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8" r:id="rId22"/>
    <p:sldId id="277" r:id="rId23"/>
    <p:sldId id="279" r:id="rId24"/>
    <p:sldId id="280" r:id="rId25"/>
    <p:sldId id="283" r:id="rId26"/>
    <p:sldId id="282" r:id="rId27"/>
    <p:sldId id="274" r:id="rId28"/>
    <p:sldId id="285" r:id="rId29"/>
    <p:sldId id="284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13022-27D3-4400-944F-83333E23B708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820-CE47-4667-8701-FD8827622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7869DC5-75BC-49E9-B57E-CF4EC1110C8B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19E77E-1D7F-4215-8CA9-14A9B7DB23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CONCEPTS IN CULTURAL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modern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. The post modern subject – subject assumes different identities at different times </a:t>
            </a:r>
          </a:p>
          <a:p>
            <a:r>
              <a:rPr lang="en-US" dirty="0" smtClean="0"/>
              <a:t>identities which are not unified around a coherent “self”- </a:t>
            </a:r>
          </a:p>
          <a:p>
            <a:r>
              <a:rPr lang="en-US" dirty="0" smtClean="0"/>
              <a:t>contradictory identities –pulling us in different directions </a:t>
            </a:r>
          </a:p>
          <a:p>
            <a:r>
              <a:rPr lang="en-US" dirty="0" smtClean="0"/>
              <a:t>No unified identity from birth to death –</a:t>
            </a:r>
          </a:p>
          <a:p>
            <a:r>
              <a:rPr lang="en-US" dirty="0" smtClean="0"/>
              <a:t> It is only a construct of a comforting story – “a narrative of the self” about ourselves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Theory and the fractured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Marxism – production of subjectivity is located in a social formation of a definite time and place with specific characteristics</a:t>
            </a:r>
          </a:p>
          <a:p>
            <a:pPr>
              <a:buFontTx/>
              <a:buChar char="-"/>
            </a:pPr>
            <a:r>
              <a:rPr lang="en-US" dirty="0" err="1" smtClean="0"/>
              <a:t>Althusser’s</a:t>
            </a:r>
            <a:r>
              <a:rPr lang="en-US" dirty="0" smtClean="0"/>
              <a:t>  concept of Ideology  - fragmented subject 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Psychoanlaysis</a:t>
            </a:r>
            <a:r>
              <a:rPr lang="en-US" dirty="0" smtClean="0"/>
              <a:t> and subjectivity – Freud ‘s structure of the psyche and </a:t>
            </a:r>
            <a:r>
              <a:rPr lang="en-US" dirty="0" err="1" smtClean="0"/>
              <a:t>Lacan’s</a:t>
            </a:r>
            <a:r>
              <a:rPr lang="en-US" dirty="0" smtClean="0"/>
              <a:t> mirror stage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Feminism – politics of Difference 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Poststructuralism</a:t>
            </a:r>
            <a:r>
              <a:rPr lang="en-US" dirty="0" smtClean="0"/>
              <a:t> – Language and identity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Foucauldian</a:t>
            </a:r>
            <a:r>
              <a:rPr lang="en-US" dirty="0" smtClean="0"/>
              <a:t> subject – discursive production of the subject within the disciplinary power of institutions – subject position – how a subject is positioned within a discourse.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Agency and the </a:t>
            </a:r>
            <a:r>
              <a:rPr lang="en-US" dirty="0" err="1" smtClean="0"/>
              <a:t>poltics</a:t>
            </a:r>
            <a:r>
              <a:rPr lang="en-US" dirty="0" smtClean="0"/>
              <a:t> of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Subjects and identities – product of discursive and disciplinary practices-social and cultural</a:t>
            </a:r>
          </a:p>
          <a:p>
            <a:pPr>
              <a:buNone/>
            </a:pPr>
            <a:r>
              <a:rPr lang="en-US" dirty="0" smtClean="0"/>
              <a:t>How can subjects act and engender change in a social order?</a:t>
            </a:r>
          </a:p>
          <a:p>
            <a:pPr>
              <a:buNone/>
            </a:pPr>
            <a:r>
              <a:rPr lang="en-US" dirty="0" err="1" smtClean="0"/>
              <a:t>Giddens</a:t>
            </a:r>
            <a:r>
              <a:rPr lang="en-US" dirty="0" smtClean="0"/>
              <a:t> – </a:t>
            </a:r>
            <a:r>
              <a:rPr lang="en-US" dirty="0" err="1" smtClean="0"/>
              <a:t>Structuration</a:t>
            </a:r>
            <a:r>
              <a:rPr lang="en-US" dirty="0" smtClean="0"/>
              <a:t> theory – subjects produce and reproduce social structure – e.g. gendered subjectivity of mother and father.</a:t>
            </a:r>
          </a:p>
          <a:p>
            <a:pPr>
              <a:buNone/>
            </a:pPr>
            <a:r>
              <a:rPr lang="en-US" dirty="0" smtClean="0"/>
              <a:t>   Duality of structure – structures are not only constraining but enabling to resist.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agency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Action – what is the action? Whose action is it? Is it meaningful?</a:t>
            </a:r>
          </a:p>
          <a:p>
            <a:pPr>
              <a:buNone/>
            </a:pPr>
            <a:r>
              <a:rPr lang="en-US" dirty="0" smtClean="0"/>
              <a:t>Two kinds of agency – subject position (due to historical, social and economical forces – world to the subject) or self – creating ( subject to the world)</a:t>
            </a:r>
          </a:p>
          <a:p>
            <a:r>
              <a:rPr lang="en-US" dirty="0" smtClean="0"/>
              <a:t>Choice and determination </a:t>
            </a:r>
          </a:p>
          <a:p>
            <a:r>
              <a:rPr lang="en-US" dirty="0" smtClean="0"/>
              <a:t>Free will</a:t>
            </a:r>
          </a:p>
          <a:p>
            <a:r>
              <a:rPr lang="en-US" dirty="0" smtClean="0"/>
              <a:t>Creativity and originality</a:t>
            </a:r>
          </a:p>
          <a:p>
            <a:pPr>
              <a:buNone/>
            </a:pPr>
            <a:r>
              <a:rPr lang="en-US" dirty="0" smtClean="0"/>
              <a:t>    Marxism, Feminism, all the liberation movements  have taken place in history because </a:t>
            </a:r>
            <a:r>
              <a:rPr lang="en-US" smtClean="0"/>
              <a:t>of “agency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DISCOURSE,POWER,</a:t>
            </a:r>
            <a:br>
              <a:rPr lang="en-US" dirty="0" smtClean="0"/>
            </a:br>
            <a:r>
              <a:rPr lang="en-US" dirty="0" smtClean="0"/>
              <a:t>IDEOLOGY &amp;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DISCOURSE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Day – day meaning – Discourse refers to a stretch of text or spoken utterances that cohere into a meaningful exposition</a:t>
            </a:r>
          </a:p>
          <a:p>
            <a:r>
              <a:rPr lang="en-US" dirty="0" smtClean="0"/>
              <a:t>Culture studies – Discourse refers to a regulated way of speaking about a subject through which objects and practices acquire meaning.</a:t>
            </a:r>
          </a:p>
          <a:p>
            <a:r>
              <a:rPr lang="en-US" dirty="0" smtClean="0"/>
              <a:t>Discursive practices – production of meaning to material objects and social practices</a:t>
            </a:r>
          </a:p>
          <a:p>
            <a:r>
              <a:rPr lang="en-US" dirty="0" smtClean="0"/>
              <a:t>Discourse of cricket – Discursive practices – object- bat, ball – relative associations, rules of the game – sentiments related to the game in terms of cricket stars, national or regional teams …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Any subject can be articulated in different ways – subject here also includes human beings – Man can be analyzed in terms of the discourse of religion, economics, family, science, gender, food……….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Discourse unites language and practice – language is not limited to words or speech…but relating to any subject --- language of cricket, painting , music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Discourse – not monolithic- multiple discourses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Discourse – entire social system – discourse literally constitutes the social and political world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Discourse is the context in which culture’s communication(language), meaning-production and interpretation occur </a:t>
            </a:r>
          </a:p>
          <a:p>
            <a:r>
              <a:rPr lang="en-US" dirty="0" smtClean="0"/>
              <a:t>The language of different discourses(gender, cricket, music) must be read within the context of a culture or community.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discursive formation within Discourses of madness includes :</a:t>
            </a:r>
          </a:p>
          <a:p>
            <a:pPr>
              <a:buNone/>
            </a:pPr>
            <a:r>
              <a:rPr lang="en-US" dirty="0" smtClean="0"/>
              <a:t> a. statements about madness which gives us knowledge concerning madness</a:t>
            </a:r>
          </a:p>
          <a:p>
            <a:pPr>
              <a:buNone/>
            </a:pPr>
            <a:r>
              <a:rPr lang="en-US" dirty="0" smtClean="0"/>
              <a:t>b. The rules that prescribe what is “</a:t>
            </a:r>
            <a:r>
              <a:rPr lang="en-US" dirty="0" err="1" smtClean="0"/>
              <a:t>sayable</a:t>
            </a:r>
            <a:r>
              <a:rPr lang="en-US" dirty="0" smtClean="0"/>
              <a:t>” or “thinkable” about madness</a:t>
            </a:r>
          </a:p>
          <a:p>
            <a:pPr>
              <a:buNone/>
            </a:pPr>
            <a:r>
              <a:rPr lang="en-US" dirty="0" smtClean="0"/>
              <a:t>c. Subjects who personify the discourses of madness, i.e. the “madman”</a:t>
            </a:r>
          </a:p>
          <a:p>
            <a:pPr>
              <a:buNone/>
            </a:pPr>
            <a:r>
              <a:rPr lang="en-US" dirty="0" smtClean="0"/>
              <a:t>d. The practices within institutions that deal with madness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Discourse and power -Foucault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Discourse is a regulated way of speaking about a subject </a:t>
            </a:r>
          </a:p>
          <a:p>
            <a:endParaRPr lang="en-US" dirty="0" smtClean="0"/>
          </a:p>
          <a:p>
            <a:r>
              <a:rPr lang="en-US" dirty="0" smtClean="0"/>
              <a:t>The notion of power in cultural studies relates to the authoritative communities /dominant classes who construct and impose regulations within any discourse</a:t>
            </a:r>
          </a:p>
          <a:p>
            <a:endParaRPr lang="en-US" dirty="0" smtClean="0"/>
          </a:p>
          <a:p>
            <a:r>
              <a:rPr lang="en-US" dirty="0" smtClean="0"/>
              <a:t>Culture studies seeks to uncover the relationship between power and culture – the politics behind it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6000" dirty="0" smtClean="0">
                <a:latin typeface="Aharoni" pitchFamily="2" charset="-79"/>
                <a:cs typeface="Aharoni" pitchFamily="2" charset="-79"/>
              </a:rPr>
              <a:t>     SUBJECTIVITY   </a:t>
            </a:r>
          </a:p>
          <a:p>
            <a:pPr>
              <a:buNone/>
            </a:pPr>
            <a:r>
              <a:rPr lang="en-US" sz="6000" dirty="0" smtClean="0">
                <a:latin typeface="Aharoni" pitchFamily="2" charset="-79"/>
                <a:cs typeface="Aharoni" pitchFamily="2" charset="-79"/>
              </a:rPr>
              <a:t>             </a:t>
            </a:r>
          </a:p>
          <a:p>
            <a:pPr>
              <a:buNone/>
            </a:pPr>
            <a:r>
              <a:rPr lang="en-US" sz="6000" dirty="0" smtClean="0">
                <a:latin typeface="Aharoni" pitchFamily="2" charset="-79"/>
                <a:cs typeface="Aharoni" pitchFamily="2" charset="-79"/>
              </a:rPr>
              <a:t>                &amp; </a:t>
            </a:r>
          </a:p>
          <a:p>
            <a:pPr>
              <a:buNone/>
            </a:pPr>
            <a:r>
              <a:rPr lang="en-US" sz="6000" dirty="0" smtClean="0">
                <a:latin typeface="Aharoni" pitchFamily="2" charset="-79"/>
                <a:cs typeface="Aharoni" pitchFamily="2" charset="-79"/>
              </a:rPr>
              <a:t>                                    	     IDENTITY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 of the state –</a:t>
            </a:r>
            <a:r>
              <a:rPr lang="en-US" i="1" dirty="0" smtClean="0"/>
              <a:t>panoptic  - all seeing</a:t>
            </a:r>
          </a:p>
          <a:p>
            <a:endParaRPr lang="en-US" dirty="0" smtClean="0"/>
          </a:p>
          <a:p>
            <a:r>
              <a:rPr lang="en-US" dirty="0" smtClean="0"/>
              <a:t>Jeremy Bentham  - 19</a:t>
            </a:r>
            <a:r>
              <a:rPr lang="en-US" sz="1700" dirty="0" smtClean="0"/>
              <a:t>th</a:t>
            </a:r>
            <a:r>
              <a:rPr lang="en-US" dirty="0" smtClean="0"/>
              <a:t>  century prison reforms – Panoptic  prisons </a:t>
            </a:r>
          </a:p>
          <a:p>
            <a:endParaRPr lang="en-US" dirty="0" smtClean="0"/>
          </a:p>
          <a:p>
            <a:r>
              <a:rPr lang="en-US" dirty="0" smtClean="0"/>
              <a:t>Culture of spectacle – </a:t>
            </a:r>
            <a:r>
              <a:rPr lang="en-US" dirty="0" err="1" smtClean="0"/>
              <a:t>Carceral</a:t>
            </a:r>
            <a:r>
              <a:rPr lang="en-US" dirty="0" smtClean="0"/>
              <a:t> culture – Prison culture </a:t>
            </a:r>
          </a:p>
          <a:p>
            <a:endParaRPr lang="en-US" dirty="0" smtClean="0"/>
          </a:p>
          <a:p>
            <a:r>
              <a:rPr lang="en-US" dirty="0" smtClean="0"/>
              <a:t>Power of the state – invades private space – internet, telephones, cell phones, </a:t>
            </a:r>
            <a:r>
              <a:rPr lang="en-US" dirty="0" err="1" smtClean="0"/>
              <a:t>Atm’s</a:t>
            </a:r>
            <a:r>
              <a:rPr lang="en-US" dirty="0" smtClean="0"/>
              <a:t> – credit/debit card- surveillance of the state.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and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is not only the property of the state- exercised throughout the social body</a:t>
            </a:r>
          </a:p>
          <a:p>
            <a:r>
              <a:rPr lang="en-US" dirty="0" smtClean="0"/>
              <a:t>Discourse constitutes the social and political world Discourse is related to power - power relations are deep rooted in the social nexus - creates and eventually controls a subject(person) – subjects(people) are the effects of discourse</a:t>
            </a:r>
          </a:p>
          <a:p>
            <a:r>
              <a:rPr lang="en-US" dirty="0" smtClean="0"/>
              <a:t>Forms of power that culture studies explore are diverse and include gender, race, class, colonialism etc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operates at the most micro levels of social relations. – power is omnipresent at every level of the social body</a:t>
            </a:r>
          </a:p>
          <a:p>
            <a:r>
              <a:rPr lang="en-US" dirty="0" smtClean="0"/>
              <a:t>Within a discourse power is established through representation – dominant cultural codes – embedded in ideologies</a:t>
            </a:r>
          </a:p>
          <a:p>
            <a:r>
              <a:rPr lang="en-US" dirty="0" smtClean="0"/>
              <a:t>Ideology – a set of ideas/ideals, a world-view, a received consciousness, a body of doctrine, a systematic body of concepts, a manner of thinking, maps/pointers of meaning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cultural texts have distinct biases, interests and embedded values reproducing the point of view of their producers and often the values of the dominant social groups</a:t>
            </a:r>
          </a:p>
          <a:p>
            <a:r>
              <a:rPr lang="en-US" dirty="0" smtClean="0"/>
              <a:t>Cultural studies – seeks to uncover how specific ideologies become dominant  in a society – how specific meanings are constructed in a society - by analyzing the power relations within a discourse </a:t>
            </a:r>
          </a:p>
          <a:p>
            <a:r>
              <a:rPr lang="en-US" dirty="0" err="1" smtClean="0"/>
              <a:t>Althusser’s</a:t>
            </a:r>
            <a:r>
              <a:rPr lang="en-US" dirty="0" smtClean="0"/>
              <a:t> theory of ISA  and RSA - Frederick Jameson theory of dominant, emergent and residual ideologies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Representation – paramount to the understanding of cultural studies</a:t>
            </a:r>
          </a:p>
          <a:p>
            <a:r>
              <a:rPr lang="en-US" dirty="0" smtClean="0"/>
              <a:t>Conventional meaning – representation is an act of symbolism that mirrors an independent object world</a:t>
            </a:r>
          </a:p>
          <a:p>
            <a:r>
              <a:rPr lang="en-US" dirty="0" smtClean="0"/>
              <a:t>Cultural studies – representations are constitutive of the meaning of which they purport to stand in for</a:t>
            </a:r>
          </a:p>
          <a:p>
            <a:r>
              <a:rPr lang="en-US" dirty="0" smtClean="0"/>
              <a:t>Cultural studies - does not involve correspondence between  sign and object but creates “the representational effect of realism ” – the meaning it generates becomes important – ultimately becomes “real”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and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is about representation in the form of practices &amp; customs and it is the process of representation that makes practices meaningful and significant to us </a:t>
            </a:r>
          </a:p>
          <a:p>
            <a:r>
              <a:rPr lang="en-US" dirty="0" smtClean="0"/>
              <a:t>Representation is intrinsically bound up with the questions of power through the process of selection and organization – inclusion and exclusion</a:t>
            </a:r>
          </a:p>
          <a:p>
            <a:r>
              <a:rPr lang="en-US" dirty="0" smtClean="0"/>
              <a:t>The power of representation lies in its enabling some kinds of knowledge to exist while excluding other ways of seeing.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Representations are a vital means of supporting a culture’s ideology – the world-view invented by that culture to legitimate itself and to discipline its subjects –depends on what is selected and organized</a:t>
            </a:r>
          </a:p>
          <a:p>
            <a:r>
              <a:rPr lang="en-US" dirty="0" smtClean="0"/>
              <a:t>Culture studies analyses the processes of representation – investigation of culture is vertically interchangeable with the exploration of the processes of representation - trains us to question representation-setting aside our institutionalized responses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analysis of representation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</a:t>
            </a:r>
            <a:r>
              <a:rPr lang="en-US" dirty="0" err="1" smtClean="0"/>
              <a:t>naturalising</a:t>
            </a:r>
            <a:r>
              <a:rPr lang="en-US" dirty="0" smtClean="0"/>
              <a:t> both the cultural images and the institutionalized responses to such images that surround us at all times</a:t>
            </a:r>
          </a:p>
          <a:p>
            <a:r>
              <a:rPr lang="en-US" dirty="0" smtClean="0"/>
              <a:t>Entails questioning many of the concepts and symbols which are generally taken for granted as timeless, objective and a matter of common sense.</a:t>
            </a:r>
          </a:p>
          <a:p>
            <a:r>
              <a:rPr lang="en-US" dirty="0" smtClean="0"/>
              <a:t>What do different forms of representation tell us about the societies, communities and individuals that produce them</a:t>
            </a:r>
            <a:r>
              <a:rPr lang="en-US" smtClean="0"/>
              <a:t>?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GENDER,RACE </a:t>
            </a:r>
            <a:br>
              <a:rPr lang="en-US" dirty="0" smtClean="0"/>
            </a:br>
            <a:r>
              <a:rPr lang="en-US" dirty="0" smtClean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ETHNICITY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Not related only to women – involves both, male and female / man and woman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Sex, gender, sexuality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Sex  - difference between males and females with regard to their reproductive functions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Gender – characteristics expected of a man or a woman by the society – masculine and feminine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Sexuality – a person’s sexual proclivities/orientation and the practices s/he is engaged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–Subjectivity &amp;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Subjectivity : the condition of being a person and the processes by which we become a person – how we are constituted as cultural subjects and how we experience ourselves – “what is a person”?</a:t>
            </a:r>
          </a:p>
          <a:p>
            <a:r>
              <a:rPr lang="en-US" dirty="0" smtClean="0"/>
              <a:t>Identity – Self-identity and social-identity</a:t>
            </a:r>
          </a:p>
          <a:p>
            <a:r>
              <a:rPr lang="en-US" dirty="0" smtClean="0"/>
              <a:t>Self-identity – the conceptions we hold about ourselves and our emotional identification with those self-descriptions- “how do we see ourselves”?</a:t>
            </a:r>
          </a:p>
          <a:p>
            <a:r>
              <a:rPr lang="en-US" dirty="0" smtClean="0"/>
              <a:t>Social –identity – the expectations and opinions that others have of us – “how do others see us?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Sex &amp;gender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Sex- biological identity</a:t>
            </a:r>
          </a:p>
          <a:p>
            <a:r>
              <a:rPr lang="en-US" dirty="0" smtClean="0"/>
              <a:t>Gender – social construction</a:t>
            </a:r>
          </a:p>
          <a:p>
            <a:pPr>
              <a:buNone/>
            </a:pPr>
            <a:r>
              <a:rPr lang="en-US" dirty="0" smtClean="0"/>
              <a:t> S</a:t>
            </a:r>
            <a:r>
              <a:rPr lang="en-US" dirty="0" smtClean="0"/>
              <a:t>imone de </a:t>
            </a:r>
            <a:r>
              <a:rPr lang="en-US" dirty="0" smtClean="0"/>
              <a:t>B</a:t>
            </a:r>
            <a:r>
              <a:rPr lang="en-US" dirty="0" smtClean="0"/>
              <a:t>eauvoir – “ One is not born, but rather becomes a woman ……it is civilization as a whole that produces this creature …”</a:t>
            </a:r>
          </a:p>
          <a:p>
            <a:pPr>
              <a:buNone/>
            </a:pPr>
            <a:r>
              <a:rPr lang="en-US" dirty="0" smtClean="0"/>
              <a:t>Post feminism – </a:t>
            </a:r>
            <a:r>
              <a:rPr lang="en-US" dirty="0" err="1" smtClean="0"/>
              <a:t>problematization</a:t>
            </a:r>
            <a:r>
              <a:rPr lang="en-US" dirty="0" smtClean="0"/>
              <a:t> of sex/gender dichotomy-need to break the binaries between the social constructions of feminine and masculine… man – provider ….women – the nurturer..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is </a:t>
            </a:r>
            <a:r>
              <a:rPr lang="en-US" dirty="0" err="1" smtClean="0"/>
              <a:t>performative</a:t>
            </a:r>
            <a:r>
              <a:rPr lang="en-US" dirty="0" smtClean="0"/>
              <a:t> – a person’s identity is produced through performance and role playing</a:t>
            </a:r>
          </a:p>
          <a:p>
            <a:r>
              <a:rPr lang="en-US" dirty="0" smtClean="0"/>
              <a:t>Repetition plays a vital part –dictated by what a particular culture expects of its members; by dominant ideologies and ways of organizing sexual behavior</a:t>
            </a:r>
          </a:p>
          <a:p>
            <a:r>
              <a:rPr lang="en-US" dirty="0" smtClean="0"/>
              <a:t>Gender </a:t>
            </a:r>
            <a:r>
              <a:rPr lang="en-US" dirty="0" err="1" smtClean="0"/>
              <a:t>performative</a:t>
            </a:r>
            <a:r>
              <a:rPr lang="en-US" dirty="0" smtClean="0"/>
              <a:t> hinges on reiterative practices of regular sexual regimes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Gendered Bodies – produced by regulatory force/power –power which produces, demarcates, circulates and differentiated the bodies it controls</a:t>
            </a:r>
          </a:p>
          <a:p>
            <a:endParaRPr lang="en-US" dirty="0" smtClean="0"/>
          </a:p>
          <a:p>
            <a:r>
              <a:rPr lang="en-US" dirty="0" smtClean="0"/>
              <a:t>Gendered subjectivity –</a:t>
            </a:r>
            <a:r>
              <a:rPr lang="en-US" dirty="0" smtClean="0"/>
              <a:t>dependent </a:t>
            </a:r>
            <a:r>
              <a:rPr lang="en-US" dirty="0" smtClean="0"/>
              <a:t>on  how a particular gender is constructed always in process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feminsm</a:t>
            </a:r>
            <a:r>
              <a:rPr lang="en-US" dirty="0" smtClean="0"/>
              <a:t> -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Problematization</a:t>
            </a:r>
            <a:r>
              <a:rPr lang="en-US" dirty="0" smtClean="0"/>
              <a:t> of sex/gender dichotomy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importance of representation in sexual identity</a:t>
            </a:r>
          </a:p>
          <a:p>
            <a:endParaRPr lang="en-US" dirty="0" smtClean="0"/>
          </a:p>
          <a:p>
            <a:r>
              <a:rPr lang="en-US" dirty="0" smtClean="0"/>
              <a:t>The function of regulatory ways of speaking in the formation / determination of sexed bodies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‘I’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Subjectivity and identity – contingent, culturally specific productions.</a:t>
            </a:r>
          </a:p>
          <a:p>
            <a:r>
              <a:rPr lang="en-US" dirty="0" smtClean="0"/>
              <a:t>Identities are wholly social constructions and cannot “exist” outside of cultural representations.</a:t>
            </a:r>
          </a:p>
          <a:p>
            <a:r>
              <a:rPr lang="en-US" dirty="0" smtClean="0"/>
              <a:t>The concept of “I” –modern western conception that emerged out of science and the “Age of reason”</a:t>
            </a:r>
          </a:p>
          <a:p>
            <a:r>
              <a:rPr lang="en-US" dirty="0" smtClean="0"/>
              <a:t>People in other cultures – need not share –individualistic sense of uniqueness and consciousness </a:t>
            </a:r>
          </a:p>
          <a:p>
            <a:r>
              <a:rPr lang="en-US" dirty="0" smtClean="0"/>
              <a:t>Other cultures – personhood inseparable – from a network of kinship relations and social obligations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is an essence that can be signified – signs of taste, beliefs, attitudes and lifestyles.</a:t>
            </a:r>
          </a:p>
          <a:p>
            <a:endParaRPr lang="en-US" dirty="0" smtClean="0"/>
          </a:p>
          <a:p>
            <a:r>
              <a:rPr lang="en-US" dirty="0" smtClean="0"/>
              <a:t>Identity is concerned with sameness and difference – with the personal and social –understood through forms of representation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Giddens</a:t>
            </a:r>
            <a:r>
              <a:rPr lang="en-US" dirty="0" smtClean="0"/>
              <a:t>- Self-Identity as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 is the self as reflexively understood by the person in terms of her or his biography”-</a:t>
            </a:r>
          </a:p>
          <a:p>
            <a:r>
              <a:rPr lang="en-US" dirty="0" smtClean="0"/>
              <a:t>Self identity is what we as persons think it is</a:t>
            </a:r>
          </a:p>
          <a:p>
            <a:r>
              <a:rPr lang="en-US" dirty="0" smtClean="0"/>
              <a:t>Not a collection of traits that we possess</a:t>
            </a:r>
          </a:p>
          <a:p>
            <a:r>
              <a:rPr lang="en-US" dirty="0" smtClean="0"/>
              <a:t>It is a mode of thinking about ourselves</a:t>
            </a:r>
          </a:p>
          <a:p>
            <a:r>
              <a:rPr lang="en-US" dirty="0" smtClean="0"/>
              <a:t>What we think we are changes from circumstance to circumstance in time and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Giddens</a:t>
            </a:r>
            <a:r>
              <a:rPr lang="en-US" dirty="0" smtClean="0"/>
              <a:t>- Self-Identity as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Giddens</a:t>
            </a:r>
            <a:r>
              <a:rPr lang="en-US" dirty="0" smtClean="0"/>
              <a:t> – identity as a project-identity is our creation – it is always in process – a moving towards rather than an arrival</a:t>
            </a:r>
          </a:p>
          <a:p>
            <a:r>
              <a:rPr lang="en-US" dirty="0" smtClean="0"/>
              <a:t>Identity project builds on </a:t>
            </a:r>
          </a:p>
          <a:p>
            <a:pPr marL="514350" indent="-514350">
              <a:buAutoNum type="alphaLcPeriod"/>
            </a:pPr>
            <a:r>
              <a:rPr lang="en-US" dirty="0" smtClean="0"/>
              <a:t>What we think we are now in the light of our past and present circumstances</a:t>
            </a:r>
          </a:p>
          <a:p>
            <a:pPr marL="514350" indent="-514350">
              <a:buAutoNum type="alphaLcPeriod"/>
            </a:pPr>
            <a:r>
              <a:rPr lang="en-US" dirty="0" smtClean="0"/>
              <a:t>What we think we would like to be - the trajectory of our hope for future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Self-identity may be </a:t>
            </a:r>
            <a:r>
              <a:rPr lang="en-US" b="1" dirty="0" smtClean="0"/>
              <a:t>our</a:t>
            </a:r>
            <a:r>
              <a:rPr lang="en-US" dirty="0" smtClean="0"/>
              <a:t> project – however, we live our lives in the context of social relationship with others – socialization or acculturation</a:t>
            </a:r>
          </a:p>
          <a:p>
            <a:r>
              <a:rPr lang="en-US" dirty="0" smtClean="0"/>
              <a:t>The resources that form material for an identity project, namely language and cultural practices are social in character </a:t>
            </a:r>
          </a:p>
          <a:p>
            <a:r>
              <a:rPr lang="en-US" dirty="0" smtClean="0"/>
              <a:t>What it means to be a woman, man, child Asian or elderly is formed differently in different cultural contexts</a:t>
            </a:r>
          </a:p>
          <a:p>
            <a:r>
              <a:rPr lang="en-US" dirty="0" smtClean="0"/>
              <a:t>Identity – personal and social – sameness and difference –what you have in common with some people and what differentiates you from others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of a fractured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Identity – a fixed entity ?- multiple identities</a:t>
            </a:r>
          </a:p>
          <a:p>
            <a:r>
              <a:rPr lang="en-US" dirty="0" smtClean="0"/>
              <a:t>Identity can be conceptualized in three different ways</a:t>
            </a:r>
          </a:p>
          <a:p>
            <a:pPr>
              <a:buNone/>
            </a:pPr>
            <a:r>
              <a:rPr lang="en-US" dirty="0" smtClean="0"/>
              <a:t>a. Enlightenment subject – unified autonomous self endowed with reason and rationality – basis for human progress</a:t>
            </a:r>
          </a:p>
          <a:p>
            <a:pPr>
              <a:buNone/>
            </a:pPr>
            <a:r>
              <a:rPr lang="en-US" dirty="0" smtClean="0"/>
              <a:t>b. Sociological subject – self not autonomous – in relation with “significant others”</a:t>
            </a:r>
          </a:p>
          <a:p>
            <a:pPr>
              <a:buNone/>
            </a:pPr>
            <a:r>
              <a:rPr lang="en-US" dirty="0" smtClean="0"/>
              <a:t>The intellectual movement from the “enlightenment subject” to the “sociological subject” – shift from “unified wholes” – subject socially formed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267</TotalTime>
  <Words>1952</Words>
  <Application>Microsoft Office PowerPoint</Application>
  <PresentationFormat>On-screen Show (4:3)</PresentationFormat>
  <Paragraphs>159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Opulent</vt:lpstr>
      <vt:lpstr>KEY CONCEPTS IN CULTURAL STUDIES</vt:lpstr>
      <vt:lpstr>Slide 2</vt:lpstr>
      <vt:lpstr>Concepts –Subjectivity &amp; Identity</vt:lpstr>
      <vt:lpstr>The concept of ‘I’</vt:lpstr>
      <vt:lpstr>Slide 5</vt:lpstr>
      <vt:lpstr>Giddens- Self-Identity as a Project</vt:lpstr>
      <vt:lpstr>Giddens- Self-Identity as a Project</vt:lpstr>
      <vt:lpstr>Social identity</vt:lpstr>
      <vt:lpstr>Development of a fractured identity</vt:lpstr>
      <vt:lpstr>Post modern subject</vt:lpstr>
      <vt:lpstr>Social Theory and the fractured subject</vt:lpstr>
      <vt:lpstr>Agency and the poltics of identity</vt:lpstr>
      <vt:lpstr>The concept of agency</vt:lpstr>
      <vt:lpstr>DISCOURSE,POWER, IDEOLOGY &amp; REPRESENTATION</vt:lpstr>
      <vt:lpstr>                  DISCOURSE</vt:lpstr>
      <vt:lpstr>Slide 16</vt:lpstr>
      <vt:lpstr>Slide 17</vt:lpstr>
      <vt:lpstr>Slide 18</vt:lpstr>
      <vt:lpstr>Discourse and power -Foucault</vt:lpstr>
      <vt:lpstr>Slide 20</vt:lpstr>
      <vt:lpstr>Discourse and Power</vt:lpstr>
      <vt:lpstr>Power and Ideology</vt:lpstr>
      <vt:lpstr>Slide 23</vt:lpstr>
      <vt:lpstr>Representation</vt:lpstr>
      <vt:lpstr>Representation and Power</vt:lpstr>
      <vt:lpstr>Slide 26</vt:lpstr>
      <vt:lpstr>Critical analysis of representation </vt:lpstr>
      <vt:lpstr>GENDER,RACE  &amp; ETHNICITY</vt:lpstr>
      <vt:lpstr>                GENDER</vt:lpstr>
      <vt:lpstr>              Sex &amp;gender </vt:lpstr>
      <vt:lpstr>Slide 31</vt:lpstr>
      <vt:lpstr>Slide 32</vt:lpstr>
      <vt:lpstr>Post feminsm - focus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SUBJECTIVITY &amp; IDENTITY</dc:title>
  <dc:creator>user</dc:creator>
  <cp:lastModifiedBy>user</cp:lastModifiedBy>
  <cp:revision>20</cp:revision>
  <dcterms:created xsi:type="dcterms:W3CDTF">2014-03-08T13:42:28Z</dcterms:created>
  <dcterms:modified xsi:type="dcterms:W3CDTF">2014-03-19T06:57:34Z</dcterms:modified>
</cp:coreProperties>
</file>