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71C1-4101-4191-9151-31613111F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1171A1-6131-4181-A191-A18121C19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B1B101-21B1-4151-8171-7191D1711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28600" y="0"/>
            <a:ext cx="8610120" cy="65527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8b8b8b"/>
                </a:solidFill>
                <a:latin typeface="Calibri"/>
              </a:rPr>
              <a:t>         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8b8b8b"/>
                </a:solidFill>
                <a:latin typeface="Calibri"/>
              </a:rPr>
              <a:t>(Classes, Objects &amp; Methods)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8b8b8b"/>
                </a:solidFill>
                <a:latin typeface="Calibri"/>
              </a:rPr>
              <a:t>                            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9.What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class Test{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a,b;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Test(int m,int n){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a=m;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b=n;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void calculator(Test o){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o.a*=2; o.b/=2;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a=o.a+a;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b=o.b+b;}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class TestDemo{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public static void main(String a[]){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Test t1 = new Test(15,20);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Test t2 = new Test(10,20);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t1.calculator(t1);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t2.calculator(t1);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System.out.println(t2.a + " " + t2.b );}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6171-C1A1-4131-B131-F10121910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8600" y="228600"/>
            <a:ext cx="8381520" cy="612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10.What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NumbersHereAndThere6{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int  num=4;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 num=5;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main(String…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NumbersHereAndThere6   nht=new NumbersHereAndThere6();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System.out.println(nht.num);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A151E1-A1D1-4161-B171-617161A1B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8686440" cy="9599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11.What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DataClass{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short  data;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DataClass(short  data){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this.data=data;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NumbersHereAndThere7{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main(String[]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 dc1=new DataClass((short)5);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 dc2=new DataClass((short)5);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if(dc1.equals(dc2))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System.out.println(“Object dc1 and  Object dc2 have same values”);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System.out.println(“Object dc1 and  Object dc2 have different values”);}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51B1-6191-4131-9181-C151C1F1C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17720"/>
            <a:ext cx="8915040" cy="7679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12.What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DataClass{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short data;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DataClass(short data){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this.data=data;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NumbersHereAndThere8{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main(String[]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 dc1=new DataClass((short)5);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DataClass dc2=new DataClass((short)5);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if(dc1.equals(dc2))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System.out.println(“Object dc1 and  Object dc2 have same values”);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System.out.println(“Object dc1 and  Object dc2 have different values”);}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D171C1-B1F1-4161-A191-117171910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2280" y="228600"/>
            <a:ext cx="899136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13.What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NumbersHereAndThere9{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static byte var=98;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args[])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new NumbersHereAndThere9();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public NumbersHereAndThere9(){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 otherVar=this.var;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if(otherVar&gt;16)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System.out.println(otherVar);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1D101-4191-4181-9131-A1B171F17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8762760" cy="8776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14.What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ThingsHereAndThere1{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static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System.out.println(“See  C  is  Sea”);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public void display()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System.out.println(“Java is Sea”);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args[])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 ThingsHereAndThere1 tht1=new ThingsHereAndThere1();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tht1.display();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ThingsHereAndThere1 tht2=new ThingsHereAndThere1();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tht2.display();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0161-0131-4181-B1D1-F1A171515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600" y="0"/>
            <a:ext cx="8915040" cy="9142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15.What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ThingsHereAndThere2{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static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System.out.println(“Java Here”);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System.out.println(“Java Programmer”);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void display()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System.out.println(“C  programmer”);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args[])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 ThingsHereAndThere2 tht1=new ThingsHereAndThere2();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tht1.display();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ThingsHereAndThere2 tht2=new ThingsHereAndThere2();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tht2.display();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D141-11B1-41D1-A1E1-319101416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5141-4131-4111-B1B1-91C141E11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            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1" lang="en-US" sz="5900">
                <a:solidFill>
                  <a:srgbClr val="000000"/>
                </a:solidFill>
                <a:latin typeface="Calibri"/>
              </a:rPr>
              <a:t>Solutions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Compilation Error.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161810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16181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Compilation Error.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print Hello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Compilation error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101 five times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print 5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 0 twice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 130  30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4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 dc1 and Object dc2 have different values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 dc1 and Object dc2 have different values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Print 98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See C is Sea printed once while Java  is sea Is printed twice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Java Here is printed one time only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Java Programmer Is printed twice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C programmer Is printed twice.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1131-0121-4161-9111-F1515121C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228600"/>
            <a:ext cx="9143640" cy="905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1.What will be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ConstructorForSale1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 int price=16181;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ConstructorForSale1(int  price)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ConstructorForSale1()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 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main(String[] 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 cd1=new ConstructorForSale1();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 cd2=new ConstructorForSale1(161810);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1E1C1-4191-41E1-8191-916101B1C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28600" y="0"/>
            <a:ext cx="8915040" cy="694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2.What will be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ConstructorForSale1{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int  price=16181;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ConstructorForSale1(int  price)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  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this(161810);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main(String[]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 cd1=new ConstructorForSale1();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11F1-5121-4101-A151-B10191515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04920"/>
            <a:ext cx="8534160" cy="722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3.What will be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ConstructorForSale1{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int  price=16181;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ConstructorForSale1(int  price)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 price);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this(161810);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public void main(String args[])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ConstructorForSale1 cd1=new ConstructorForSale1();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D1D1A1-81E1-4101-9131-817121B1F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04920" y="228600"/>
            <a:ext cx="8534160" cy="685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4.What is 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ThisClass{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thisUserMethod()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void display()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System.out.println(“Hello!”);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new ThisClass().thisUserMethod();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010101-3141-4181-91E1-D1F151115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0880" y="304920"/>
            <a:ext cx="8229240" cy="6582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5.What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ThisClass{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void thisUserMethod()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this.display();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void display()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System.out.println(“Hello!”);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args[])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new ThisClass().thisUserMethod();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9111-A111-41B1-A171-C16141B1B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228600"/>
            <a:ext cx="9143640" cy="12617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OuterExample{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static  int  x = 100;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methodInOuter(){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for(int  j=0;j&lt;5;j++){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InnerExample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methodInInner(){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System.out.println(x+1);}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InnerExample i = new InnerExample();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i.methodInInner();}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Main{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public void main(String a[]){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OuterExample  oe = new OuterExample();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oe.methodInOuter();}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21F111-5121-41A1-B1F1-B14111313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4920" y="228600"/>
            <a:ext cx="8457840" cy="685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7.What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class NumbersHereAndThere2{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static int num=0;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main(String… args)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num=5;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iManipulateNums(num);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System.out.println(num);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iManipulateNums(int num)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num=9;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num/=5;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B191-A191-41B1-9181-018141B18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8.What is the result of compiling and running the following code?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Test{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 a;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(int i){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int a=i;}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add(){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 t = new Test(a+20);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return t; }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RetOb{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public static void main(String args[]){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ob1 = new Test(100);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ob2 = ob1.add();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System.out.println(ob1.a);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System.out.println(ob2.a);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12/1/13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E1A1C1-3141-41E1-B1D1-917101F1F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CS/IS F301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