
<file path=[Content_Types].xml><?xml version="1.0" encoding="utf-8"?>
<Types xmlns="http://schemas.openxmlformats.org/package/2006/content-types">
  <Override PartName="/_rels/.rels" ContentType="application/vnd.openxmlformats-package.relationships+xml"/>
  <Override PartName="/ppt/notesSlides/notesSlide55.xml" ContentType="application/vnd.openxmlformats-officedocument.presentationml.notesSlide+xml"/>
  <Override PartName="/ppt/notesSlides/notesSlide30.xml" ContentType="application/vnd.openxmlformats-officedocument.presentationml.notesSlide+xml"/>
  <Override PartName="/ppt/notesSlides/notesSlide14.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23.xml" ContentType="application/vnd.openxmlformats-officedocument.presentationml.notesSlide+xml"/>
  <Override PartName="/ppt/notesSlides/notesSlide48.xml" ContentType="application/vnd.openxmlformats-officedocument.presentationml.notesSlide+xml"/>
  <Override PartName="/ppt/notesSlides/notesSlide57.xml" ContentType="application/vnd.openxmlformats-officedocument.presentationml.notesSlide+xml"/>
  <Override PartName="/ppt/notesSlides/notesSlide32.xml" ContentType="application/vnd.openxmlformats-officedocument.presentationml.notesSlide+xml"/>
  <Override PartName="/ppt/notesSlides/notesSlide16.xml" ContentType="application/vnd.openxmlformats-officedocument.presentationml.notesSlide+xml"/>
  <Override PartName="/ppt/notesSlides/notesSlide41.xml" ContentType="application/vnd.openxmlformats-officedocument.presentationml.notesSlide+xml"/>
  <Override PartName="/ppt/notesSlides/notesSlide6.xml" ContentType="application/vnd.openxmlformats-officedocument.presentationml.notesSlide+xml"/>
  <Override PartName="/ppt/notesSlides/notesSlide25.xml" ContentType="application/vnd.openxmlformats-officedocument.presentationml.notesSlide+xml"/>
  <Override PartName="/ppt/notesSlides/notesSlide60.xml" ContentType="application/vnd.openxmlformats-officedocument.presentationml.notesSlide+xml"/>
  <Override PartName="/ppt/notesSlides/notesSlide50.xml" ContentType="application/vnd.openxmlformats-officedocument.presentationml.notesSlide+xml"/>
  <Override PartName="/ppt/notesSlides/notesSlide59.xml" ContentType="application/vnd.openxmlformats-officedocument.presentationml.notesSlide+xml"/>
  <Override PartName="/ppt/notesSlides/notesSlide34.xml" ContentType="application/vnd.openxmlformats-officedocument.presentationml.notesSlide+xml"/>
  <Override PartName="/ppt/notesSlides/notesSlide18.xml" ContentType="application/vnd.openxmlformats-officedocument.presentationml.notesSlide+xml"/>
  <Override PartName="/ppt/notesSlides/notesSlide43.xml" ContentType="application/vnd.openxmlformats-officedocument.presentationml.notesSlide+xml"/>
  <Override PartName="/ppt/notesSlides/notesSlide8.xml" ContentType="application/vnd.openxmlformats-officedocument.presentationml.notesSlide+xml"/>
  <Override PartName="/ppt/notesSlides/notesSlide27.xml" ContentType="application/vnd.openxmlformats-officedocument.presentationml.notesSlide+xml"/>
  <Override PartName="/ppt/notesSlides/notesSlide62.xml" ContentType="application/vnd.openxmlformats-officedocument.presentationml.notesSlide+xml"/>
  <Override PartName="/ppt/notesSlides/notesSlide52.xml" ContentType="application/vnd.openxmlformats-officedocument.presentationml.notesSlide+xml"/>
  <Override PartName="/ppt/notesSlides/notesSlide11.xml" ContentType="application/vnd.openxmlformats-officedocument.presentationml.notesSlide+xml"/>
  <Override PartName="/ppt/notesSlides/notesSlide36.xml" ContentType="application/vnd.openxmlformats-officedocument.presentationml.notesSlide+xml"/>
  <Override PartName="/ppt/notesSlides/notesSlide1.xml" ContentType="application/vnd.openxmlformats-officedocument.presentationml.notesSlide+xml"/>
  <Override PartName="/ppt/notesSlides/notesSlide20.xml" ContentType="application/vnd.openxmlformats-officedocument.presentationml.notesSlide+xml"/>
  <Override PartName="/ppt/notesSlides/notesSlide45.xml" ContentType="application/vnd.openxmlformats-officedocument.presentationml.notesSlide+xml"/>
  <Override PartName="/ppt/notesSlides/notesSlide29.xml" ContentType="application/vnd.openxmlformats-officedocument.presentationml.notesSlide+xml"/>
  <Override PartName="/ppt/notesSlides/notesSlide64.xml" ContentType="application/vnd.openxmlformats-officedocument.presentationml.notesSlide+xml"/>
  <Override PartName="/ppt/notesSlides/_rels/notesSlide53.xml.rels" ContentType="application/vnd.openxmlformats-package.relationships+xml"/>
  <Override PartName="/ppt/notesSlides/_rels/notesSlide25.xml.rels" ContentType="application/vnd.openxmlformats-package.relationships+xml"/>
  <Override PartName="/ppt/notesSlides/_rels/notesSlide60.xml.rels" ContentType="application/vnd.openxmlformats-package.relationships+xml"/>
  <Override PartName="/ppt/notesSlides/_rels/notesSlide1.xml.rels" ContentType="application/vnd.openxmlformats-package.relationships+xml"/>
  <Override PartName="/ppt/notesSlides/_rels/notesSlide44.xml.rels" ContentType="application/vnd.openxmlformats-package.relationships+xml"/>
  <Override PartName="/ppt/notesSlides/_rels/notesSlide16.xml.rels" ContentType="application/vnd.openxmlformats-package.relationships+xml"/>
  <Override PartName="/ppt/notesSlides/_rels/notesSlide51.xml.rels" ContentType="application/vnd.openxmlformats-package.relationships+xml"/>
  <Override PartName="/ppt/notesSlides/_rels/notesSlide23.xml.rels" ContentType="application/vnd.openxmlformats-package.relationships+xml"/>
  <Override PartName="/ppt/notesSlides/_rels/notesSlide42.xml.rels" ContentType="application/vnd.openxmlformats-package.relationships+xml"/>
  <Override PartName="/ppt/notesSlides/_rels/notesSlide14.xml.rels" ContentType="application/vnd.openxmlformats-package.relationships+xml"/>
  <Override PartName="/ppt/notesSlides/_rels/notesSlide21.xml.rels" ContentType="application/vnd.openxmlformats-package.relationships+xml"/>
  <Override PartName="/ppt/notesSlides/_rels/notesSlide9.xml.rels" ContentType="application/vnd.openxmlformats-package.relationships+xml"/>
  <Override PartName="/ppt/notesSlides/_rels/notesSlide40.xml.rels" ContentType="application/vnd.openxmlformats-package.relationships+xml"/>
  <Override PartName="/ppt/notesSlides/_rels/notesSlide59.xml.rels" ContentType="application/vnd.openxmlformats-package.relationships+xml"/>
  <Override PartName="/ppt/notesSlides/_rels/notesSlide12.xml.rels" ContentType="application/vnd.openxmlformats-package.relationships+xml"/>
  <Override PartName="/ppt/notesSlides/_rels/notesSlide31.xml.rels" ContentType="application/vnd.openxmlformats-package.relationships+xml"/>
  <Override PartName="/ppt/notesSlides/_rels/notesSlide10.xml.rels" ContentType="application/vnd.openxmlformats-package.relationships+xml"/>
  <Override PartName="/ppt/notesSlides/_rels/notesSlide48.xml.rels" ContentType="application/vnd.openxmlformats-package.relationships+xml"/>
  <Override PartName="/ppt/notesSlides/_rels/notesSlide20.xml.rels" ContentType="application/vnd.openxmlformats-package.relationships+xml"/>
  <Override PartName="/ppt/notesSlides/_rels/notesSlide8.xml.rels" ContentType="application/vnd.openxmlformats-package.relationships+xml"/>
  <Override PartName="/ppt/notesSlides/_rels/notesSlide39.xml.rels" ContentType="application/vnd.openxmlformats-package.relationships+xml"/>
  <Override PartName="/ppt/notesSlides/_rels/notesSlide58.xml.rels" ContentType="application/vnd.openxmlformats-package.relationships+xml"/>
  <Override PartName="/ppt/notesSlides/_rels/notesSlide46.xml.rels" ContentType="application/vnd.openxmlformats-package.relationships+xml"/>
  <Override PartName="/ppt/notesSlides/_rels/notesSlide65.xml.rels" ContentType="application/vnd.openxmlformats-package.relationships+xml"/>
  <Override PartName="/ppt/notesSlides/_rels/notesSlide6.xml.rels" ContentType="application/vnd.openxmlformats-package.relationships+xml"/>
  <Override PartName="/ppt/notesSlides/_rels/notesSlide37.xml.rels" ContentType="application/vnd.openxmlformats-package.relationships+xml"/>
  <Override PartName="/ppt/notesSlides/_rels/notesSlide56.xml.rels" ContentType="application/vnd.openxmlformats-package.relationships+xml"/>
  <Override PartName="/ppt/notesSlides/_rels/notesSlide28.xml.rels" ContentType="application/vnd.openxmlformats-package.relationships+xml"/>
  <Override PartName="/ppt/notesSlides/_rels/notesSlide63.xml.rels" ContentType="application/vnd.openxmlformats-package.relationships+xml"/>
  <Override PartName="/ppt/notesSlides/_rels/notesSlide4.xml.rels" ContentType="application/vnd.openxmlformats-package.relationships+xml"/>
  <Override PartName="/ppt/notesSlides/_rels/notesSlide35.xml.rels" ContentType="application/vnd.openxmlformats-package.relationships+xml"/>
  <Override PartName="/ppt/notesSlides/_rels/notesSlide19.xml.rels" ContentType="application/vnd.openxmlformats-package.relationships+xml"/>
  <Override PartName="/ppt/notesSlides/_rels/notesSlide54.xml.rels" ContentType="application/vnd.openxmlformats-package.relationships+xml"/>
  <Override PartName="/ppt/notesSlides/_rels/notesSlide26.xml.rels" ContentType="application/vnd.openxmlformats-package.relationships+xml"/>
  <Override PartName="/ppt/notesSlides/_rels/notesSlide61.xml.rels" ContentType="application/vnd.openxmlformats-package.relationships+xml"/>
  <Override PartName="/ppt/notesSlides/_rels/notesSlide2.xml.rels" ContentType="application/vnd.openxmlformats-package.relationships+xml"/>
  <Override PartName="/ppt/notesSlides/_rels/notesSlide45.xml.rels" ContentType="application/vnd.openxmlformats-package.relationships+xml"/>
  <Override PartName="/ppt/notesSlides/_rels/notesSlide33.xml.rels" ContentType="application/vnd.openxmlformats-package.relationships+xml"/>
  <Override PartName="/ppt/notesSlides/_rels/notesSlide17.xml.rels" ContentType="application/vnd.openxmlformats-package.relationships+xml"/>
  <Override PartName="/ppt/notesSlides/_rels/notesSlide52.xml.rels" ContentType="application/vnd.openxmlformats-package.relationships+xml"/>
  <Override PartName="/ppt/notesSlides/_rels/notesSlide24.xml.rels" ContentType="application/vnd.openxmlformats-package.relationships+xml"/>
  <Override PartName="/ppt/notesSlides/_rels/notesSlide43.xml.rels" ContentType="application/vnd.openxmlformats-package.relationships+xml"/>
  <Override PartName="/ppt/notesSlides/_rels/notesSlide15.xml.rels" ContentType="application/vnd.openxmlformats-package.relationships+xml"/>
  <Override PartName="/ppt/notesSlides/_rels/notesSlide50.xml.rels" ContentType="application/vnd.openxmlformats-package.relationships+xml"/>
  <Override PartName="/ppt/notesSlides/_rels/notesSlide22.xml.rels" ContentType="application/vnd.openxmlformats-package.relationships+xml"/>
  <Override PartName="/ppt/notesSlides/_rels/notesSlide41.xml.rels" ContentType="application/vnd.openxmlformats-package.relationships+xml"/>
  <Override PartName="/ppt/notesSlides/_rels/notesSlide13.xml.rels" ContentType="application/vnd.openxmlformats-package.relationships+xml"/>
  <Override PartName="/ppt/notesSlides/_rels/notesSlide32.xml.rels" ContentType="application/vnd.openxmlformats-package.relationships+xml"/>
  <Override PartName="/ppt/notesSlides/_rels/notesSlide11.xml.rels" ContentType="application/vnd.openxmlformats-package.relationships+xml"/>
  <Override PartName="/ppt/notesSlides/_rels/notesSlide30.xml.rels" ContentType="application/vnd.openxmlformats-package.relationships+xml"/>
  <Override PartName="/ppt/notesSlides/_rels/notesSlide49.xml.rels" ContentType="application/vnd.openxmlformats-package.relationships+xml"/>
  <Override PartName="/ppt/notesSlides/_rels/notesSlide47.xml.rels" ContentType="application/vnd.openxmlformats-package.relationships+xml"/>
  <Override PartName="/ppt/notesSlides/_rels/notesSlide66.xml.rels" ContentType="application/vnd.openxmlformats-package.relationships+xml"/>
  <Override PartName="/ppt/notesSlides/_rels/notesSlide38.xml.rels" ContentType="application/vnd.openxmlformats-package.relationships+xml"/>
  <Override PartName="/ppt/notesSlides/_rels/notesSlide7.xml.rels" ContentType="application/vnd.openxmlformats-package.relationships+xml"/>
  <Override PartName="/ppt/notesSlides/_rels/notesSlide57.xml.rels" ContentType="application/vnd.openxmlformats-package.relationships+xml"/>
  <Override PartName="/ppt/notesSlides/_rels/notesSlide29.xml.rels" ContentType="application/vnd.openxmlformats-package.relationships+xml"/>
  <Override PartName="/ppt/notesSlides/_rels/notesSlide64.xml.rels" ContentType="application/vnd.openxmlformats-package.relationships+xml"/>
  <Override PartName="/ppt/notesSlides/_rels/notesSlide36.xml.rels" ContentType="application/vnd.openxmlformats-package.relationships+xml"/>
  <Override PartName="/ppt/notesSlides/_rels/notesSlide5.xml.rels" ContentType="application/vnd.openxmlformats-package.relationships+xml"/>
  <Override PartName="/ppt/notesSlides/_rels/notesSlide55.xml.rels" ContentType="application/vnd.openxmlformats-package.relationships+xml"/>
  <Override PartName="/ppt/notesSlides/_rels/notesSlide27.xml.rels" ContentType="application/vnd.openxmlformats-package.relationships+xml"/>
  <Override PartName="/ppt/notesSlides/_rels/notesSlide62.xml.rels" ContentType="application/vnd.openxmlformats-package.relationships+xml"/>
  <Override PartName="/ppt/notesSlides/_rels/notesSlide34.xml.rels" ContentType="application/vnd.openxmlformats-package.relationships+xml"/>
  <Override PartName="/ppt/notesSlides/_rels/notesSlide3.xml.rels" ContentType="application/vnd.openxmlformats-package.relationships+xml"/>
  <Override PartName="/ppt/notesSlides/_rels/notesSlide18.xml.rels" ContentType="application/vnd.openxmlformats-package.relationships+xml"/>
  <Override PartName="/ppt/notesSlides/notesSlide54.xml" ContentType="application/vnd.openxmlformats-officedocument.presentationml.notesSlide+xml"/>
  <Override PartName="/ppt/notesSlides/notesSlide13.xml" ContentType="application/vnd.openxmlformats-officedocument.presentationml.notesSlide+xml"/>
  <Override PartName="/ppt/notesSlides/notesSlide38.xml" ContentType="application/vnd.openxmlformats-officedocument.presentationml.notesSlide+xml"/>
  <Override PartName="/ppt/notesSlides/notesSlide22.xml" ContentType="application/vnd.openxmlformats-officedocument.presentationml.notesSlide+xml"/>
  <Override PartName="/ppt/notesSlides/notesSlide47.xml" ContentType="application/vnd.openxmlformats-officedocument.presentationml.notesSlide+xml"/>
  <Override PartName="/ppt/notesSlides/notesSlide3.xml" ContentType="application/vnd.openxmlformats-officedocument.presentationml.notesSlide+xml"/>
  <Override PartName="/ppt/notesSlides/notesSlide66.xml" ContentType="application/vnd.openxmlformats-officedocument.presentationml.notesSlide+xml"/>
  <Override PartName="/ppt/notesSlides/notesSlide56.xml" ContentType="application/vnd.openxmlformats-officedocument.presentationml.notesSlide+xml"/>
  <Override PartName="/ppt/notesSlides/notesSlide31.xml" ContentType="application/vnd.openxmlformats-officedocument.presentationml.notesSlide+xml"/>
  <Override PartName="/ppt/notesSlides/notesSlide15.xml" ContentType="application/vnd.openxmlformats-officedocument.presentationml.notesSlide+xml"/>
  <Override PartName="/ppt/notesSlides/notesSlide40.xml" ContentType="application/vnd.openxmlformats-officedocument.presentationml.notesSlide+xml"/>
  <Override PartName="/ppt/notesSlides/notesSlide24.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8.xml" ContentType="application/vnd.openxmlformats-officedocument.presentationml.notesSlide+xml"/>
  <Override PartName="/ppt/notesSlides/notesSlide33.xml" ContentType="application/vnd.openxmlformats-officedocument.presentationml.notesSlide+xml"/>
  <Override PartName="/ppt/notesSlides/notesSlide17.xml" ContentType="application/vnd.openxmlformats-officedocument.presentationml.notesSlide+xml"/>
  <Override PartName="/ppt/notesSlides/notesSlide42.xml" ContentType="application/vnd.openxmlformats-officedocument.presentationml.notesSlide+xml"/>
  <Override PartName="/ppt/notesSlides/notesSlide26.xml" ContentType="application/vnd.openxmlformats-officedocument.presentationml.notesSlide+xml"/>
  <Override PartName="/ppt/notesSlides/notesSlide7.xml" ContentType="application/vnd.openxmlformats-officedocument.presentationml.notesSlide+xml"/>
  <Override PartName="/ppt/notesSlides/notesSlide61.xml" ContentType="application/vnd.openxmlformats-officedocument.presentationml.notesSlide+xml"/>
  <Override PartName="/ppt/notesSlides/notesSlide51.xml" ContentType="application/vnd.openxmlformats-officedocument.presentationml.notesSlide+xml"/>
  <Override PartName="/ppt/notesSlides/notesSlide35.xml" ContentType="application/vnd.openxmlformats-officedocument.presentationml.notesSlide+xml"/>
  <Override PartName="/ppt/notesSlides/notesSlide10.xml" ContentType="application/vnd.openxmlformats-officedocument.presentationml.notesSlide+xml"/>
  <Override PartName="/ppt/notesSlides/notesSlide19.xml" ContentType="application/vnd.openxmlformats-officedocument.presentationml.notesSlide+xml"/>
  <Override PartName="/ppt/notesSlides/notesSlide44.xml" ContentType="application/vnd.openxmlformats-officedocument.presentationml.notesSlide+xml"/>
  <Override PartName="/ppt/notesSlides/notesSlide28.xml" ContentType="application/vnd.openxmlformats-officedocument.presentationml.notesSlide+xml"/>
  <Override PartName="/ppt/notesSlides/notesSlide9.xml" ContentType="application/vnd.openxmlformats-officedocument.presentationml.notesSlide+xml"/>
  <Override PartName="/ppt/notesSlides/notesSlide63.xml" ContentType="application/vnd.openxmlformats-officedocument.presentationml.notesSlide+xml"/>
  <Override PartName="/ppt/notesSlides/notesSlide53.xml" ContentType="application/vnd.openxmlformats-officedocument.presentationml.notesSlide+xml"/>
  <Override PartName="/ppt/notesSlides/notesSlide37.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21.xml" ContentType="application/vnd.openxmlformats-officedocument.presentationml.notesSlide+xml"/>
  <Override PartName="/ppt/notesSlides/notesSlide46.xml" ContentType="application/vnd.openxmlformats-officedocument.presentationml.notesSlide+xml"/>
  <Override PartName="/ppt/notesSlides/notesSlide65.xml" ContentType="application/vnd.openxmlformats-officedocument.presentationml.notesSlide+xml"/>
  <Override PartName="/ppt/_rels/presentation.xml.rels" ContentType="application/vnd.openxmlformats-package.relationships+xml"/>
  <Override PartName="/ppt/media/image8.png" ContentType="image/png"/>
  <Override PartName="/ppt/media/image4.png" ContentType="image/png"/>
  <Override PartName="/ppt/media/image17.png" ContentType="image/png"/>
  <Override PartName="/ppt/media/image13.png" ContentType="image/png"/>
  <Override PartName="/ppt/media/image9.png" ContentType="image/png"/>
  <Override PartName="/ppt/media/image5.png" ContentType="image/png"/>
  <Override PartName="/ppt/media/image1.png" ContentType="image/png"/>
  <Override PartName="/ppt/media/image20.png" ContentType="image/png"/>
  <Override PartName="/ppt/media/image18.png" ContentType="image/png"/>
  <Override PartName="/ppt/media/image14.png" ContentType="image/png"/>
  <Override PartName="/ppt/media/image10.png" ContentType="image/png"/>
  <Override PartName="/ppt/media/image6.png" ContentType="image/png"/>
  <Override PartName="/ppt/media/image2.png" ContentType="image/png"/>
  <Override PartName="/ppt/media/image19.png" ContentType="image/png"/>
  <Override PartName="/ppt/media/image15.png" ContentType="image/png"/>
  <Override PartName="/ppt/media/image11.png" ContentType="image/png"/>
  <Override PartName="/ppt/media/image7.png" ContentType="image/png"/>
  <Override PartName="/ppt/media/image3.png" ContentType="image/png"/>
  <Override PartName="/ppt/media/image16.png" ContentType="image/png"/>
  <Override PartName="/ppt/media/image12.png" ContentType="image/png"/>
  <Override PartName="/ppt/slideLayouts/slideLayout28.xml" ContentType="application/vnd.openxmlformats-officedocument.presentationml.slideLayout+xml"/>
  <Override PartName="/ppt/slideLayouts/slideLayout9.xml" ContentType="application/vnd.openxmlformats-officedocument.presentationml.slideLayout+xml"/>
  <Override PartName="/ppt/slideLayouts/slideLayout37.xml" ContentType="application/vnd.openxmlformats-officedocument.presentationml.slideLayout+xml"/>
  <Override PartName="/ppt/slideLayouts/slideLayout46.xml" ContentType="application/vnd.openxmlformats-officedocument.presentationml.slideLayout+xml"/>
  <Override PartName="/ppt/slideLayouts/_rels/slideLayout37.xml.rels" ContentType="application/vnd.openxmlformats-package.relationships+xml"/>
  <Override PartName="/ppt/slideLayouts/_rels/slideLayout12.xml.rels" ContentType="application/vnd.openxmlformats-package.relationships+xml"/>
  <Override PartName="/ppt/slideLayouts/_rels/slideLayout35.xml.rels" ContentType="application/vnd.openxmlformats-package.relationships+xml"/>
  <Override PartName="/ppt/slideLayouts/_rels/slideLayout10.xml.rels" ContentType="application/vnd.openxmlformats-package.relationships+xml"/>
  <Override PartName="/ppt/slideLayouts/_rels/slideLayout33.xml.rels" ContentType="application/vnd.openxmlformats-package.relationships+xml"/>
  <Override PartName="/ppt/slideLayouts/_rels/slideLayout31.xml.rels" ContentType="application/vnd.openxmlformats-package.relationships+xml"/>
  <Override PartName="/ppt/slideLayouts/_rels/slideLayout18.xml.rels" ContentType="application/vnd.openxmlformats-package.relationships+xml"/>
  <Override PartName="/ppt/slideLayouts/_rels/slideLayout16.xml.rels" ContentType="application/vnd.openxmlformats-package.relationships+xml"/>
  <Override PartName="/ppt/slideLayouts/_rels/slideLayout39.xml.rels" ContentType="application/vnd.openxmlformats-package.relationships+xml"/>
  <Override PartName="/ppt/slideLayouts/_rels/slideLayout14.xml.rels" ContentType="application/vnd.openxmlformats-package.relationships+xml"/>
  <Override PartName="/ppt/slideLayouts/_rels/slideLayout25.xml.rels" ContentType="application/vnd.openxmlformats-package.relationships+xml"/>
  <Override PartName="/ppt/slideLayouts/_rels/slideLayout48.xml.rels" ContentType="application/vnd.openxmlformats-package.relationships+xml"/>
  <Override PartName="/ppt/slideLayouts/_rels/slideLayout5.xml.rels" ContentType="application/vnd.openxmlformats-package.relationships+xml"/>
  <Override PartName="/ppt/slideLayouts/_rels/slideLayout23.xml.rels" ContentType="application/vnd.openxmlformats-package.relationships+xml"/>
  <Override PartName="/ppt/slideLayouts/_rels/slideLayout46.xml.rels" ContentType="application/vnd.openxmlformats-package.relationships+xml"/>
  <Override PartName="/ppt/slideLayouts/_rels/slideLayout3.xml.rels" ContentType="application/vnd.openxmlformats-package.relationships+xml"/>
  <Override PartName="/ppt/slideLayouts/_rels/slideLayout21.xml.rels" ContentType="application/vnd.openxmlformats-package.relationships+xml"/>
  <Override PartName="/ppt/slideLayouts/_rels/slideLayout44.xml.rels" ContentType="application/vnd.openxmlformats-package.relationships+xml"/>
  <Override PartName="/ppt/slideLayouts/_rels/slideLayout1.xml.rels" ContentType="application/vnd.openxmlformats-package.relationships+xml"/>
  <Override PartName="/ppt/slideLayouts/_rels/slideLayout42.xml.rels" ContentType="application/vnd.openxmlformats-package.relationships+xml"/>
  <Override PartName="/ppt/slideLayouts/_rels/slideLayout40.xml.rels" ContentType="application/vnd.openxmlformats-package.relationships+xml"/>
  <Override PartName="/ppt/slideLayouts/_rels/slideLayout29.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7.xml.rels" ContentType="application/vnd.openxmlformats-package.relationships+xml"/>
  <Override PartName="/ppt/slideLayouts/_rels/slideLayout38.xml.rels" ContentType="application/vnd.openxmlformats-package.relationships+xml"/>
  <Override PartName="/ppt/slideLayouts/_rels/slideLayout13.xml.rels" ContentType="application/vnd.openxmlformats-package.relationships+xml"/>
  <Override PartName="/ppt/slideLayouts/_rels/slideLayout36.xml.rels" ContentType="application/vnd.openxmlformats-package.relationships+xml"/>
  <Override PartName="/ppt/slideLayouts/_rels/slideLayout11.xml.rels" ContentType="application/vnd.openxmlformats-package.relationships+xml"/>
  <Override PartName="/ppt/slideLayouts/_rels/slideLayout34.xml.rels" ContentType="application/vnd.openxmlformats-package.relationships+xml"/>
  <Override PartName="/ppt/slideLayouts/_rels/slideLayout32.xml.rels" ContentType="application/vnd.openxmlformats-package.relationships+xml"/>
  <Override PartName="/ppt/slideLayouts/_rels/slideLayout30.xml.rels" ContentType="application/vnd.openxmlformats-package.relationships+xml"/>
  <Override PartName="/ppt/slideLayouts/_rels/slideLayout19.xml.rels" ContentType="application/vnd.openxmlformats-package.relationships+xml"/>
  <Override PartName="/ppt/slideLayouts/_rels/slideLayout17.xml.rels" ContentType="application/vnd.openxmlformats-package.relationships+xml"/>
  <Override PartName="/ppt/slideLayouts/_rels/slideLayout15.xml.rels" ContentType="application/vnd.openxmlformats-package.relationships+xml"/>
  <Override PartName="/ppt/slideLayouts/_rels/slideLayout26.xml.rels" ContentType="application/vnd.openxmlformats-package.relationships+xml"/>
  <Override PartName="/ppt/slideLayouts/_rels/slideLayout24.xml.rels" ContentType="application/vnd.openxmlformats-package.relationships+xml"/>
  <Override PartName="/ppt/slideLayouts/_rels/slideLayout47.xml.rels" ContentType="application/vnd.openxmlformats-package.relationships+xml"/>
  <Override PartName="/ppt/slideLayouts/_rels/slideLayout4.xml.rels" ContentType="application/vnd.openxmlformats-package.relationships+xml"/>
  <Override PartName="/ppt/slideLayouts/_rels/slideLayout22.xml.rels" ContentType="application/vnd.openxmlformats-package.relationships+xml"/>
  <Override PartName="/ppt/slideLayouts/_rels/slideLayout4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_rels/slideLayout43.xml.rels" ContentType="application/vnd.openxmlformats-package.relationships+xml"/>
  <Override PartName="/ppt/slideLayouts/_rels/slideLayout41.xml.rels" ContentType="application/vnd.openxmlformats-package.relationships+xml"/>
  <Override PartName="/ppt/slideLayouts/_rels/slideLayout28.xml.rels" ContentType="application/vnd.openxmlformats-package.relationships+xml"/>
  <Override PartName="/ppt/slideLayouts/_rels/slideLayout8.xml.rels" ContentType="application/vnd.openxmlformats-package.relationships+xml"/>
  <Override PartName="/ppt/slideLayouts/_rels/slideLayout6.xml.rels" ContentType="application/vnd.openxmlformats-package.relationships+xml"/>
  <Override PartName="/ppt/slideLayouts/slideLayout39.xml" ContentType="application/vnd.openxmlformats-officedocument.presentationml.slideLayout+xml"/>
  <Override PartName="/ppt/slideLayouts/slideLayout48.xml" ContentType="application/vnd.openxmlformats-officedocument.presentationml.slideLayout+xml"/>
  <Override PartName="/ppt/slideLayouts/slideLayout10.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1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Layouts/slideLayout8.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slideLayouts/slideLayout47.xml" ContentType="application/vnd.openxmlformats-officedocument.presentationml.slideLayout+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3.xml" ContentType="application/vnd.openxmlformats-officedocument.presentationml.slideLayout+xml"/>
  <Override PartName="/ppt/slideLayouts/slideLayout22.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slideLayouts/slideLayout15.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Layouts/slideLayout1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Override PartName="/ppt/slideLayouts/slideLayout19.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s/slide43.xml" ContentType="application/vnd.openxmlformats-officedocument.presentationml.slide+xml"/>
  <Override PartName="/ppt/slides/slide27.xml" ContentType="application/vnd.openxmlformats-officedocument.presentationml.slide+xml"/>
  <Override PartName="/ppt/slides/slide52.xml" ContentType="application/vnd.openxmlformats-officedocument.presentationml.slide+xml"/>
  <Override PartName="/ppt/slides/slide11.xml" ContentType="application/vnd.openxmlformats-officedocument.presentationml.slide+xml"/>
  <Override PartName="/ppt/slides/slide36.xml" ContentType="application/vnd.openxmlformats-officedocument.presentationml.slide+xml"/>
  <Override PartName="/ppt/slides/slide7.xml" ContentType="application/vnd.openxmlformats-officedocument.presentationml.slide+xml"/>
  <Override PartName="/ppt/slides/slide61.xml" ContentType="application/vnd.openxmlformats-officedocument.presentationml.slide+xml"/>
  <Override PartName="/ppt/slides/slide20.xml" ContentType="application/vnd.openxmlformats-officedocument.presentationml.slide+xml"/>
  <Override PartName="/ppt/slides/slide45.xml" ContentType="application/vnd.openxmlformats-officedocument.presentationml.slide+xml"/>
  <Override PartName="/ppt/slides/slide29.xml" ContentType="application/vnd.openxmlformats-officedocument.presentationml.slide+xml"/>
  <Override PartName="/ppt/slides/slide54.xml" ContentType="application/vnd.openxmlformats-officedocument.presentationml.slide+xml"/>
  <Override PartName="/ppt/slides/slide13.xml" ContentType="application/vnd.openxmlformats-officedocument.presentationml.slide+xml"/>
  <Override PartName="/ppt/slides/slide38.xml" ContentType="application/vnd.openxmlformats-officedocument.presentationml.slide+xml"/>
  <Override PartName="/ppt/slides/slide9.xml" ContentType="application/vnd.openxmlformats-officedocument.presentationml.slide+xml"/>
  <Override PartName="/ppt/slides/slide63.xml" ContentType="application/vnd.openxmlformats-officedocument.presentationml.slide+xml"/>
  <Override PartName="/ppt/slides/slide22.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31.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65.xml" ContentType="application/vnd.openxmlformats-officedocument.presentationml.slide+xml"/>
  <Override PartName="/ppt/slides/slide40.xml" ContentType="application/vnd.openxmlformats-officedocument.presentationml.slide+xml"/>
  <Override PartName="/ppt/slides/slide24.xml" ContentType="application/vnd.openxmlformats-officedocument.presentationml.slide+xml"/>
  <Override PartName="/ppt/slides/slide49.xml" ContentType="application/vnd.openxmlformats-officedocument.presentationml.slide+xml"/>
  <Override PartName="/ppt/slides/slide58.xml" ContentType="application/vnd.openxmlformats-officedocument.presentationml.slide+xml"/>
  <Override PartName="/ppt/slides/slide33.xml" ContentType="application/vnd.openxmlformats-officedocument.presentationml.slide+xml"/>
  <Override PartName="/ppt/slides/slide17.xml" ContentType="application/vnd.openxmlformats-officedocument.presentationml.slide+xml"/>
  <Override PartName="/ppt/slides/slide4.xml" ContentType="application/vnd.openxmlformats-officedocument.presentationml.slide+xml"/>
  <Override PartName="/ppt/slides/_rels/slide29.xml.rels" ContentType="application/vnd.openxmlformats-package.relationships+xml"/>
  <Override PartName="/ppt/slides/_rels/slide7.xml.rels" ContentType="application/vnd.openxmlformats-package.relationships+xml"/>
  <Override PartName="/ppt/slides/_rels/slide48.xml.rels" ContentType="application/vnd.openxmlformats-package.relationships+xml"/>
  <Override PartName="/ppt/slides/_rels/slide55.xml.rels" ContentType="application/vnd.openxmlformats-package.relationships+xml"/>
  <Override PartName="/ppt/slides/_rels/slide27.xml.rels" ContentType="application/vnd.openxmlformats-package.relationships+xml"/>
  <Override PartName="/ppt/slides/_rels/slide39.xml.rels" ContentType="application/vnd.openxmlformats-package.relationships+xml"/>
  <Override PartName="/ppt/slides/_rels/slide5.xml.rels" ContentType="application/vnd.openxmlformats-package.relationships+xml"/>
  <Override PartName="/ppt/slides/_rels/slide46.xml.rels" ContentType="application/vnd.openxmlformats-package.relationships+xml"/>
  <Override PartName="/ppt/slides/_rels/slide18.xml.rels" ContentType="application/vnd.openxmlformats-package.relationships+xml"/>
  <Override PartName="/ppt/slides/_rels/slide53.xml.rels" ContentType="application/vnd.openxmlformats-package.relationships+xml"/>
  <Override PartName="/ppt/slides/_rels/slide37.xml.rels" ContentType="application/vnd.openxmlformats-package.relationships+xml"/>
  <Override PartName="/ppt/slides/_rels/slide44.xml.rels" ContentType="application/vnd.openxmlformats-package.relationships+xml"/>
  <Override PartName="/ppt/slides/_rels/slide16.xml.rels" ContentType="application/vnd.openxmlformats-package.relationships+xml"/>
  <Override PartName="/ppt/slides/_rels/slide63.xml.rels" ContentType="application/vnd.openxmlformats-package.relationships+xml"/>
  <Override PartName="/ppt/slides/_rels/slide35.xml.rels" ContentType="application/vnd.openxmlformats-package.relationships+xml"/>
  <Override PartName="/ppt/slides/_rels/slide42.xml.rels" ContentType="application/vnd.openxmlformats-package.relationships+xml"/>
  <Override PartName="/ppt/slides/_rels/slide26.xml.rels" ContentType="application/vnd.openxmlformats-package.relationships+xml"/>
  <Override PartName="/ppt/slides/_rels/slide14.xml.rels" ContentType="application/vnd.openxmlformats-package.relationships+xml"/>
  <Override PartName="/ppt/slides/_rels/slide61.xml.rels" ContentType="application/vnd.openxmlformats-package.relationships+xml"/>
  <Override PartName="/ppt/slides/_rels/slide33.xml.rels" ContentType="application/vnd.openxmlformats-package.relationships+xml"/>
  <Override PartName="/ppt/slides/_rels/slide40.xml.rels" ContentType="application/vnd.openxmlformats-package.relationships+xml"/>
  <Override PartName="/ppt/slides/_rels/slide24.xml.rels" ContentType="application/vnd.openxmlformats-package.relationships+xml"/>
  <Override PartName="/ppt/slides/_rels/slide2.xml.rels" ContentType="application/vnd.openxmlformats-package.relationships+xml"/>
  <Override PartName="/ppt/slides/_rels/slide31.xml.rels" ContentType="application/vnd.openxmlformats-package.relationships+xml"/>
  <Override PartName="/ppt/slides/_rels/slide50.xml.rels" ContentType="application/vnd.openxmlformats-package.relationships+xml"/>
  <Override PartName="/ppt/slides/_rels/slide22.xml.rels" ContentType="application/vnd.openxmlformats-package.relationships+xml"/>
  <Override PartName="/ppt/slides/_rels/slide13.xml.rels" ContentType="application/vnd.openxmlformats-package.relationships+xml"/>
  <Override PartName="/ppt/slides/_rels/slide20.xml.rels" ContentType="application/vnd.openxmlformats-package.relationships+xml"/>
  <Override PartName="/ppt/slides/_rels/slide58.xml.rels" ContentType="application/vnd.openxmlformats-package.relationships+xml"/>
  <Override PartName="/ppt/slides/_rels/slide11.xml.rels" ContentType="application/vnd.openxmlformats-package.relationships+xml"/>
  <Override PartName="/ppt/slides/_rels/slide65.xml.rels" ContentType="application/vnd.openxmlformats-package.relationships+xml"/>
  <Override PartName="/ppt/slides/_rels/slide49.xml.rels" ContentType="application/vnd.openxmlformats-package.relationships+xml"/>
  <Override PartName="/ppt/slides/_rels/slide8.xml.rels" ContentType="application/vnd.openxmlformats-package.relationships+xml"/>
  <Override PartName="/ppt/slides/_rels/slide56.xml.rels" ContentType="application/vnd.openxmlformats-package.relationships+xml"/>
  <Override PartName="/ppt/slides/_rels/slide28.xml.rels" ContentType="application/vnd.openxmlformats-package.relationships+xml"/>
  <Override PartName="/ppt/slides/_rels/slide47.xml.rels" ContentType="application/vnd.openxmlformats-package.relationships+xml"/>
  <Override PartName="/ppt/slides/_rels/slide6.xml.rels" ContentType="application/vnd.openxmlformats-package.relationships+xml"/>
  <Override PartName="/ppt/slides/_rels/slide19.xml.rels" ContentType="application/vnd.openxmlformats-package.relationships+xml"/>
  <Override PartName="/ppt/slides/_rels/slide54.xml.rels" ContentType="application/vnd.openxmlformats-package.relationships+xml"/>
  <Override PartName="/ppt/slides/_rels/slide38.xml.rels" ContentType="application/vnd.openxmlformats-package.relationships+xml"/>
  <Override PartName="/ppt/slides/_rels/slide45.xml.rels" ContentType="application/vnd.openxmlformats-package.relationships+xml"/>
  <Override PartName="/ppt/slides/_rels/slide4.xml.rels" ContentType="application/vnd.openxmlformats-package.relationships+xml"/>
  <Override PartName="/ppt/slides/_rels/slide17.xml.rels" ContentType="application/vnd.openxmlformats-package.relationships+xml"/>
  <Override PartName="/ppt/slides/_rels/slide64.xml.rels" ContentType="application/vnd.openxmlformats-package.relationships+xml"/>
  <Override PartName="/ppt/slides/_rels/slide52.xml.rels" ContentType="application/vnd.openxmlformats-package.relationships+xml"/>
  <Override PartName="/ppt/slides/_rels/slide36.xml.rels" ContentType="application/vnd.openxmlformats-package.relationships+xml"/>
  <Override PartName="/ppt/slides/_rels/slide43.xml.rels" ContentType="application/vnd.openxmlformats-package.relationships+xml"/>
  <Override PartName="/ppt/slides/_rels/slide15.xml.rels" ContentType="application/vnd.openxmlformats-package.relationships+xml"/>
  <Override PartName="/ppt/slides/_rels/slide62.xml.rels" ContentType="application/vnd.openxmlformats-package.relationships+xml"/>
  <Override PartName="/ppt/slides/_rels/slide34.xml.rels" ContentType="application/vnd.openxmlformats-package.relationships+xml"/>
  <Override PartName="/ppt/slides/_rels/slide41.xml.rels" ContentType="application/vnd.openxmlformats-package.relationships+xml"/>
  <Override PartName="/ppt/slides/_rels/slide25.xml.rels" ContentType="application/vnd.openxmlformats-package.relationships+xml"/>
  <Override PartName="/ppt/slides/_rels/slide60.xml.rels" ContentType="application/vnd.openxmlformats-package.relationships+xml"/>
  <Override PartName="/ppt/slides/_rels/slide3.xml.rels" ContentType="application/vnd.openxmlformats-package.relationships+xml"/>
  <Override PartName="/ppt/slides/_rels/slide32.xml.rels" ContentType="application/vnd.openxmlformats-package.relationships+xml"/>
  <Override PartName="/ppt/slides/_rels/slide51.xml.rels" ContentType="application/vnd.openxmlformats-package.relationships+xml"/>
  <Override PartName="/ppt/slides/_rels/slide23.xml.rels" ContentType="application/vnd.openxmlformats-package.relationships+xml"/>
  <Override PartName="/ppt/slides/_rels/slide1.xml.rels" ContentType="application/vnd.openxmlformats-package.relationships+xml"/>
  <Override PartName="/ppt/slides/_rels/slide30.xml.rels" ContentType="application/vnd.openxmlformats-package.relationships+xml"/>
  <Override PartName="/ppt/slides/_rels/slide21.xml.rels" ContentType="application/vnd.openxmlformats-package.relationships+xml"/>
  <Override PartName="/ppt/slides/_rels/slide59.xml.rels" ContentType="application/vnd.openxmlformats-package.relationships+xml"/>
  <Override PartName="/ppt/slides/_rels/slide12.xml.rels" ContentType="application/vnd.openxmlformats-package.relationships+xml"/>
  <Override PartName="/ppt/slides/_rels/slide66.xml.rels" ContentType="application/vnd.openxmlformats-package.relationships+xml"/>
  <Override PartName="/ppt/slides/_rels/slide9.xml.rels" ContentType="application/vnd.openxmlformats-package.relationships+xml"/>
  <Override PartName="/ppt/slides/_rels/slide57.xml.rels" ContentType="application/vnd.openxmlformats-package.relationships+xml"/>
  <Override PartName="/ppt/slides/_rels/slide10.xml.rels" ContentType="application/vnd.openxmlformats-package.relationships+xml"/>
  <Override PartName="/ppt/slides/slide42.xml" ContentType="application/vnd.openxmlformats-officedocument.presentationml.slide+xml"/>
  <Override PartName="/ppt/slides/slide26.xml" ContentType="application/vnd.openxmlformats-officedocument.presentationml.slide+xml"/>
  <Override PartName="/ppt/slides/slide51.xml" ContentType="application/vnd.openxmlformats-officedocument.presentationml.slide+xml"/>
  <Override PartName="/ppt/slides/slide35.xml" ContentType="application/vnd.openxmlformats-officedocument.presentationml.slide+xml"/>
  <Override PartName="/ppt/slides/slide10.xml" ContentType="application/vnd.openxmlformats-officedocument.presentationml.slide+xml"/>
  <Override PartName="/ppt/slides/slide1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44.xml" ContentType="application/vnd.openxmlformats-officedocument.presentationml.slide+xml"/>
  <Override PartName="/ppt/slides/slide28.xml" ContentType="application/vnd.openxmlformats-officedocument.presentationml.slide+xml"/>
  <Override PartName="/ppt/slides/slide53.xml" ContentType="application/vnd.openxmlformats-officedocument.presentationml.slide+xml"/>
  <Override PartName="/ppt/slides/slide37.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62.xml" ContentType="application/vnd.openxmlformats-officedocument.presentationml.slide+xml"/>
  <Override PartName="/ppt/slides/slide46.xml" ContentType="application/vnd.openxmlformats-officedocument.presentationml.slide+xml"/>
  <Override PartName="/ppt/slides/slide21.xml" ContentType="application/vnd.openxmlformats-officedocument.presentationml.slide+xml"/>
  <Override PartName="/ppt/slides/slide55.xml" ContentType="application/vnd.openxmlformats-officedocument.presentationml.slide+xml"/>
  <Override PartName="/ppt/slides/slide30.xml" ContentType="application/vnd.openxmlformats-officedocument.presentationml.slide+xml"/>
  <Override PartName="/ppt/slides/slide39.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64.xml" ContentType="application/vnd.openxmlformats-officedocument.presentationml.slide+xml"/>
  <Override PartName="/ppt/slides/slide48.xml" ContentType="application/vnd.openxmlformats-officedocument.presentationml.slide+xml"/>
  <Override PartName="/ppt/slides/slide23.xml" ContentType="application/vnd.openxmlformats-officedocument.presentationml.slide+xml"/>
  <Override PartName="/ppt/slides/slide57.xml" ContentType="application/vnd.openxmlformats-officedocument.presentationml.slide+xml"/>
  <Override PartName="/ppt/slides/slide32.xml" ContentType="application/vnd.openxmlformats-officedocument.presentationml.slide+xml"/>
  <Override PartName="/ppt/slides/slide16.xml" ContentType="application/vnd.openxmlformats-officedocument.presentationml.slide+xml"/>
  <Override PartName="/ppt/slides/slide3.xml" ContentType="application/vnd.openxmlformats-officedocument.presentationml.slide+xml"/>
  <Override PartName="/ppt/slides/slide66.xml" ContentType="application/vnd.openxmlformats-officedocument.presentationml.slide+xml"/>
  <Override PartName="/ppt/slides/slide41.xml" ContentType="application/vnd.openxmlformats-officedocument.presentationml.slide+xml"/>
  <Override PartName="/ppt/slides/slide25.xml" ContentType="application/vnd.openxmlformats-officedocument.presentationml.slide+xml"/>
  <Override PartName="/ppt/slides/slide50.xml" ContentType="application/vnd.openxmlformats-officedocument.presentationml.slide+xml"/>
  <Override PartName="/ppt/slides/slide59.xml" ContentType="application/vnd.openxmlformats-officedocument.presentationml.slide+xml"/>
  <Override PartName="/ppt/slides/slide34.xml" ContentType="application/vnd.openxmlformats-officedocument.presentationml.slide+xml"/>
  <Override PartName="/ppt/slides/slide18.xml" ContentType="application/vnd.openxmlformats-officedocument.presentationml.slide+xml"/>
  <Override PartName="/ppt/slides/slide5.xml" ContentType="application/vnd.openxmlformats-officedocument.presentationml.slide+xml"/>
  <Override PartName="/ppt/slideMasters/slideMaster1.xml" ContentType="application/vnd.openxmlformats-officedocument.presentationml.slideMaster+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4.xml" ContentType="application/vnd.openxmlformats-officedocument.theme+xml"/>
  <Override PartName="/ppt/theme/theme1.xml" ContentType="application/vnd.openxmlformats-officedocument.theme+xml"/>
  <Override PartName="/ppt/theme/theme5.xml" ContentType="application/vnd.openxmlformats-officedocument.theme+xml"/>
  <Override PartName="/ppt/theme/theme2.xml" ContentType="application/vnd.openxmlformats-officedocument.theme+xml"/>
  <Override PartName="/ppt/theme/theme3.xml" ContentType="application/vnd.openxmlformats-officedocument.theme+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Lst>
  <p:sldSz cx="9144000" cy="6858000"/>
  <p:notesSz cx="7010400" cy="9296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85" name="PlaceHolder 1"/>
          <p:cNvSpPr>
            <a:spLocks noGrp="1"/>
          </p:cNvSpPr>
          <p:nvPr>
            <p:ph type="body"/>
          </p:nvPr>
        </p:nvSpPr>
        <p:spPr>
          <a:xfrm>
            <a:off x="777240" y="4777560"/>
            <a:ext cx="6217560" cy="4525920"/>
          </a:xfrm>
          <a:prstGeom prst="rect">
            <a:avLst/>
          </a:prstGeom>
        </p:spPr>
        <p:txBody>
          <a:bodyPr bIns="0" lIns="0" rIns="0" tIns="0" wrap="none"/>
          <a:p>
            <a:r>
              <a:rPr lang="en-US"/>
              <a:t>Click to edit the notes format</a:t>
            </a:r>
            <a:endParaRPr/>
          </a:p>
        </p:txBody>
      </p:sp>
      <p:sp>
        <p:nvSpPr>
          <p:cNvPr id="386" name="PlaceHolder 2"/>
          <p:cNvSpPr>
            <a:spLocks noGrp="1"/>
          </p:cNvSpPr>
          <p:nvPr>
            <p:ph type="hdr"/>
          </p:nvPr>
        </p:nvSpPr>
        <p:spPr>
          <a:xfrm>
            <a:off x="0" y="0"/>
            <a:ext cx="3372840" cy="502560"/>
          </a:xfrm>
          <a:prstGeom prst="rect">
            <a:avLst/>
          </a:prstGeom>
        </p:spPr>
        <p:txBody>
          <a:bodyPr bIns="0" lIns="0" rIns="0" tIns="0" wrap="none"/>
          <a:p>
            <a:r>
              <a:rPr lang="en-US"/>
              <a:t>&lt;header&gt;</a:t>
            </a:r>
            <a:endParaRPr/>
          </a:p>
        </p:txBody>
      </p:sp>
      <p:sp>
        <p:nvSpPr>
          <p:cNvPr id="387" name="PlaceHolder 3"/>
          <p:cNvSpPr>
            <a:spLocks noGrp="1"/>
          </p:cNvSpPr>
          <p:nvPr>
            <p:ph type="dt"/>
          </p:nvPr>
        </p:nvSpPr>
        <p:spPr>
          <a:xfrm>
            <a:off x="4399200" y="0"/>
            <a:ext cx="3372840" cy="502560"/>
          </a:xfrm>
          <a:prstGeom prst="rect">
            <a:avLst/>
          </a:prstGeom>
        </p:spPr>
        <p:txBody>
          <a:bodyPr bIns="0" lIns="0" rIns="0" tIns="0" wrap="none"/>
          <a:p>
            <a:pPr algn="r"/>
            <a:r>
              <a:rPr lang="en-US"/>
              <a:t>&lt;date/time&gt;</a:t>
            </a:r>
            <a:endParaRPr/>
          </a:p>
        </p:txBody>
      </p:sp>
      <p:sp>
        <p:nvSpPr>
          <p:cNvPr id="388" name="PlaceHolder 4"/>
          <p:cNvSpPr>
            <a:spLocks noGrp="1"/>
          </p:cNvSpPr>
          <p:nvPr>
            <p:ph type="ftr"/>
          </p:nvPr>
        </p:nvSpPr>
        <p:spPr>
          <a:xfrm>
            <a:off x="0" y="9555480"/>
            <a:ext cx="3372840" cy="502560"/>
          </a:xfrm>
          <a:prstGeom prst="rect">
            <a:avLst/>
          </a:prstGeom>
        </p:spPr>
        <p:txBody>
          <a:bodyPr anchor="b" bIns="0" lIns="0" rIns="0" tIns="0" wrap="none"/>
          <a:p>
            <a:r>
              <a:rPr lang="en-US"/>
              <a:t>&lt;footer&gt;</a:t>
            </a:r>
            <a:endParaRPr/>
          </a:p>
        </p:txBody>
      </p:sp>
      <p:sp>
        <p:nvSpPr>
          <p:cNvPr id="389" name="PlaceHolder 5"/>
          <p:cNvSpPr>
            <a:spLocks noGrp="1"/>
          </p:cNvSpPr>
          <p:nvPr>
            <p:ph type="sldNum"/>
          </p:nvPr>
        </p:nvSpPr>
        <p:spPr>
          <a:xfrm>
            <a:off x="4399200" y="9555480"/>
            <a:ext cx="3372840" cy="502560"/>
          </a:xfrm>
          <a:prstGeom prst="rect">
            <a:avLst/>
          </a:prstGeom>
        </p:spPr>
        <p:txBody>
          <a:bodyPr anchor="b" bIns="0" lIns="0" rIns="0" tIns="0" wrap="none"/>
          <a:p>
            <a:pPr algn="r"/>
            <a:fld id="{9151A101-6161-4141-B151-713161A171E1}" type="slidenum">
              <a:rPr lang="en-US"/>
              <a:t>&lt;number&gt;</a:t>
            </a:fld>
            <a:endParaRPr/>
          </a:p>
        </p:txBody>
      </p:sp>
    </p:spTree>
  </p:cSld>
  <p:clrMap accent1="accent1" accent2="accent2" accent3="accent3" accent4="accent4" accent5="accent5" accent6="accent6" bg1="lt1" bg2="lt2" folHlink="folHlink" hlink="hlink" tx1="dk1" tx2="dk2"/>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
</Relationships>
</file>

<file path=ppt/notesSlides/_rels/notesSlide38.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
</Relationships>
</file>

<file path=ppt/notesSlides/_rels/notesSlide39.xml.rels><?xml version="1.0" encoding="UTF-8"?>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40.xml.rels><?xml version="1.0" encoding="UTF-8"?>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
</Relationships>
</file>

<file path=ppt/notesSlides/_rels/notesSlide41.xml.rels><?xml version="1.0" encoding="UTF-8"?>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
</Relationships>
</file>

<file path=ppt/notesSlides/_rels/notesSlide42.xml.rels><?xml version="1.0" encoding="UTF-8"?>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
</Relationships>
</file>

<file path=ppt/notesSlides/_rels/notesSlide43.xml.rels><?xml version="1.0" encoding="UTF-8"?>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
</Relationships>
</file>

<file path=ppt/notesSlides/_rels/notesSlide44.xml.rels><?xml version="1.0" encoding="UTF-8"?>
<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
</Relationships>
</file>

<file path=ppt/notesSlides/_rels/notesSlide45.xml.rels><?xml version="1.0" encoding="UTF-8"?>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
</Relationships>
</file>

<file path=ppt/notesSlides/_rels/notesSlide46.xml.rels><?xml version="1.0" encoding="UTF-8"?>
<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
</Relationships>
</file>

<file path=ppt/notesSlides/_rels/notesSlide47.xml.rels><?xml version="1.0" encoding="UTF-8"?>
<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
</Relationships>
</file>

<file path=ppt/notesSlides/_rels/notesSlide48.xml.rels><?xml version="1.0" encoding="UTF-8"?>
<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
</Relationships>
</file>

<file path=ppt/notesSlides/_rels/notesSlide49.xml.rels><?xml version="1.0" encoding="UTF-8"?>
<Relationships xmlns="http://schemas.openxmlformats.org/package/2006/relationships"><Relationship Id="rId1" Type="http://schemas.openxmlformats.org/officeDocument/2006/relationships/slide" Target="../slides/slide49.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50.xml.rels><?xml version="1.0" encoding="UTF-8"?>
<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
</Relationships>
</file>

<file path=ppt/notesSlides/_rels/notesSlide51.xml.rels><?xml version="1.0" encoding="UTF-8"?>
<Relationships xmlns="http://schemas.openxmlformats.org/package/2006/relationships"><Relationship Id="rId1" Type="http://schemas.openxmlformats.org/officeDocument/2006/relationships/slide" Target="../slides/slide51.xml"/><Relationship Id="rId2" Type="http://schemas.openxmlformats.org/officeDocument/2006/relationships/notesMaster" Target="../notesMasters/notesMaster1.xml"/>
</Relationships>
</file>

<file path=ppt/notesSlides/_rels/notesSlide52.xml.rels><?xml version="1.0" encoding="UTF-8"?>
<Relationships xmlns="http://schemas.openxmlformats.org/package/2006/relationships"><Relationship Id="rId1" Type="http://schemas.openxmlformats.org/officeDocument/2006/relationships/slide" Target="../slides/slide52.xml"/><Relationship Id="rId2" Type="http://schemas.openxmlformats.org/officeDocument/2006/relationships/notesMaster" Target="../notesMasters/notesMaster1.xml"/>
</Relationships>
</file>

<file path=ppt/notesSlides/_rels/notesSlide53.xml.rels><?xml version="1.0" encoding="UTF-8"?>
<Relationships xmlns="http://schemas.openxmlformats.org/package/2006/relationships"><Relationship Id="rId1" Type="http://schemas.openxmlformats.org/officeDocument/2006/relationships/slide" Target="../slides/slide53.xml"/><Relationship Id="rId2" Type="http://schemas.openxmlformats.org/officeDocument/2006/relationships/notesMaster" Target="../notesMasters/notesMaster1.xml"/>
</Relationships>
</file>

<file path=ppt/notesSlides/_rels/notesSlide54.xml.rels><?xml version="1.0" encoding="UTF-8"?>
<Relationships xmlns="http://schemas.openxmlformats.org/package/2006/relationships"><Relationship Id="rId1" Type="http://schemas.openxmlformats.org/officeDocument/2006/relationships/slide" Target="../slides/slide54.xml"/><Relationship Id="rId2" Type="http://schemas.openxmlformats.org/officeDocument/2006/relationships/notesMaster" Target="../notesMasters/notesMaster1.xml"/>
</Relationships>
</file>

<file path=ppt/notesSlides/_rels/notesSlide55.xml.rels><?xml version="1.0" encoding="UTF-8"?>
<Relationships xmlns="http://schemas.openxmlformats.org/package/2006/relationships"><Relationship Id="rId1" Type="http://schemas.openxmlformats.org/officeDocument/2006/relationships/slide" Target="../slides/slide55.xml"/><Relationship Id="rId2" Type="http://schemas.openxmlformats.org/officeDocument/2006/relationships/notesMaster" Target="../notesMasters/notesMaster1.xml"/>
</Relationships>
</file>

<file path=ppt/notesSlides/_rels/notesSlide56.xml.rels><?xml version="1.0" encoding="UTF-8"?>
<Relationships xmlns="http://schemas.openxmlformats.org/package/2006/relationships"><Relationship Id="rId1" Type="http://schemas.openxmlformats.org/officeDocument/2006/relationships/slide" Target="../slides/slide56.xml"/><Relationship Id="rId2" Type="http://schemas.openxmlformats.org/officeDocument/2006/relationships/notesMaster" Target="../notesMasters/notesMaster1.xml"/>
</Relationships>
</file>

<file path=ppt/notesSlides/_rels/notesSlide57.xml.rels><?xml version="1.0" encoding="UTF-8"?>
<Relationships xmlns="http://schemas.openxmlformats.org/package/2006/relationships"><Relationship Id="rId1" Type="http://schemas.openxmlformats.org/officeDocument/2006/relationships/slide" Target="../slides/slide57.xml"/><Relationship Id="rId2" Type="http://schemas.openxmlformats.org/officeDocument/2006/relationships/notesMaster" Target="../notesMasters/notesMaster1.xml"/>
</Relationships>
</file>

<file path=ppt/notesSlides/_rels/notesSlide58.xml.rels><?xml version="1.0" encoding="UTF-8"?>
<Relationships xmlns="http://schemas.openxmlformats.org/package/2006/relationships"><Relationship Id="rId1" Type="http://schemas.openxmlformats.org/officeDocument/2006/relationships/slide" Target="../slides/slide58.xml"/><Relationship Id="rId2" Type="http://schemas.openxmlformats.org/officeDocument/2006/relationships/notesMaster" Target="../notesMasters/notesMaster1.xml"/>
</Relationships>
</file>

<file path=ppt/notesSlides/_rels/notesSlide59.xml.rels><?xml version="1.0" encoding="UTF-8"?>
<Relationships xmlns="http://schemas.openxmlformats.org/package/2006/relationships"><Relationship Id="rId1" Type="http://schemas.openxmlformats.org/officeDocument/2006/relationships/slide" Target="../slides/slide59.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60.xml.rels><?xml version="1.0" encoding="UTF-8"?>
<Relationships xmlns="http://schemas.openxmlformats.org/package/2006/relationships"><Relationship Id="rId1" Type="http://schemas.openxmlformats.org/officeDocument/2006/relationships/slide" Target="../slides/slide60.xml"/><Relationship Id="rId2" Type="http://schemas.openxmlformats.org/officeDocument/2006/relationships/notesMaster" Target="../notesMasters/notesMaster1.xml"/>
</Relationships>
</file>

<file path=ppt/notesSlides/_rels/notesSlide61.xml.rels><?xml version="1.0" encoding="UTF-8"?>
<Relationships xmlns="http://schemas.openxmlformats.org/package/2006/relationships"><Relationship Id="rId1" Type="http://schemas.openxmlformats.org/officeDocument/2006/relationships/slide" Target="../slides/slide61.xml"/><Relationship Id="rId2" Type="http://schemas.openxmlformats.org/officeDocument/2006/relationships/notesMaster" Target="../notesMasters/notesMaster1.xml"/>
</Relationships>
</file>

<file path=ppt/notesSlides/_rels/notesSlide62.xml.rels><?xml version="1.0" encoding="UTF-8"?>
<Relationships xmlns="http://schemas.openxmlformats.org/package/2006/relationships"><Relationship Id="rId1" Type="http://schemas.openxmlformats.org/officeDocument/2006/relationships/slide" Target="../slides/slide62.xml"/><Relationship Id="rId2" Type="http://schemas.openxmlformats.org/officeDocument/2006/relationships/notesMaster" Target="../notesMasters/notesMaster1.xml"/>
</Relationships>
</file>

<file path=ppt/notesSlides/_rels/notesSlide63.xml.rels><?xml version="1.0" encoding="UTF-8"?>
<Relationships xmlns="http://schemas.openxmlformats.org/package/2006/relationships"><Relationship Id="rId1" Type="http://schemas.openxmlformats.org/officeDocument/2006/relationships/slide" Target="../slides/slide63.xml"/><Relationship Id="rId2" Type="http://schemas.openxmlformats.org/officeDocument/2006/relationships/notesMaster" Target="../notesMasters/notesMaster1.xml"/>
</Relationships>
</file>

<file path=ppt/notesSlides/_rels/notesSlide64.xml.rels><?xml version="1.0" encoding="UTF-8"?>
<Relationships xmlns="http://schemas.openxmlformats.org/package/2006/relationships"><Relationship Id="rId1" Type="http://schemas.openxmlformats.org/officeDocument/2006/relationships/slide" Target="../slides/slide64.xml"/><Relationship Id="rId2" Type="http://schemas.openxmlformats.org/officeDocument/2006/relationships/notesMaster" Target="../notesMasters/notesMaster1.xml"/>
</Relationships>
</file>

<file path=ppt/notesSlides/_rels/notesSlide65.xml.rels><?xml version="1.0" encoding="UTF-8"?>
<Relationships xmlns="http://schemas.openxmlformats.org/package/2006/relationships"><Relationship Id="rId1" Type="http://schemas.openxmlformats.org/officeDocument/2006/relationships/slide" Target="../slides/slide65.xml"/><Relationship Id="rId2" Type="http://schemas.openxmlformats.org/officeDocument/2006/relationships/notesMaster" Target="../notesMasters/notesMaster1.xml"/>
</Relationships>
</file>

<file path=ppt/notesSlides/_rels/notesSlide66.xml.rels><?xml version="1.0" encoding="UTF-8"?>
<Relationships xmlns="http://schemas.openxmlformats.org/package/2006/relationships"><Relationship Id="rId1" Type="http://schemas.openxmlformats.org/officeDocument/2006/relationships/slide" Target="../slides/slide6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39" name="PlaceHolder 1"/>
          <p:cNvSpPr>
            <a:spLocks noGrp="1"/>
          </p:cNvSpPr>
          <p:nvPr>
            <p:ph type="body"/>
          </p:nvPr>
        </p:nvSpPr>
        <p:spPr>
          <a:xfrm>
            <a:off x="0" y="0"/>
            <a:ext cx="-11796840" cy="-11796840"/>
          </a:xfrm>
          <a:prstGeom prst="rect">
            <a:avLst/>
          </a:prstGeom>
        </p:spPr>
        <p:txBody>
          <a:bodyPr bIns="45000" lIns="90000" rIns="90000" tIns="45000"/>
          <a:p>
            <a:endParaRPr/>
          </a:p>
        </p:txBody>
      </p:sp>
      <p:sp>
        <p:nvSpPr>
          <p:cNvPr id="940" name="TextShape 2"/>
          <p:cNvSpPr txBox="1"/>
          <p:nvPr/>
        </p:nvSpPr>
        <p:spPr>
          <a:xfrm>
            <a:off x="0" y="0"/>
            <a:ext cx="-11796840" cy="-11796840"/>
          </a:xfrm>
          <a:prstGeom prst="rect">
            <a:avLst/>
          </a:prstGeom>
        </p:spPr>
        <p:txBody>
          <a:bodyPr bIns="45000" lIns="90000" rIns="90000" tIns="45000"/>
          <a:p>
            <a:pPr>
              <a:lnSpc>
                <a:spcPct val="100000"/>
              </a:lnSpc>
            </a:pPr>
            <a:fld id="{F15181F1-E141-4101-9171-5121411161A1}" type="slidenum">
              <a:rPr lang="en-US" sz="2400">
                <a:solidFill>
                  <a:srgbClr val="000000"/>
                </a:solidFill>
                <a:latin typeface="Verdana"/>
                <a:ea typeface="+mn-ea"/>
              </a:rPr>
              <a:t>&lt;number&gt;</a:t>
            </a:fld>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57" name="PlaceHolder 1"/>
          <p:cNvSpPr>
            <a:spLocks noGrp="1"/>
          </p:cNvSpPr>
          <p:nvPr>
            <p:ph type="body"/>
          </p:nvPr>
        </p:nvSpPr>
        <p:spPr>
          <a:xfrm>
            <a:off x="0" y="0"/>
            <a:ext cx="-11796840" cy="-11796840"/>
          </a:xfrm>
          <a:prstGeom prst="rect">
            <a:avLst/>
          </a:prstGeom>
        </p:spPr>
        <p:txBody>
          <a:bodyPr bIns="45000" lIns="90000" rIns="90000" tIns="45000"/>
          <a:p>
            <a:endParaRPr/>
          </a:p>
        </p:txBody>
      </p:sp>
      <p:sp>
        <p:nvSpPr>
          <p:cNvPr id="958" name="TextShape 2"/>
          <p:cNvSpPr txBox="1"/>
          <p:nvPr/>
        </p:nvSpPr>
        <p:spPr>
          <a:xfrm>
            <a:off x="0" y="0"/>
            <a:ext cx="-11796840" cy="-11796840"/>
          </a:xfrm>
          <a:prstGeom prst="rect">
            <a:avLst/>
          </a:prstGeom>
        </p:spPr>
        <p:txBody>
          <a:bodyPr bIns="45000" lIns="90000" rIns="90000" tIns="45000"/>
          <a:p>
            <a:pPr>
              <a:lnSpc>
                <a:spcPct val="100000"/>
              </a:lnSpc>
            </a:pPr>
            <a:fld id="{E1814141-41B1-41D1-B181-51D1E111B1E1}" type="slidenum">
              <a:rPr lang="en-US" sz="2400">
                <a:solidFill>
                  <a:srgbClr val="000000"/>
                </a:solidFill>
                <a:latin typeface="Verdana"/>
                <a:ea typeface="+mn-ea"/>
              </a:rPr>
              <a:t>&lt;number&gt;</a:t>
            </a:fld>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59" name="PlaceHolder 1"/>
          <p:cNvSpPr>
            <a:spLocks noGrp="1"/>
          </p:cNvSpPr>
          <p:nvPr>
            <p:ph type="body"/>
          </p:nvPr>
        </p:nvSpPr>
        <p:spPr>
          <a:xfrm>
            <a:off x="0" y="0"/>
            <a:ext cx="-11796840" cy="-11796840"/>
          </a:xfrm>
          <a:prstGeom prst="rect">
            <a:avLst/>
          </a:prstGeom>
        </p:spPr>
        <p:txBody>
          <a:bodyPr bIns="45000" lIns="90000" rIns="90000" tIns="45000"/>
          <a:p>
            <a:endParaRPr/>
          </a:p>
        </p:txBody>
      </p:sp>
      <p:sp>
        <p:nvSpPr>
          <p:cNvPr id="960" name="TextShape 2"/>
          <p:cNvSpPr txBox="1"/>
          <p:nvPr/>
        </p:nvSpPr>
        <p:spPr>
          <a:xfrm>
            <a:off x="0" y="0"/>
            <a:ext cx="-11796840" cy="-11796840"/>
          </a:xfrm>
          <a:prstGeom prst="rect">
            <a:avLst/>
          </a:prstGeom>
        </p:spPr>
        <p:txBody>
          <a:bodyPr bIns="45000" lIns="90000" rIns="90000" tIns="45000"/>
          <a:p>
            <a:pPr>
              <a:lnSpc>
                <a:spcPct val="100000"/>
              </a:lnSpc>
            </a:pPr>
            <a:fld id="{D10191C1-9121-41B1-B151-C1A1A1A151F1}" type="slidenum">
              <a:rPr lang="en-US" sz="2400">
                <a:solidFill>
                  <a:srgbClr val="000000"/>
                </a:solidFill>
                <a:latin typeface="Verdana"/>
                <a:ea typeface="+mn-ea"/>
              </a:rPr>
              <a:t>&lt;number&gt;</a:t>
            </a:fld>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61" name="PlaceHolder 1"/>
          <p:cNvSpPr>
            <a:spLocks noGrp="1"/>
          </p:cNvSpPr>
          <p:nvPr>
            <p:ph type="body"/>
          </p:nvPr>
        </p:nvSpPr>
        <p:spPr>
          <a:xfrm>
            <a:off x="0" y="0"/>
            <a:ext cx="-11796840" cy="-11796840"/>
          </a:xfrm>
          <a:prstGeom prst="rect">
            <a:avLst/>
          </a:prstGeom>
        </p:spPr>
        <p:txBody>
          <a:bodyPr bIns="45000" lIns="90000" rIns="90000" tIns="45000"/>
          <a:p>
            <a:endParaRPr/>
          </a:p>
        </p:txBody>
      </p:sp>
      <p:sp>
        <p:nvSpPr>
          <p:cNvPr id="962" name="TextShape 2"/>
          <p:cNvSpPr txBox="1"/>
          <p:nvPr/>
        </p:nvSpPr>
        <p:spPr>
          <a:xfrm>
            <a:off x="0" y="0"/>
            <a:ext cx="-11796840" cy="-11796840"/>
          </a:xfrm>
          <a:prstGeom prst="rect">
            <a:avLst/>
          </a:prstGeom>
        </p:spPr>
        <p:txBody>
          <a:bodyPr bIns="45000" lIns="90000" rIns="90000" tIns="45000"/>
          <a:p>
            <a:pPr>
              <a:lnSpc>
                <a:spcPct val="100000"/>
              </a:lnSpc>
            </a:pPr>
            <a:fld id="{11A1A111-9181-4181-B191-510181915141}" type="slidenum">
              <a:rPr lang="en-US" sz="2400">
                <a:solidFill>
                  <a:srgbClr val="000000"/>
                </a:solidFill>
                <a:latin typeface="Verdana"/>
                <a:ea typeface="+mn-ea"/>
              </a:rPr>
              <a:t>&lt;number&gt;</a:t>
            </a:fld>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63" name="PlaceHolder 1"/>
          <p:cNvSpPr>
            <a:spLocks noGrp="1"/>
          </p:cNvSpPr>
          <p:nvPr>
            <p:ph type="body"/>
          </p:nvPr>
        </p:nvSpPr>
        <p:spPr>
          <a:xfrm>
            <a:off x="0" y="0"/>
            <a:ext cx="-11796840" cy="-11796840"/>
          </a:xfrm>
          <a:prstGeom prst="rect">
            <a:avLst/>
          </a:prstGeom>
        </p:spPr>
        <p:txBody>
          <a:bodyPr bIns="45000" lIns="90000" rIns="90000" tIns="45000"/>
          <a:p>
            <a:endParaRPr/>
          </a:p>
        </p:txBody>
      </p:sp>
      <p:sp>
        <p:nvSpPr>
          <p:cNvPr id="964" name="TextShape 2"/>
          <p:cNvSpPr txBox="1"/>
          <p:nvPr/>
        </p:nvSpPr>
        <p:spPr>
          <a:xfrm>
            <a:off x="0" y="0"/>
            <a:ext cx="-11796840" cy="-11796840"/>
          </a:xfrm>
          <a:prstGeom prst="rect">
            <a:avLst/>
          </a:prstGeom>
        </p:spPr>
        <p:txBody>
          <a:bodyPr bIns="45000" lIns="90000" rIns="90000" tIns="45000"/>
          <a:p>
            <a:pPr>
              <a:lnSpc>
                <a:spcPct val="100000"/>
              </a:lnSpc>
            </a:pPr>
            <a:fld id="{71D1D1B1-A1F1-4171-A121-41B161011161}" type="slidenum">
              <a:rPr lang="en-US" sz="2400">
                <a:solidFill>
                  <a:srgbClr val="000000"/>
                </a:solidFill>
                <a:latin typeface="Verdana"/>
                <a:ea typeface="+mn-ea"/>
              </a:rPr>
              <a:t>&lt;number&gt;</a:t>
            </a:fld>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65" name="PlaceHolder 1"/>
          <p:cNvSpPr>
            <a:spLocks noGrp="1"/>
          </p:cNvSpPr>
          <p:nvPr>
            <p:ph type="body"/>
          </p:nvPr>
        </p:nvSpPr>
        <p:spPr>
          <a:xfrm>
            <a:off x="0" y="0"/>
            <a:ext cx="-11796840" cy="-11796840"/>
          </a:xfrm>
          <a:prstGeom prst="rect">
            <a:avLst/>
          </a:prstGeom>
        </p:spPr>
        <p:txBody>
          <a:bodyPr bIns="45000" lIns="90000" rIns="90000" tIns="45000"/>
          <a:p>
            <a:endParaRPr/>
          </a:p>
        </p:txBody>
      </p:sp>
      <p:sp>
        <p:nvSpPr>
          <p:cNvPr id="966" name="TextShape 2"/>
          <p:cNvSpPr txBox="1"/>
          <p:nvPr/>
        </p:nvSpPr>
        <p:spPr>
          <a:xfrm>
            <a:off x="0" y="0"/>
            <a:ext cx="-11796840" cy="-11796840"/>
          </a:xfrm>
          <a:prstGeom prst="rect">
            <a:avLst/>
          </a:prstGeom>
        </p:spPr>
        <p:txBody>
          <a:bodyPr bIns="45000" lIns="90000" rIns="90000" tIns="45000"/>
          <a:p>
            <a:pPr>
              <a:lnSpc>
                <a:spcPct val="100000"/>
              </a:lnSpc>
            </a:pPr>
            <a:fld id="{E1A19111-01E1-41D1-B171-7161C1E10191}" type="slidenum">
              <a:rPr lang="en-US" sz="2400">
                <a:solidFill>
                  <a:srgbClr val="000000"/>
                </a:solidFill>
                <a:latin typeface="Verdana"/>
                <a:ea typeface="+mn-ea"/>
              </a:rPr>
              <a:t>&lt;number&gt;</a:t>
            </a:fld>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67" name="PlaceHolder 1"/>
          <p:cNvSpPr>
            <a:spLocks noGrp="1"/>
          </p:cNvSpPr>
          <p:nvPr>
            <p:ph type="body"/>
          </p:nvPr>
        </p:nvSpPr>
        <p:spPr>
          <a:xfrm>
            <a:off x="0" y="0"/>
            <a:ext cx="-11796840" cy="-11796840"/>
          </a:xfrm>
          <a:prstGeom prst="rect">
            <a:avLst/>
          </a:prstGeom>
        </p:spPr>
        <p:txBody>
          <a:bodyPr bIns="45000" lIns="90000" rIns="90000" tIns="45000"/>
          <a:p>
            <a:endParaRPr/>
          </a:p>
        </p:txBody>
      </p:sp>
      <p:sp>
        <p:nvSpPr>
          <p:cNvPr id="968" name="TextShape 2"/>
          <p:cNvSpPr txBox="1"/>
          <p:nvPr/>
        </p:nvSpPr>
        <p:spPr>
          <a:xfrm>
            <a:off x="0" y="0"/>
            <a:ext cx="-11796840" cy="-11796840"/>
          </a:xfrm>
          <a:prstGeom prst="rect">
            <a:avLst/>
          </a:prstGeom>
        </p:spPr>
        <p:txBody>
          <a:bodyPr bIns="45000" lIns="90000" rIns="90000" tIns="45000"/>
          <a:p>
            <a:pPr>
              <a:lnSpc>
                <a:spcPct val="100000"/>
              </a:lnSpc>
            </a:pPr>
            <a:fld id="{F1F181A1-01E1-4191-8111-615121D151E1}" type="slidenum">
              <a:rPr lang="en-US" sz="2400">
                <a:solidFill>
                  <a:srgbClr val="000000"/>
                </a:solidFill>
                <a:latin typeface="Verdana"/>
                <a:ea typeface="+mn-ea"/>
              </a:rPr>
              <a:t>&lt;number&gt;</a:t>
            </a:fld>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69" name="PlaceHolder 1"/>
          <p:cNvSpPr>
            <a:spLocks noGrp="1"/>
          </p:cNvSpPr>
          <p:nvPr>
            <p:ph type="body"/>
          </p:nvPr>
        </p:nvSpPr>
        <p:spPr>
          <a:xfrm>
            <a:off x="0" y="0"/>
            <a:ext cx="-11796840" cy="-11796840"/>
          </a:xfrm>
          <a:prstGeom prst="rect">
            <a:avLst/>
          </a:prstGeom>
        </p:spPr>
        <p:txBody>
          <a:bodyPr bIns="45000" lIns="90000" rIns="90000" tIns="45000"/>
          <a:p>
            <a:endParaRPr/>
          </a:p>
        </p:txBody>
      </p:sp>
      <p:sp>
        <p:nvSpPr>
          <p:cNvPr id="970" name="TextShape 2"/>
          <p:cNvSpPr txBox="1"/>
          <p:nvPr/>
        </p:nvSpPr>
        <p:spPr>
          <a:xfrm>
            <a:off x="0" y="0"/>
            <a:ext cx="-11796840" cy="-11796840"/>
          </a:xfrm>
          <a:prstGeom prst="rect">
            <a:avLst/>
          </a:prstGeom>
        </p:spPr>
        <p:txBody>
          <a:bodyPr bIns="45000" lIns="90000" rIns="90000" tIns="45000"/>
          <a:p>
            <a:pPr>
              <a:lnSpc>
                <a:spcPct val="100000"/>
              </a:lnSpc>
            </a:pPr>
            <a:fld id="{91C15121-A171-41C1-B181-51517191C1A1}" type="slidenum">
              <a:rPr lang="en-US" sz="2400">
                <a:solidFill>
                  <a:srgbClr val="000000"/>
                </a:solidFill>
                <a:latin typeface="Verdana"/>
                <a:ea typeface="+mn-ea"/>
              </a:rPr>
              <a:t>&lt;number&gt;</a:t>
            </a:fld>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71" name="PlaceHolder 1"/>
          <p:cNvSpPr>
            <a:spLocks noGrp="1"/>
          </p:cNvSpPr>
          <p:nvPr>
            <p:ph type="body"/>
          </p:nvPr>
        </p:nvSpPr>
        <p:spPr>
          <a:xfrm>
            <a:off x="0" y="0"/>
            <a:ext cx="-11796840" cy="-11796840"/>
          </a:xfrm>
          <a:prstGeom prst="rect">
            <a:avLst/>
          </a:prstGeom>
        </p:spPr>
        <p:txBody>
          <a:bodyPr bIns="45000" lIns="90000" rIns="90000" tIns="45000"/>
          <a:p>
            <a:endParaRPr/>
          </a:p>
        </p:txBody>
      </p:sp>
      <p:sp>
        <p:nvSpPr>
          <p:cNvPr id="972" name="TextShape 2"/>
          <p:cNvSpPr txBox="1"/>
          <p:nvPr/>
        </p:nvSpPr>
        <p:spPr>
          <a:xfrm>
            <a:off x="0" y="0"/>
            <a:ext cx="-11796840" cy="-11796840"/>
          </a:xfrm>
          <a:prstGeom prst="rect">
            <a:avLst/>
          </a:prstGeom>
        </p:spPr>
        <p:txBody>
          <a:bodyPr bIns="45000" lIns="90000" rIns="90000" tIns="45000"/>
          <a:p>
            <a:pPr>
              <a:lnSpc>
                <a:spcPct val="100000"/>
              </a:lnSpc>
            </a:pPr>
            <a:fld id="{1111F191-E1D1-4131-B121-71B121F16131}" type="slidenum">
              <a:rPr lang="en-US" sz="2400">
                <a:solidFill>
                  <a:srgbClr val="000000"/>
                </a:solidFill>
                <a:latin typeface="Verdana"/>
                <a:ea typeface="+mn-ea"/>
              </a:rPr>
              <a:t>&lt;number&gt;</a:t>
            </a:fld>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73" name="PlaceHolder 1"/>
          <p:cNvSpPr>
            <a:spLocks noGrp="1"/>
          </p:cNvSpPr>
          <p:nvPr>
            <p:ph type="body"/>
          </p:nvPr>
        </p:nvSpPr>
        <p:spPr>
          <a:xfrm>
            <a:off x="0" y="0"/>
            <a:ext cx="-11796840" cy="-11796840"/>
          </a:xfrm>
          <a:prstGeom prst="rect">
            <a:avLst/>
          </a:prstGeom>
        </p:spPr>
        <p:txBody>
          <a:bodyPr bIns="45000" lIns="90000" rIns="90000" tIns="45000"/>
          <a:p>
            <a:endParaRPr/>
          </a:p>
        </p:txBody>
      </p:sp>
      <p:sp>
        <p:nvSpPr>
          <p:cNvPr id="974" name="TextShape 2"/>
          <p:cNvSpPr txBox="1"/>
          <p:nvPr/>
        </p:nvSpPr>
        <p:spPr>
          <a:xfrm>
            <a:off x="0" y="0"/>
            <a:ext cx="-11796840" cy="-11796840"/>
          </a:xfrm>
          <a:prstGeom prst="rect">
            <a:avLst/>
          </a:prstGeom>
        </p:spPr>
        <p:txBody>
          <a:bodyPr bIns="45000" lIns="90000" rIns="90000" tIns="45000"/>
          <a:p>
            <a:pPr>
              <a:lnSpc>
                <a:spcPct val="100000"/>
              </a:lnSpc>
            </a:pPr>
            <a:fld id="{A14191D1-5111-41A1-B1B1-41F131916111}" type="slidenum">
              <a:rPr lang="en-US" sz="2400">
                <a:solidFill>
                  <a:srgbClr val="000000"/>
                </a:solidFill>
                <a:latin typeface="Verdana"/>
                <a:ea typeface="+mn-ea"/>
              </a:rPr>
              <a:t>&lt;number&gt;</a:t>
            </a:fld>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75" name="PlaceHolder 1"/>
          <p:cNvSpPr>
            <a:spLocks noGrp="1"/>
          </p:cNvSpPr>
          <p:nvPr>
            <p:ph type="body"/>
          </p:nvPr>
        </p:nvSpPr>
        <p:spPr>
          <a:xfrm>
            <a:off x="0" y="0"/>
            <a:ext cx="-11796840" cy="-11796840"/>
          </a:xfrm>
          <a:prstGeom prst="rect">
            <a:avLst/>
          </a:prstGeom>
        </p:spPr>
        <p:txBody>
          <a:bodyPr bIns="45000" lIns="90000" rIns="90000" tIns="45000"/>
          <a:p>
            <a:endParaRPr/>
          </a:p>
        </p:txBody>
      </p:sp>
      <p:sp>
        <p:nvSpPr>
          <p:cNvPr id="976" name="TextShape 2"/>
          <p:cNvSpPr txBox="1"/>
          <p:nvPr/>
        </p:nvSpPr>
        <p:spPr>
          <a:xfrm>
            <a:off x="0" y="0"/>
            <a:ext cx="-11796840" cy="-11796840"/>
          </a:xfrm>
          <a:prstGeom prst="rect">
            <a:avLst/>
          </a:prstGeom>
        </p:spPr>
        <p:txBody>
          <a:bodyPr bIns="45000" lIns="90000" rIns="90000" tIns="45000"/>
          <a:p>
            <a:pPr>
              <a:lnSpc>
                <a:spcPct val="100000"/>
              </a:lnSpc>
            </a:pPr>
            <a:fld id="{511171A1-D161-4121-9121-514191919181}" type="slidenum">
              <a:rPr lang="en-US" sz="2400">
                <a:solidFill>
                  <a:srgbClr val="000000"/>
                </a:solidFill>
                <a:latin typeface="Verdana"/>
                <a:ea typeface="+mn-ea"/>
              </a:rPr>
              <a:t>&lt;number&gt;</a:t>
            </a:fld>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41" name="PlaceHolder 1"/>
          <p:cNvSpPr>
            <a:spLocks noGrp="1"/>
          </p:cNvSpPr>
          <p:nvPr>
            <p:ph type="body"/>
          </p:nvPr>
        </p:nvSpPr>
        <p:spPr>
          <a:xfrm>
            <a:off x="0" y="0"/>
            <a:ext cx="-11796840" cy="-11796840"/>
          </a:xfrm>
          <a:prstGeom prst="rect">
            <a:avLst/>
          </a:prstGeom>
        </p:spPr>
        <p:txBody>
          <a:bodyPr bIns="45000" lIns="90000" rIns="90000" tIns="45000"/>
          <a:p>
            <a:endParaRPr/>
          </a:p>
        </p:txBody>
      </p:sp>
      <p:sp>
        <p:nvSpPr>
          <p:cNvPr id="942" name="TextShape 2"/>
          <p:cNvSpPr txBox="1"/>
          <p:nvPr/>
        </p:nvSpPr>
        <p:spPr>
          <a:xfrm>
            <a:off x="0" y="0"/>
            <a:ext cx="-11796840" cy="-11796840"/>
          </a:xfrm>
          <a:prstGeom prst="rect">
            <a:avLst/>
          </a:prstGeom>
        </p:spPr>
        <p:txBody>
          <a:bodyPr bIns="45000" lIns="90000" rIns="90000" tIns="45000"/>
          <a:p>
            <a:pPr>
              <a:lnSpc>
                <a:spcPct val="100000"/>
              </a:lnSpc>
            </a:pPr>
            <a:fld id="{1141D111-8161-41B1-B1F1-C1E101D121B1}" type="slidenum">
              <a:rPr lang="en-US" sz="2400">
                <a:solidFill>
                  <a:srgbClr val="000000"/>
                </a:solidFill>
                <a:latin typeface="Verdana"/>
                <a:ea typeface="+mn-ea"/>
              </a:rPr>
              <a:t>&lt;number&gt;</a:t>
            </a:fld>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77" name="PlaceHolder 1"/>
          <p:cNvSpPr>
            <a:spLocks noGrp="1"/>
          </p:cNvSpPr>
          <p:nvPr>
            <p:ph type="body"/>
          </p:nvPr>
        </p:nvSpPr>
        <p:spPr>
          <a:xfrm>
            <a:off x="0" y="0"/>
            <a:ext cx="-11796840" cy="-11796840"/>
          </a:xfrm>
          <a:prstGeom prst="rect">
            <a:avLst/>
          </a:prstGeom>
        </p:spPr>
        <p:txBody>
          <a:bodyPr bIns="45000" lIns="90000" rIns="90000" tIns="45000"/>
          <a:p>
            <a:endParaRPr/>
          </a:p>
        </p:txBody>
      </p:sp>
      <p:sp>
        <p:nvSpPr>
          <p:cNvPr id="978" name="TextShape 2"/>
          <p:cNvSpPr txBox="1"/>
          <p:nvPr/>
        </p:nvSpPr>
        <p:spPr>
          <a:xfrm>
            <a:off x="0" y="0"/>
            <a:ext cx="-11796840" cy="-11796840"/>
          </a:xfrm>
          <a:prstGeom prst="rect">
            <a:avLst/>
          </a:prstGeom>
        </p:spPr>
        <p:txBody>
          <a:bodyPr bIns="45000" lIns="90000" rIns="90000" tIns="45000"/>
          <a:p>
            <a:pPr>
              <a:lnSpc>
                <a:spcPct val="100000"/>
              </a:lnSpc>
            </a:pPr>
            <a:fld id="{7111A171-C171-4171-B1A1-712161616181}" type="slidenum">
              <a:rPr lang="en-US" sz="2400">
                <a:solidFill>
                  <a:srgbClr val="000000"/>
                </a:solidFill>
                <a:latin typeface="Verdana"/>
                <a:ea typeface="+mn-ea"/>
              </a:rPr>
              <a:t>&lt;number&gt;</a:t>
            </a:fld>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79" name="PlaceHolder 1"/>
          <p:cNvSpPr>
            <a:spLocks noGrp="1"/>
          </p:cNvSpPr>
          <p:nvPr>
            <p:ph type="body"/>
          </p:nvPr>
        </p:nvSpPr>
        <p:spPr>
          <a:xfrm>
            <a:off x="0" y="0"/>
            <a:ext cx="-11796840" cy="-11796840"/>
          </a:xfrm>
          <a:prstGeom prst="rect">
            <a:avLst/>
          </a:prstGeom>
        </p:spPr>
        <p:txBody>
          <a:bodyPr bIns="45000" lIns="90000" rIns="90000" tIns="45000"/>
          <a:p>
            <a:endParaRPr/>
          </a:p>
        </p:txBody>
      </p:sp>
      <p:sp>
        <p:nvSpPr>
          <p:cNvPr id="980" name="TextShape 2"/>
          <p:cNvSpPr txBox="1"/>
          <p:nvPr/>
        </p:nvSpPr>
        <p:spPr>
          <a:xfrm>
            <a:off x="0" y="0"/>
            <a:ext cx="-11796840" cy="-11796840"/>
          </a:xfrm>
          <a:prstGeom prst="rect">
            <a:avLst/>
          </a:prstGeom>
        </p:spPr>
        <p:txBody>
          <a:bodyPr bIns="45000" lIns="90000" rIns="90000" tIns="45000"/>
          <a:p>
            <a:pPr>
              <a:lnSpc>
                <a:spcPct val="100000"/>
              </a:lnSpc>
            </a:pPr>
            <a:fld id="{C1810191-3111-41E1-8141-3131D1113121}" type="slidenum">
              <a:rPr lang="en-US" sz="2400">
                <a:solidFill>
                  <a:srgbClr val="000000"/>
                </a:solidFill>
                <a:latin typeface="Verdana"/>
                <a:ea typeface="+mn-ea"/>
              </a:rPr>
              <a:t>&lt;number&gt;</a:t>
            </a:fld>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81" name="PlaceHolder 1"/>
          <p:cNvSpPr>
            <a:spLocks noGrp="1"/>
          </p:cNvSpPr>
          <p:nvPr>
            <p:ph type="body"/>
          </p:nvPr>
        </p:nvSpPr>
        <p:spPr>
          <a:xfrm>
            <a:off x="0" y="0"/>
            <a:ext cx="-11796840" cy="-11796840"/>
          </a:xfrm>
          <a:prstGeom prst="rect">
            <a:avLst/>
          </a:prstGeom>
        </p:spPr>
        <p:txBody>
          <a:bodyPr bIns="45000" lIns="90000" rIns="90000" tIns="45000"/>
          <a:p>
            <a:endParaRPr/>
          </a:p>
        </p:txBody>
      </p:sp>
      <p:sp>
        <p:nvSpPr>
          <p:cNvPr id="982" name="TextShape 2"/>
          <p:cNvSpPr txBox="1"/>
          <p:nvPr/>
        </p:nvSpPr>
        <p:spPr>
          <a:xfrm>
            <a:off x="0" y="0"/>
            <a:ext cx="-11796840" cy="-11796840"/>
          </a:xfrm>
          <a:prstGeom prst="rect">
            <a:avLst/>
          </a:prstGeom>
        </p:spPr>
        <p:txBody>
          <a:bodyPr bIns="45000" lIns="90000" rIns="90000" tIns="45000"/>
          <a:p>
            <a:pPr>
              <a:lnSpc>
                <a:spcPct val="100000"/>
              </a:lnSpc>
            </a:pPr>
            <a:fld id="{A1A17111-7131-4131-B141-0191D1D14151}" type="slidenum">
              <a:rPr lang="en-US" sz="2400">
                <a:solidFill>
                  <a:srgbClr val="000000"/>
                </a:solidFill>
                <a:latin typeface="Verdana"/>
                <a:ea typeface="+mn-ea"/>
              </a:rPr>
              <a:t>&lt;number&gt;</a:t>
            </a:fld>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83" name="PlaceHolder 1"/>
          <p:cNvSpPr>
            <a:spLocks noGrp="1"/>
          </p:cNvSpPr>
          <p:nvPr>
            <p:ph type="body"/>
          </p:nvPr>
        </p:nvSpPr>
        <p:spPr>
          <a:xfrm>
            <a:off x="0" y="0"/>
            <a:ext cx="-11796840" cy="-11796840"/>
          </a:xfrm>
          <a:prstGeom prst="rect">
            <a:avLst/>
          </a:prstGeom>
        </p:spPr>
        <p:txBody>
          <a:bodyPr bIns="45000" lIns="90000" rIns="90000" tIns="45000"/>
          <a:p>
            <a:endParaRPr/>
          </a:p>
        </p:txBody>
      </p:sp>
      <p:sp>
        <p:nvSpPr>
          <p:cNvPr id="984" name="TextShape 2"/>
          <p:cNvSpPr txBox="1"/>
          <p:nvPr/>
        </p:nvSpPr>
        <p:spPr>
          <a:xfrm>
            <a:off x="0" y="0"/>
            <a:ext cx="-11796840" cy="-11796840"/>
          </a:xfrm>
          <a:prstGeom prst="rect">
            <a:avLst/>
          </a:prstGeom>
        </p:spPr>
        <p:txBody>
          <a:bodyPr bIns="45000" lIns="90000" rIns="90000" tIns="45000"/>
          <a:p>
            <a:pPr>
              <a:lnSpc>
                <a:spcPct val="100000"/>
              </a:lnSpc>
            </a:pPr>
            <a:fld id="{B121E1A1-F1E1-41D1-A101-11211111D181}" type="slidenum">
              <a:rPr lang="en-US" sz="2400">
                <a:solidFill>
                  <a:srgbClr val="000000"/>
                </a:solidFill>
                <a:latin typeface="Verdana"/>
                <a:ea typeface="+mn-ea"/>
              </a:rPr>
              <a:t>&lt;number&gt;</a:t>
            </a:fld>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85" name="PlaceHolder 1"/>
          <p:cNvSpPr>
            <a:spLocks noGrp="1"/>
          </p:cNvSpPr>
          <p:nvPr>
            <p:ph type="body"/>
          </p:nvPr>
        </p:nvSpPr>
        <p:spPr>
          <a:xfrm>
            <a:off x="0" y="0"/>
            <a:ext cx="-11796840" cy="-11796840"/>
          </a:xfrm>
          <a:prstGeom prst="rect">
            <a:avLst/>
          </a:prstGeom>
        </p:spPr>
        <p:txBody>
          <a:bodyPr bIns="45000" lIns="90000" rIns="90000" tIns="45000"/>
          <a:p>
            <a:endParaRPr/>
          </a:p>
        </p:txBody>
      </p:sp>
      <p:sp>
        <p:nvSpPr>
          <p:cNvPr id="986" name="TextShape 2"/>
          <p:cNvSpPr txBox="1"/>
          <p:nvPr/>
        </p:nvSpPr>
        <p:spPr>
          <a:xfrm>
            <a:off x="0" y="0"/>
            <a:ext cx="-11796840" cy="-11796840"/>
          </a:xfrm>
          <a:prstGeom prst="rect">
            <a:avLst/>
          </a:prstGeom>
        </p:spPr>
        <p:txBody>
          <a:bodyPr bIns="45000" lIns="90000" rIns="90000" tIns="45000"/>
          <a:p>
            <a:pPr>
              <a:lnSpc>
                <a:spcPct val="100000"/>
              </a:lnSpc>
            </a:pPr>
            <a:fld id="{F101A141-2121-41E1-B1A1-B111D17181A1}" type="slidenum">
              <a:rPr lang="en-US" sz="2400">
                <a:solidFill>
                  <a:srgbClr val="000000"/>
                </a:solidFill>
                <a:latin typeface="Verdana"/>
                <a:ea typeface="+mn-ea"/>
              </a:rPr>
              <a:t>&lt;number&gt;</a:t>
            </a:fld>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87" name="PlaceHolder 1"/>
          <p:cNvSpPr>
            <a:spLocks noGrp="1"/>
          </p:cNvSpPr>
          <p:nvPr>
            <p:ph type="body"/>
          </p:nvPr>
        </p:nvSpPr>
        <p:spPr>
          <a:xfrm>
            <a:off x="0" y="0"/>
            <a:ext cx="-11796840" cy="-11796840"/>
          </a:xfrm>
          <a:prstGeom prst="rect">
            <a:avLst/>
          </a:prstGeom>
        </p:spPr>
        <p:txBody>
          <a:bodyPr bIns="45000" lIns="90000" rIns="90000" tIns="45000"/>
          <a:p>
            <a:endParaRPr/>
          </a:p>
        </p:txBody>
      </p:sp>
      <p:sp>
        <p:nvSpPr>
          <p:cNvPr id="988" name="TextShape 2"/>
          <p:cNvSpPr txBox="1"/>
          <p:nvPr/>
        </p:nvSpPr>
        <p:spPr>
          <a:xfrm>
            <a:off x="0" y="0"/>
            <a:ext cx="-11796840" cy="-11796840"/>
          </a:xfrm>
          <a:prstGeom prst="rect">
            <a:avLst/>
          </a:prstGeom>
        </p:spPr>
        <p:txBody>
          <a:bodyPr bIns="45000" lIns="90000" rIns="90000" tIns="45000"/>
          <a:p>
            <a:pPr>
              <a:lnSpc>
                <a:spcPct val="100000"/>
              </a:lnSpc>
            </a:pPr>
            <a:fld id="{91218161-31C1-4161-9151-012111F1A191}" type="slidenum">
              <a:rPr lang="en-US" sz="2400">
                <a:solidFill>
                  <a:srgbClr val="000000"/>
                </a:solidFill>
                <a:latin typeface="Verdana"/>
                <a:ea typeface="+mn-ea"/>
              </a:rPr>
              <a:t>&lt;number&gt;</a:t>
            </a:fld>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89" name="TextShape 1"/>
          <p:cNvSpPr txBox="1"/>
          <p:nvPr/>
        </p:nvSpPr>
        <p:spPr>
          <a:xfrm>
            <a:off x="0" y="0"/>
            <a:ext cx="-11796840" cy="-11796840"/>
          </a:xfrm>
          <a:prstGeom prst="rect">
            <a:avLst/>
          </a:prstGeom>
        </p:spPr>
        <p:txBody>
          <a:bodyPr bIns="45000" lIns="90000" rIns="90000" tIns="45000"/>
          <a:p>
            <a:pPr>
              <a:lnSpc>
                <a:spcPct val="100000"/>
              </a:lnSpc>
            </a:pPr>
            <a:fld id="{510161C1-1141-4181-A1A1-51B131A1F191}" type="slidenum">
              <a:rPr lang="en-US" sz="2400">
                <a:solidFill>
                  <a:srgbClr val="000000"/>
                </a:solidFill>
                <a:latin typeface="Verdana"/>
                <a:ea typeface="+mn-ea"/>
              </a:rPr>
              <a:t>&lt;number&gt;</a:t>
            </a:fld>
            <a:endParaRPr/>
          </a:p>
        </p:txBody>
      </p:sp>
      <p:sp>
        <p:nvSpPr>
          <p:cNvPr id="990" name="PlaceHolder 2"/>
          <p:cNvSpPr>
            <a:spLocks noGrp="1"/>
          </p:cNvSpPr>
          <p:nvPr>
            <p:ph type="body"/>
          </p:nvPr>
        </p:nvSpPr>
        <p:spPr>
          <a:xfrm>
            <a:off x="2638800" y="4235040"/>
            <a:ext cx="4115160" cy="4003920"/>
          </a:xfrm>
          <a:prstGeom prst="rect">
            <a:avLst/>
          </a:prstGeom>
        </p:spPr>
        <p:txBody>
          <a:bodyPr lIns="91800" rIns="91800"/>
          <a:p>
            <a:pPr>
              <a:lnSpc>
                <a:spcPct val="100000"/>
              </a:lnSpc>
            </a:pPr>
            <a:r>
              <a:rPr lang="en-US" sz="1000">
                <a:latin typeface="ZapfHumnst BT"/>
              </a:rPr>
              <a:t>Until now, stakeholders have been focusing on the big picture. At this point, designers will shift their focus to individual use cases and how to realize them in the design model. Each of the use-cases to be realized will result in one or more interaction diagrams.</a:t>
            </a:r>
            <a:endParaRPr/>
          </a:p>
          <a:p>
            <a:pPr>
              <a:lnSpc>
                <a:spcPct val="100000"/>
              </a:lnSpc>
            </a:pPr>
            <a:endParaRPr/>
          </a:p>
          <a:p>
            <a:pPr>
              <a:lnSpc>
                <a:spcPct val="100000"/>
              </a:lnSpc>
            </a:pPr>
            <a:endParaRPr/>
          </a:p>
          <a:p>
            <a:pPr>
              <a:lnSpc>
                <a:spcPct val="100000"/>
              </a:lnSpc>
            </a:pPr>
            <a:endParaRPr/>
          </a:p>
        </p:txBody>
      </p:sp>
      <p:sp>
        <p:nvSpPr>
          <p:cNvPr id="991" name="CustomShape 3"/>
          <p:cNvSpPr/>
          <p:nvPr/>
        </p:nvSpPr>
        <p:spPr>
          <a:xfrm>
            <a:off x="556560" y="1108800"/>
            <a:ext cx="1820520" cy="5550120"/>
          </a:xfrm>
          <a:prstGeom prst="rect">
            <a:avLst/>
          </a:prstGeom>
        </p:spPr>
      </p:sp>
      <p:sp>
        <p:nvSpPr>
          <p:cNvPr id="992" name="CustomShape 4"/>
          <p:cNvSpPr/>
          <p:nvPr/>
        </p:nvSpPr>
        <p:spPr>
          <a:xfrm>
            <a:off x="556560" y="1108800"/>
            <a:ext cx="1820520" cy="5550120"/>
          </a:xfrm>
          <a:prstGeom prst="rect">
            <a:avLst/>
          </a:prstGeom>
        </p:spPr>
        <p:txBody>
          <a:bodyPr bIns="63720" lIns="63720" rIns="63720" tIns="63720"/>
          <a:p>
            <a:pPr>
              <a:lnSpc>
                <a:spcPct val="87000"/>
              </a:lnSpc>
            </a:pPr>
            <a:r>
              <a:rPr lang="en-US" sz="900">
                <a:solidFill>
                  <a:srgbClr val="000000"/>
                </a:solidFill>
                <a:latin typeface="ZapfHumnst BT"/>
                <a:ea typeface="+mn-ea"/>
              </a:rPr>
              <a:t>
</a:t>
            </a:r>
            <a:endParaRPr/>
          </a:p>
        </p:txBody>
      </p:sp>
      <p:sp>
        <p:nvSpPr>
          <p:cNvPr id="993" name="CustomShape 5"/>
          <p:cNvSpPr/>
          <p:nvPr/>
        </p:nvSpPr>
        <p:spPr>
          <a:xfrm>
            <a:off x="582480" y="1223280"/>
            <a:ext cx="1768320" cy="6941160"/>
          </a:xfrm>
          <a:prstGeom prst="rect">
            <a:avLst/>
          </a:prstGeom>
        </p:spPr>
        <p:txBody>
          <a:bodyPr bIns="54000" lIns="108360" rIns="108360" tIns="54000"/>
          <a:p>
            <a:pPr>
              <a:lnSpc>
                <a:spcPct val="87000"/>
              </a:lnSpc>
            </a:pPr>
            <a:r>
              <a:rPr lang="en-US" sz="900">
                <a:solidFill>
                  <a:srgbClr val="000000"/>
                </a:solidFill>
                <a:latin typeface="ZapfHumnst BT"/>
                <a:ea typeface="+mn-ea"/>
              </a:rPr>
              <a:t>It is not in the scope of this course to </a:t>
            </a:r>
            <a:r>
              <a:rPr i="1" lang="en-US" sz="900">
                <a:solidFill>
                  <a:srgbClr val="000000"/>
                </a:solidFill>
                <a:latin typeface="ZapfHumnst BT"/>
                <a:ea typeface="+mn-ea"/>
              </a:rPr>
              <a:t>identify </a:t>
            </a:r>
            <a:r>
              <a:rPr lang="en-US" sz="900">
                <a:solidFill>
                  <a:srgbClr val="000000"/>
                </a:solidFill>
                <a:latin typeface="ZapfHumnst BT"/>
                <a:ea typeface="+mn-ea"/>
              </a:rPr>
              <a:t>object collaborations. If you wish to discuss this topic further, refer to the </a:t>
            </a:r>
            <a:r>
              <a:rPr i="1" lang="en-US" sz="900">
                <a:solidFill>
                  <a:srgbClr val="000000"/>
                </a:solidFill>
                <a:latin typeface="ZapfHumnst BT"/>
                <a:ea typeface="+mn-ea"/>
              </a:rPr>
              <a:t>Object-Oriented Analysis with UML</a:t>
            </a:r>
            <a:r>
              <a:rPr lang="en-US" sz="900">
                <a:solidFill>
                  <a:srgbClr val="000000"/>
                </a:solidFill>
                <a:latin typeface="ZapfHumnst BT"/>
                <a:ea typeface="+mn-ea"/>
              </a:rPr>
              <a:t> course.</a:t>
            </a:r>
            <a:endParaRPr/>
          </a:p>
          <a:p>
            <a:pPr>
              <a:lnSpc>
                <a:spcPct val="87000"/>
              </a:lnSpc>
            </a:pPr>
            <a:r>
              <a:rPr lang="en-US" sz="900">
                <a:solidFill>
                  <a:srgbClr val="000000"/>
                </a:solidFill>
                <a:latin typeface="ZapfHumnst BT"/>
                <a:ea typeface="+mn-ea"/>
              </a:rPr>
              <a:t>If applicable to your class, you can introduce the Rational Unified Process (RUP).</a:t>
            </a:r>
            <a:endParaRPr/>
          </a:p>
          <a:p>
            <a:pPr>
              <a:lnSpc>
                <a:spcPct val="87000"/>
              </a:lnSpc>
            </a:pPr>
            <a:r>
              <a:rPr b="1" lang="en-US" sz="900">
                <a:solidFill>
                  <a:srgbClr val="000000"/>
                </a:solidFill>
                <a:latin typeface="ZapfHumnst BT"/>
                <a:ea typeface="+mn-ea"/>
              </a:rPr>
              <a:t>Analysis and Design Workflow</a:t>
            </a:r>
            <a:endParaRPr/>
          </a:p>
          <a:p>
            <a:pPr>
              <a:lnSpc>
                <a:spcPct val="87000"/>
              </a:lnSpc>
              <a:buFont typeface="StarSymbol"/>
              <a:buChar char=""/>
            </a:pPr>
            <a:r>
              <a:rPr lang="en-US" sz="900">
                <a:solidFill>
                  <a:srgbClr val="000000"/>
                </a:solidFill>
                <a:latin typeface="ZapfHumnst BT"/>
                <a:ea typeface="+mn-ea"/>
              </a:rPr>
              <a:t> </a:t>
            </a:r>
            <a:r>
              <a:rPr lang="en-US" sz="900">
                <a:solidFill>
                  <a:srgbClr val="000000"/>
                </a:solidFill>
                <a:latin typeface="ZapfHumnst BT"/>
                <a:ea typeface="+mn-ea"/>
              </a:rPr>
              <a:t>	</a:t>
            </a:r>
            <a:r>
              <a:rPr lang="en-US" sz="900">
                <a:solidFill>
                  <a:srgbClr val="000000"/>
                </a:solidFill>
                <a:latin typeface="ZapfHumnst BT"/>
                <a:ea typeface="+mn-ea"/>
              </a:rPr>
              <a:t>Interaction diagrams are </a:t>
            </a:r>
            <a:r>
              <a:rPr lang="en-US" sz="900">
                <a:solidFill>
                  <a:srgbClr val="000000"/>
                </a:solidFill>
                <a:latin typeface="ZapfHumnst BT"/>
                <a:ea typeface="+mn-ea"/>
              </a:rPr>
              <a:t>	</a:t>
            </a:r>
            <a:r>
              <a:rPr lang="en-US" sz="900">
                <a:solidFill>
                  <a:srgbClr val="000000"/>
                </a:solidFill>
                <a:latin typeface="ZapfHumnst BT"/>
                <a:ea typeface="+mn-ea"/>
              </a:rPr>
              <a:t>created and refined during </a:t>
            </a:r>
            <a:r>
              <a:rPr lang="en-US" sz="900">
                <a:solidFill>
                  <a:srgbClr val="000000"/>
                </a:solidFill>
                <a:latin typeface="ZapfHumnst BT"/>
                <a:ea typeface="+mn-ea"/>
              </a:rPr>
              <a:t>	</a:t>
            </a:r>
            <a:r>
              <a:rPr lang="en-US" sz="900">
                <a:solidFill>
                  <a:srgbClr val="000000"/>
                </a:solidFill>
                <a:latin typeface="ZapfHumnst BT"/>
                <a:ea typeface="+mn-ea"/>
              </a:rPr>
              <a:t>the elaboration phase of </a:t>
            </a:r>
            <a:r>
              <a:rPr lang="en-US" sz="900">
                <a:solidFill>
                  <a:srgbClr val="000000"/>
                </a:solidFill>
                <a:latin typeface="ZapfHumnst BT"/>
                <a:ea typeface="+mn-ea"/>
              </a:rPr>
              <a:t>	</a:t>
            </a:r>
            <a:r>
              <a:rPr lang="en-US" sz="900">
                <a:solidFill>
                  <a:srgbClr val="000000"/>
                </a:solidFill>
                <a:latin typeface="ZapfHumnst BT"/>
                <a:ea typeface="+mn-ea"/>
              </a:rPr>
              <a:t>this workflow for </a:t>
            </a:r>
            <a:r>
              <a:rPr lang="en-US" sz="900">
                <a:solidFill>
                  <a:srgbClr val="000000"/>
                </a:solidFill>
                <a:latin typeface="ZapfHumnst BT"/>
                <a:ea typeface="+mn-ea"/>
              </a:rPr>
              <a:t>	</a:t>
            </a:r>
            <a:r>
              <a:rPr lang="en-US" sz="900">
                <a:solidFill>
                  <a:srgbClr val="000000"/>
                </a:solidFill>
                <a:latin typeface="ZapfHumnst BT"/>
                <a:ea typeface="+mn-ea"/>
              </a:rPr>
              <a:t>architecturally significant </a:t>
            </a:r>
            <a:r>
              <a:rPr lang="en-US" sz="900">
                <a:solidFill>
                  <a:srgbClr val="000000"/>
                </a:solidFill>
                <a:latin typeface="ZapfHumnst BT"/>
                <a:ea typeface="+mn-ea"/>
              </a:rPr>
              <a:t>	</a:t>
            </a:r>
            <a:r>
              <a:rPr lang="en-US" sz="900">
                <a:solidFill>
                  <a:srgbClr val="000000"/>
                </a:solidFill>
                <a:latin typeface="ZapfHumnst BT"/>
                <a:ea typeface="+mn-ea"/>
              </a:rPr>
              <a:t>use cases. </a:t>
            </a:r>
            <a:endParaRPr/>
          </a:p>
          <a:p>
            <a:pPr>
              <a:lnSpc>
                <a:spcPct val="87000"/>
              </a:lnSpc>
              <a:buFont typeface="StarSymbol"/>
              <a:buChar char=""/>
            </a:pPr>
            <a:r>
              <a:rPr lang="en-US" sz="900">
                <a:solidFill>
                  <a:srgbClr val="000000"/>
                </a:solidFill>
                <a:latin typeface="ZapfHumnst BT"/>
                <a:ea typeface="+mn-ea"/>
              </a:rPr>
              <a:t> </a:t>
            </a:r>
            <a:r>
              <a:rPr lang="en-US" sz="900">
                <a:solidFill>
                  <a:srgbClr val="000000"/>
                </a:solidFill>
                <a:latin typeface="ZapfHumnst BT"/>
                <a:ea typeface="+mn-ea"/>
              </a:rPr>
              <a:t>	</a:t>
            </a:r>
            <a:r>
              <a:rPr lang="en-US" sz="900">
                <a:solidFill>
                  <a:srgbClr val="000000"/>
                </a:solidFill>
                <a:latin typeface="ZapfHumnst BT"/>
                <a:ea typeface="+mn-ea"/>
              </a:rPr>
              <a:t>For remaining use cases, </a:t>
            </a:r>
            <a:r>
              <a:rPr lang="en-US" sz="900">
                <a:solidFill>
                  <a:srgbClr val="000000"/>
                </a:solidFill>
                <a:latin typeface="ZapfHumnst BT"/>
                <a:ea typeface="+mn-ea"/>
              </a:rPr>
              <a:t>	</a:t>
            </a:r>
            <a:r>
              <a:rPr lang="en-US" sz="900">
                <a:solidFill>
                  <a:srgbClr val="000000"/>
                </a:solidFill>
                <a:latin typeface="ZapfHumnst BT"/>
                <a:ea typeface="+mn-ea"/>
              </a:rPr>
              <a:t>interaction diagrams are </a:t>
            </a:r>
            <a:r>
              <a:rPr lang="en-US" sz="900">
                <a:solidFill>
                  <a:srgbClr val="000000"/>
                </a:solidFill>
                <a:latin typeface="ZapfHumnst BT"/>
                <a:ea typeface="+mn-ea"/>
              </a:rPr>
              <a:t>	</a:t>
            </a:r>
            <a:r>
              <a:rPr lang="en-US" sz="900">
                <a:solidFill>
                  <a:srgbClr val="000000"/>
                </a:solidFill>
                <a:latin typeface="ZapfHumnst BT"/>
                <a:ea typeface="+mn-ea"/>
              </a:rPr>
              <a:t>created during the </a:t>
            </a:r>
            <a:r>
              <a:rPr lang="en-US" sz="900">
                <a:solidFill>
                  <a:srgbClr val="000000"/>
                </a:solidFill>
                <a:latin typeface="ZapfHumnst BT"/>
                <a:ea typeface="+mn-ea"/>
              </a:rPr>
              <a:t>	</a:t>
            </a:r>
            <a:r>
              <a:rPr lang="en-US" sz="900">
                <a:solidFill>
                  <a:srgbClr val="000000"/>
                </a:solidFill>
                <a:latin typeface="ZapfHumnst BT"/>
                <a:ea typeface="+mn-ea"/>
              </a:rPr>
              <a:t>construction phase.</a:t>
            </a:r>
            <a:endParaRPr/>
          </a:p>
          <a:p>
            <a:pPr>
              <a:lnSpc>
                <a:spcPct val="87000"/>
              </a:lnSpc>
            </a:pPr>
            <a:endParaRPr/>
          </a:p>
          <a:p>
            <a:pPr>
              <a:lnSpc>
                <a:spcPct val="87000"/>
              </a:lnSpc>
            </a:pPr>
            <a:endParaRPr/>
          </a:p>
          <a:p>
            <a:pPr>
              <a:lnSpc>
                <a:spcPct val="87000"/>
              </a:lnSpc>
            </a:pPr>
            <a:endParaRPr/>
          </a:p>
          <a:p>
            <a:pPr>
              <a:lnSpc>
                <a:spcPct val="87000"/>
              </a:lnSpc>
            </a:pPr>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94" name="TextShape 1"/>
          <p:cNvSpPr txBox="1"/>
          <p:nvPr/>
        </p:nvSpPr>
        <p:spPr>
          <a:xfrm>
            <a:off x="0" y="0"/>
            <a:ext cx="-11796840" cy="-11796840"/>
          </a:xfrm>
          <a:prstGeom prst="rect">
            <a:avLst/>
          </a:prstGeom>
        </p:spPr>
        <p:txBody>
          <a:bodyPr bIns="45000" lIns="90000" rIns="90000" tIns="45000"/>
          <a:p>
            <a:pPr>
              <a:lnSpc>
                <a:spcPct val="100000"/>
              </a:lnSpc>
            </a:pPr>
            <a:fld id="{A1D14161-71F1-4161-A131-413171717101}" type="slidenum">
              <a:rPr lang="en-US" sz="2400">
                <a:solidFill>
                  <a:srgbClr val="000000"/>
                </a:solidFill>
                <a:latin typeface="Verdana"/>
                <a:ea typeface="+mn-ea"/>
              </a:rPr>
              <a:t>&lt;number&gt;</a:t>
            </a:fld>
            <a:endParaRPr/>
          </a:p>
        </p:txBody>
      </p:sp>
      <p:sp>
        <p:nvSpPr>
          <p:cNvPr id="995" name="PlaceHolder 2"/>
          <p:cNvSpPr>
            <a:spLocks noGrp="1"/>
          </p:cNvSpPr>
          <p:nvPr>
            <p:ph type="body"/>
          </p:nvPr>
        </p:nvSpPr>
        <p:spPr>
          <a:xfrm>
            <a:off x="2638800" y="4235040"/>
            <a:ext cx="4115160" cy="4003920"/>
          </a:xfrm>
          <a:prstGeom prst="rect">
            <a:avLst/>
          </a:prstGeom>
        </p:spPr>
        <p:txBody>
          <a:bodyPr lIns="91800" rIns="91800"/>
          <a:p>
            <a:pPr>
              <a:lnSpc>
                <a:spcPct val="100000"/>
              </a:lnSpc>
            </a:pPr>
            <a:r>
              <a:rPr lang="en-US" sz="1000">
                <a:latin typeface="ZapfHumnst BT"/>
              </a:rPr>
              <a:t>Interaction diagrams are typically created from numerous sources that may include the following:</a:t>
            </a:r>
            <a:endParaRPr/>
          </a:p>
          <a:p>
            <a:pPr>
              <a:lnSpc>
                <a:spcPct val="100000"/>
              </a:lnSpc>
              <a:buFont typeface="StarSymbol"/>
              <a:buChar char=""/>
            </a:pPr>
            <a:r>
              <a:rPr lang="en-US" sz="1000">
                <a:latin typeface="ZapfHumnst BT"/>
              </a:rPr>
              <a:t> </a:t>
            </a:r>
            <a:r>
              <a:rPr lang="en-US" sz="1000">
                <a:latin typeface="ZapfHumnst BT"/>
              </a:rPr>
              <a:t>	</a:t>
            </a:r>
            <a:r>
              <a:rPr lang="en-US" sz="1000">
                <a:latin typeface="ZapfHumnst BT"/>
              </a:rPr>
              <a:t>Use-case model, including use-case flow of events</a:t>
            </a:r>
            <a:endParaRPr/>
          </a:p>
          <a:p>
            <a:pPr>
              <a:lnSpc>
                <a:spcPct val="100000"/>
              </a:lnSpc>
              <a:buFont typeface="StarSymbol"/>
              <a:buChar char=""/>
            </a:pPr>
            <a:r>
              <a:rPr lang="en-US" sz="1000">
                <a:latin typeface="ZapfHumnst BT"/>
              </a:rPr>
              <a:t> </a:t>
            </a:r>
            <a:r>
              <a:rPr lang="en-US" sz="1000">
                <a:latin typeface="ZapfHumnst BT"/>
              </a:rPr>
              <a:t>	</a:t>
            </a:r>
            <a:r>
              <a:rPr lang="en-US" sz="1000">
                <a:latin typeface="ZapfHumnst BT"/>
              </a:rPr>
              <a:t>Glossary</a:t>
            </a:r>
            <a:endParaRPr/>
          </a:p>
          <a:p>
            <a:pPr>
              <a:lnSpc>
                <a:spcPct val="100000"/>
              </a:lnSpc>
              <a:buFont typeface="StarSymbol"/>
              <a:buChar char=""/>
            </a:pPr>
            <a:r>
              <a:rPr lang="en-US" sz="1000">
                <a:latin typeface="ZapfHumnst BT"/>
              </a:rPr>
              <a:t> </a:t>
            </a:r>
            <a:r>
              <a:rPr lang="en-US" sz="1000">
                <a:latin typeface="ZapfHumnst BT"/>
              </a:rPr>
              <a:t>	</a:t>
            </a:r>
            <a:r>
              <a:rPr lang="en-US" sz="1000">
                <a:latin typeface="ZapfHumnst BT"/>
              </a:rPr>
              <a:t>Software architecture document</a:t>
            </a:r>
            <a:endParaRPr/>
          </a:p>
          <a:p>
            <a:pPr>
              <a:lnSpc>
                <a:spcPct val="100000"/>
              </a:lnSpc>
              <a:buFont typeface="StarSymbol"/>
              <a:buChar char=""/>
            </a:pPr>
            <a:r>
              <a:rPr lang="en-US" sz="1000">
                <a:latin typeface="ZapfHumnst BT"/>
              </a:rPr>
              <a:t> </a:t>
            </a:r>
            <a:r>
              <a:rPr lang="en-US" sz="1000">
                <a:latin typeface="ZapfHumnst BT"/>
              </a:rPr>
              <a:t>	</a:t>
            </a:r>
            <a:r>
              <a:rPr lang="en-US" sz="1000">
                <a:latin typeface="ZapfHumnst BT"/>
              </a:rPr>
              <a:t>Design model</a:t>
            </a:r>
            <a:endParaRPr/>
          </a:p>
          <a:p>
            <a:pPr>
              <a:lnSpc>
                <a:spcPct val="100000"/>
              </a:lnSpc>
              <a:buFont typeface="StarSymbol"/>
              <a:buChar char=""/>
            </a:pPr>
            <a:r>
              <a:rPr lang="en-US" sz="1000">
                <a:latin typeface="ZapfHumnst BT"/>
              </a:rPr>
              <a:t> </a:t>
            </a:r>
            <a:r>
              <a:rPr lang="en-US" sz="1000">
                <a:latin typeface="ZapfHumnst BT"/>
              </a:rPr>
              <a:t>	</a:t>
            </a:r>
            <a:r>
              <a:rPr lang="en-US" sz="1000">
                <a:latin typeface="ZapfHumnst BT"/>
              </a:rPr>
              <a:t>Design guidelines</a:t>
            </a:r>
            <a:endParaRPr/>
          </a:p>
          <a:p>
            <a:pPr>
              <a:lnSpc>
                <a:spcPct val="100000"/>
              </a:lnSpc>
            </a:pPr>
            <a:endParaRPr/>
          </a:p>
        </p:txBody>
      </p:sp>
      <p:sp>
        <p:nvSpPr>
          <p:cNvPr id="996" name="CustomShape 3"/>
          <p:cNvSpPr/>
          <p:nvPr/>
        </p:nvSpPr>
        <p:spPr>
          <a:xfrm>
            <a:off x="556560" y="1108800"/>
            <a:ext cx="1820520" cy="5550120"/>
          </a:xfrm>
          <a:prstGeom prst="rect">
            <a:avLst/>
          </a:prstGeom>
        </p:spPr>
      </p:sp>
      <p:sp>
        <p:nvSpPr>
          <p:cNvPr id="997" name="CustomShape 4"/>
          <p:cNvSpPr/>
          <p:nvPr/>
        </p:nvSpPr>
        <p:spPr>
          <a:xfrm>
            <a:off x="556560" y="1108800"/>
            <a:ext cx="1820520" cy="5550120"/>
          </a:xfrm>
          <a:prstGeom prst="rect">
            <a:avLst/>
          </a:prstGeom>
        </p:spPr>
        <p:txBody>
          <a:bodyPr bIns="63720" lIns="63720" rIns="63720" tIns="63720"/>
          <a:p>
            <a:pPr>
              <a:lnSpc>
                <a:spcPct val="87000"/>
              </a:lnSpc>
            </a:pPr>
            <a:r>
              <a:rPr lang="en-US" sz="900">
                <a:solidFill>
                  <a:srgbClr val="000000"/>
                </a:solidFill>
                <a:latin typeface="ZapfHumnst BT"/>
                <a:ea typeface="+mn-ea"/>
              </a:rPr>
              <a:t>
</a:t>
            </a:r>
            <a:endParaRPr/>
          </a:p>
        </p:txBody>
      </p:sp>
      <p:sp>
        <p:nvSpPr>
          <p:cNvPr id="998" name="CustomShape 5"/>
          <p:cNvSpPr/>
          <p:nvPr/>
        </p:nvSpPr>
        <p:spPr>
          <a:xfrm>
            <a:off x="582480" y="1223280"/>
            <a:ext cx="1768320" cy="6941160"/>
          </a:xfrm>
          <a:prstGeom prst="rect">
            <a:avLst/>
          </a:prstGeom>
        </p:spPr>
      </p:sp>
    </p:spTree>
  </p:cSld>
</p:notes>
</file>

<file path=ppt/notesSlides/notesSlide2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99" name="TextShape 1"/>
          <p:cNvSpPr txBox="1"/>
          <p:nvPr/>
        </p:nvSpPr>
        <p:spPr>
          <a:xfrm>
            <a:off x="0" y="0"/>
            <a:ext cx="-11796840" cy="-11796840"/>
          </a:xfrm>
          <a:prstGeom prst="rect">
            <a:avLst/>
          </a:prstGeom>
        </p:spPr>
        <p:txBody>
          <a:bodyPr bIns="45000" lIns="90000" rIns="90000" tIns="45000"/>
          <a:p>
            <a:pPr>
              <a:lnSpc>
                <a:spcPct val="100000"/>
              </a:lnSpc>
            </a:pPr>
            <a:fld id="{C1315111-9111-41D1-B181-814121A131D1}" type="slidenum">
              <a:rPr lang="en-US" sz="2400">
                <a:solidFill>
                  <a:srgbClr val="000000"/>
                </a:solidFill>
                <a:latin typeface="Verdana"/>
                <a:ea typeface="+mn-ea"/>
              </a:rPr>
              <a:t>&lt;number&gt;</a:t>
            </a:fld>
            <a:endParaRPr/>
          </a:p>
        </p:txBody>
      </p:sp>
      <p:sp>
        <p:nvSpPr>
          <p:cNvPr id="1000" name="PlaceHolder 2"/>
          <p:cNvSpPr>
            <a:spLocks noGrp="1"/>
          </p:cNvSpPr>
          <p:nvPr>
            <p:ph type="body"/>
          </p:nvPr>
        </p:nvSpPr>
        <p:spPr>
          <a:xfrm>
            <a:off x="2638800" y="4235040"/>
            <a:ext cx="4115160" cy="4003920"/>
          </a:xfrm>
          <a:prstGeom prst="rect">
            <a:avLst/>
          </a:prstGeom>
        </p:spPr>
        <p:txBody>
          <a:bodyPr lIns="91800" rIns="91800"/>
          <a:p>
            <a:pPr>
              <a:lnSpc>
                <a:spcPct val="100000"/>
              </a:lnSpc>
            </a:pPr>
            <a:r>
              <a:rPr b="1" lang="en-US" sz="1000">
                <a:latin typeface="ZapfHumnst BT"/>
              </a:rPr>
              <a:t>What is the relationship between a use case’s flow of events and</a:t>
            </a:r>
            <a:r>
              <a:rPr lang="en-US" sz="1000">
                <a:latin typeface="ZapfHumnst BT"/>
              </a:rPr>
              <a:t> </a:t>
            </a:r>
            <a:r>
              <a:rPr b="1" lang="en-US" sz="1000">
                <a:latin typeface="ZapfHumnst BT"/>
              </a:rPr>
              <a:t>interaction diagrams?</a:t>
            </a:r>
            <a:endParaRPr/>
          </a:p>
          <a:p>
            <a:pPr>
              <a:lnSpc>
                <a:spcPct val="100000"/>
              </a:lnSpc>
            </a:pPr>
            <a:r>
              <a:rPr lang="en-US" sz="1000">
                <a:latin typeface="ZapfHumnst BT"/>
              </a:rPr>
              <a:t>A use case’s flow of events describes a sequence of transactions performed by a system. Whereas, interaction diagrams visually capture a single instance of a use case’s flow of events. Therefore, there can be a collaboration diagram and/or a sequence diagram for </a:t>
            </a:r>
            <a:r>
              <a:rPr i="1" lang="en-US" sz="1000">
                <a:latin typeface="ZapfHumnst BT"/>
              </a:rPr>
              <a:t>each </a:t>
            </a:r>
            <a:r>
              <a:rPr lang="en-US" sz="1000">
                <a:latin typeface="ZapfHumnst BT"/>
              </a:rPr>
              <a:t>flow through the use case.</a:t>
            </a:r>
            <a:endParaRPr/>
          </a:p>
          <a:p>
            <a:pPr>
              <a:lnSpc>
                <a:spcPct val="100000"/>
              </a:lnSpc>
            </a:pPr>
            <a:r>
              <a:rPr lang="en-US" sz="1000">
                <a:latin typeface="ZapfHumnst BT"/>
              </a:rPr>
              <a:t>For example, a use case may have a main flow (the “Happy Path”) and two alternate flows. You would create at least one interaction diagram for each flow. In this case, there would be a minimum of three diagrams.</a:t>
            </a:r>
            <a:endParaRPr/>
          </a:p>
          <a:p>
            <a:pPr>
              <a:lnSpc>
                <a:spcPct val="100000"/>
              </a:lnSpc>
            </a:pPr>
            <a:endParaRPr/>
          </a:p>
          <a:p>
            <a:pPr>
              <a:lnSpc>
                <a:spcPct val="100000"/>
              </a:lnSpc>
            </a:pPr>
            <a:endParaRPr/>
          </a:p>
        </p:txBody>
      </p:sp>
      <p:sp>
        <p:nvSpPr>
          <p:cNvPr id="1001" name="CustomShape 3"/>
          <p:cNvSpPr/>
          <p:nvPr/>
        </p:nvSpPr>
        <p:spPr>
          <a:xfrm>
            <a:off x="556560" y="1108800"/>
            <a:ext cx="1820520" cy="5550120"/>
          </a:xfrm>
          <a:prstGeom prst="rect">
            <a:avLst/>
          </a:prstGeom>
        </p:spPr>
      </p:sp>
      <p:sp>
        <p:nvSpPr>
          <p:cNvPr id="1002" name="CustomShape 4"/>
          <p:cNvSpPr/>
          <p:nvPr/>
        </p:nvSpPr>
        <p:spPr>
          <a:xfrm>
            <a:off x="556560" y="1108800"/>
            <a:ext cx="1820520" cy="5550120"/>
          </a:xfrm>
          <a:prstGeom prst="rect">
            <a:avLst/>
          </a:prstGeom>
        </p:spPr>
        <p:txBody>
          <a:bodyPr bIns="63720" lIns="63720" rIns="63720" tIns="63720"/>
          <a:p>
            <a:pPr>
              <a:lnSpc>
                <a:spcPct val="87000"/>
              </a:lnSpc>
            </a:pPr>
            <a:r>
              <a:rPr lang="en-US" sz="900">
                <a:solidFill>
                  <a:srgbClr val="000000"/>
                </a:solidFill>
                <a:latin typeface="ZapfHumnst BT"/>
                <a:ea typeface="+mn-ea"/>
              </a:rPr>
              <a:t>
</a:t>
            </a:r>
            <a:endParaRPr/>
          </a:p>
        </p:txBody>
      </p:sp>
      <p:sp>
        <p:nvSpPr>
          <p:cNvPr id="1003" name="CustomShape 5"/>
          <p:cNvSpPr/>
          <p:nvPr/>
        </p:nvSpPr>
        <p:spPr>
          <a:xfrm>
            <a:off x="582480" y="1223280"/>
            <a:ext cx="1768320" cy="6941160"/>
          </a:xfrm>
          <a:prstGeom prst="rect">
            <a:avLst/>
          </a:prstGeom>
        </p:spPr>
      </p:sp>
      <p:sp>
        <p:nvSpPr>
          <p:cNvPr id="1004" name="CustomShape 6"/>
          <p:cNvSpPr/>
          <p:nvPr/>
        </p:nvSpPr>
        <p:spPr>
          <a:xfrm>
            <a:off x="561600" y="1173240"/>
            <a:ext cx="1706760" cy="6649200"/>
          </a:xfrm>
          <a:prstGeom prst="rect">
            <a:avLst/>
          </a:prstGeom>
        </p:spPr>
      </p:sp>
    </p:spTree>
  </p:cSld>
</p:notes>
</file>

<file path=ppt/notesSlides/notesSlide2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05" name="TextShape 1"/>
          <p:cNvSpPr txBox="1"/>
          <p:nvPr/>
        </p:nvSpPr>
        <p:spPr>
          <a:xfrm>
            <a:off x="0" y="0"/>
            <a:ext cx="-11796840" cy="-11796840"/>
          </a:xfrm>
          <a:prstGeom prst="rect">
            <a:avLst/>
          </a:prstGeom>
        </p:spPr>
        <p:txBody>
          <a:bodyPr bIns="45000" lIns="90000" rIns="90000" tIns="45000"/>
          <a:p>
            <a:pPr>
              <a:lnSpc>
                <a:spcPct val="100000"/>
              </a:lnSpc>
            </a:pPr>
            <a:fld id="{E171E101-1121-41F1-B191-D1F101C171D1}" type="slidenum">
              <a:rPr lang="en-US" sz="2400">
                <a:solidFill>
                  <a:srgbClr val="000000"/>
                </a:solidFill>
                <a:latin typeface="Verdana"/>
                <a:ea typeface="+mn-ea"/>
              </a:rPr>
              <a:t>&lt;number&gt;</a:t>
            </a:fld>
            <a:endParaRPr/>
          </a:p>
        </p:txBody>
      </p:sp>
      <p:sp>
        <p:nvSpPr>
          <p:cNvPr id="1006" name="PlaceHolder 2"/>
          <p:cNvSpPr>
            <a:spLocks noGrp="1"/>
          </p:cNvSpPr>
          <p:nvPr>
            <p:ph type="body"/>
          </p:nvPr>
        </p:nvSpPr>
        <p:spPr>
          <a:xfrm>
            <a:off x="2638800" y="4235040"/>
            <a:ext cx="4115160" cy="4003920"/>
          </a:xfrm>
          <a:prstGeom prst="rect">
            <a:avLst/>
          </a:prstGeom>
        </p:spPr>
        <p:txBody>
          <a:bodyPr lIns="91800" rIns="91800"/>
          <a:p>
            <a:pPr>
              <a:lnSpc>
                <a:spcPct val="100000"/>
              </a:lnSpc>
            </a:pPr>
            <a:r>
              <a:rPr lang="en-US" sz="1000">
                <a:latin typeface="ZapfHumnst BT"/>
              </a:rPr>
              <a:t>We’ve already discussed actors and objects. They play the same roles in the both sequence and collaboration diagrams. Although messages play the same role, we will discuss them again in context to the collaboration diagram.</a:t>
            </a:r>
            <a:endParaRPr/>
          </a:p>
        </p:txBody>
      </p:sp>
      <p:sp>
        <p:nvSpPr>
          <p:cNvPr id="1007" name="CustomShape 3"/>
          <p:cNvSpPr/>
          <p:nvPr/>
        </p:nvSpPr>
        <p:spPr>
          <a:xfrm>
            <a:off x="556560" y="1108800"/>
            <a:ext cx="1820520" cy="5550120"/>
          </a:xfrm>
          <a:prstGeom prst="rect">
            <a:avLst/>
          </a:prstGeom>
        </p:spPr>
      </p:sp>
      <p:sp>
        <p:nvSpPr>
          <p:cNvPr id="1008" name="CustomShape 4"/>
          <p:cNvSpPr/>
          <p:nvPr/>
        </p:nvSpPr>
        <p:spPr>
          <a:xfrm>
            <a:off x="556560" y="1108800"/>
            <a:ext cx="1820520" cy="5550120"/>
          </a:xfrm>
          <a:prstGeom prst="rect">
            <a:avLst/>
          </a:prstGeom>
        </p:spPr>
        <p:txBody>
          <a:bodyPr bIns="63720" lIns="63720" rIns="63720" tIns="63720"/>
          <a:p>
            <a:pPr>
              <a:lnSpc>
                <a:spcPct val="87000"/>
              </a:lnSpc>
            </a:pPr>
            <a:r>
              <a:rPr lang="en-US" sz="900">
                <a:solidFill>
                  <a:srgbClr val="000000"/>
                </a:solidFill>
                <a:latin typeface="ZapfHumnst BT"/>
                <a:ea typeface="+mn-ea"/>
              </a:rPr>
              <a:t>
</a:t>
            </a:r>
            <a:endParaRPr/>
          </a:p>
        </p:txBody>
      </p:sp>
      <p:sp>
        <p:nvSpPr>
          <p:cNvPr id="1009" name="CustomShape 5"/>
          <p:cNvSpPr/>
          <p:nvPr/>
        </p:nvSpPr>
        <p:spPr>
          <a:xfrm>
            <a:off x="582480" y="1223280"/>
            <a:ext cx="1768320" cy="6941160"/>
          </a:xfrm>
          <a:prstGeom prst="rect">
            <a:avLst/>
          </a:prstGeom>
        </p:spPr>
      </p:sp>
    </p:spTree>
  </p:cSld>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43" name="PlaceHolder 1"/>
          <p:cNvSpPr>
            <a:spLocks noGrp="1"/>
          </p:cNvSpPr>
          <p:nvPr>
            <p:ph type="body"/>
          </p:nvPr>
        </p:nvSpPr>
        <p:spPr>
          <a:xfrm>
            <a:off x="0" y="0"/>
            <a:ext cx="-11796840" cy="-11796840"/>
          </a:xfrm>
          <a:prstGeom prst="rect">
            <a:avLst/>
          </a:prstGeom>
        </p:spPr>
        <p:txBody>
          <a:bodyPr bIns="45000" lIns="90000" rIns="90000" tIns="45000"/>
          <a:p>
            <a:endParaRPr/>
          </a:p>
        </p:txBody>
      </p:sp>
      <p:sp>
        <p:nvSpPr>
          <p:cNvPr id="944" name="TextShape 2"/>
          <p:cNvSpPr txBox="1"/>
          <p:nvPr/>
        </p:nvSpPr>
        <p:spPr>
          <a:xfrm>
            <a:off x="0" y="0"/>
            <a:ext cx="-11796840" cy="-11796840"/>
          </a:xfrm>
          <a:prstGeom prst="rect">
            <a:avLst/>
          </a:prstGeom>
        </p:spPr>
        <p:txBody>
          <a:bodyPr bIns="45000" lIns="90000" rIns="90000" tIns="45000"/>
          <a:p>
            <a:pPr>
              <a:lnSpc>
                <a:spcPct val="100000"/>
              </a:lnSpc>
            </a:pPr>
            <a:fld id="{91C1F101-D1A1-4171-81F1-F1F1819131D1}" type="slidenum">
              <a:rPr lang="en-US" sz="2400">
                <a:solidFill>
                  <a:srgbClr val="000000"/>
                </a:solidFill>
                <a:latin typeface="Verdana"/>
                <a:ea typeface="+mn-ea"/>
              </a:rPr>
              <a:t>&lt;number&gt;</a:t>
            </a:fld>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10" name="TextShape 1"/>
          <p:cNvSpPr txBox="1"/>
          <p:nvPr/>
        </p:nvSpPr>
        <p:spPr>
          <a:xfrm>
            <a:off x="0" y="0"/>
            <a:ext cx="-11796840" cy="-11796840"/>
          </a:xfrm>
          <a:prstGeom prst="rect">
            <a:avLst/>
          </a:prstGeom>
        </p:spPr>
        <p:txBody>
          <a:bodyPr bIns="45000" lIns="90000" rIns="90000" tIns="45000"/>
          <a:p>
            <a:pPr>
              <a:lnSpc>
                <a:spcPct val="100000"/>
              </a:lnSpc>
            </a:pPr>
            <a:fld id="{51B1B191-5131-4111-8131-718151E18111}" type="slidenum">
              <a:rPr lang="en-US" sz="2400">
                <a:solidFill>
                  <a:srgbClr val="000000"/>
                </a:solidFill>
                <a:latin typeface="Verdana"/>
                <a:ea typeface="+mn-ea"/>
              </a:rPr>
              <a:t>&lt;number&gt;</a:t>
            </a:fld>
            <a:endParaRPr/>
          </a:p>
        </p:txBody>
      </p:sp>
      <p:sp>
        <p:nvSpPr>
          <p:cNvPr id="1011" name="PlaceHolder 2"/>
          <p:cNvSpPr>
            <a:spLocks noGrp="1"/>
          </p:cNvSpPr>
          <p:nvPr>
            <p:ph type="body"/>
          </p:nvPr>
        </p:nvSpPr>
        <p:spPr>
          <a:xfrm>
            <a:off x="2638800" y="4235040"/>
            <a:ext cx="4115160" cy="4003920"/>
          </a:xfrm>
          <a:prstGeom prst="rect">
            <a:avLst/>
          </a:prstGeom>
        </p:spPr>
        <p:txBody>
          <a:bodyPr lIns="91800" rIns="91800"/>
          <a:p>
            <a:pPr>
              <a:lnSpc>
                <a:spcPct val="100000"/>
              </a:lnSpc>
              <a:buFont typeface="StarSymbol"/>
              <a:buChar char=""/>
            </a:pPr>
            <a:r>
              <a:rPr lang="en-US" sz="1000">
                <a:latin typeface="ZapfHumnst BT"/>
              </a:rPr>
              <a:t>Don’t show the interaction between actors in either sequence or collaboration diagrams because actors are, by definition, outside the system.</a:t>
            </a:r>
            <a:endParaRPr/>
          </a:p>
          <a:p>
            <a:pPr>
              <a:lnSpc>
                <a:spcPct val="100000"/>
              </a:lnSpc>
              <a:buFont typeface="StarSymbol"/>
              <a:buChar char=""/>
            </a:pPr>
            <a:r>
              <a:rPr lang="en-US" sz="1000">
                <a:latin typeface="ZapfHumnst BT"/>
              </a:rPr>
              <a:t>Normally an actor instance occurs in the sequence or collaboration diagram as the invoker of the interaction. </a:t>
            </a:r>
            <a:endParaRPr/>
          </a:p>
          <a:p>
            <a:pPr>
              <a:lnSpc>
                <a:spcPct val="100000"/>
              </a:lnSpc>
              <a:buFont typeface="StarSymbol"/>
              <a:buChar char=""/>
            </a:pPr>
            <a:r>
              <a:rPr lang="en-US" sz="1000">
                <a:latin typeface="ZapfHumnst BT"/>
              </a:rPr>
              <a:t>If you have several actor instances in the same diagram, try to keep them in the periphery of the diagram. </a:t>
            </a:r>
            <a:endParaRPr/>
          </a:p>
          <a:p>
            <a:pPr>
              <a:lnSpc>
                <a:spcPct val="100000"/>
              </a:lnSpc>
              <a:buFont typeface="StarSymbol"/>
              <a:buChar char=""/>
            </a:pPr>
            <a:r>
              <a:rPr lang="en-US" sz="1000">
                <a:latin typeface="ZapfHumnst BT"/>
              </a:rPr>
              <a:t>In sequence diagrams, actors who initiate an action generally appear on the left side. Passive actors appear to the right side of the diagram.</a:t>
            </a:r>
            <a:endParaRPr/>
          </a:p>
          <a:p>
            <a:pPr>
              <a:lnSpc>
                <a:spcPct val="100000"/>
              </a:lnSpc>
            </a:pPr>
            <a:endParaRPr/>
          </a:p>
        </p:txBody>
      </p:sp>
      <p:sp>
        <p:nvSpPr>
          <p:cNvPr id="1012" name="CustomShape 3"/>
          <p:cNvSpPr/>
          <p:nvPr/>
        </p:nvSpPr>
        <p:spPr>
          <a:xfrm>
            <a:off x="556560" y="1108800"/>
            <a:ext cx="1820520" cy="5550120"/>
          </a:xfrm>
          <a:prstGeom prst="rect">
            <a:avLst/>
          </a:prstGeom>
        </p:spPr>
      </p:sp>
      <p:sp>
        <p:nvSpPr>
          <p:cNvPr id="1013" name="CustomShape 4"/>
          <p:cNvSpPr/>
          <p:nvPr/>
        </p:nvSpPr>
        <p:spPr>
          <a:xfrm>
            <a:off x="556560" y="1108800"/>
            <a:ext cx="1820520" cy="5550120"/>
          </a:xfrm>
          <a:prstGeom prst="rect">
            <a:avLst/>
          </a:prstGeom>
        </p:spPr>
        <p:txBody>
          <a:bodyPr bIns="63720" lIns="63720" rIns="63720" tIns="63720"/>
          <a:p>
            <a:pPr>
              <a:lnSpc>
                <a:spcPct val="87000"/>
              </a:lnSpc>
            </a:pPr>
            <a:r>
              <a:rPr lang="en-US" sz="900">
                <a:solidFill>
                  <a:srgbClr val="000000"/>
                </a:solidFill>
                <a:latin typeface="ZapfHumnst BT"/>
                <a:ea typeface="+mn-ea"/>
              </a:rPr>
              <a:t>
</a:t>
            </a:r>
            <a:endParaRPr/>
          </a:p>
        </p:txBody>
      </p:sp>
      <p:sp>
        <p:nvSpPr>
          <p:cNvPr id="1014" name="CustomShape 5"/>
          <p:cNvSpPr/>
          <p:nvPr/>
        </p:nvSpPr>
        <p:spPr>
          <a:xfrm>
            <a:off x="582480" y="1223280"/>
            <a:ext cx="1768320" cy="6941160"/>
          </a:xfrm>
          <a:prstGeom prst="rect">
            <a:avLst/>
          </a:prstGeom>
        </p:spPr>
      </p:sp>
      <p:sp>
        <p:nvSpPr>
          <p:cNvPr id="1015" name="CustomShape 6"/>
          <p:cNvSpPr/>
          <p:nvPr/>
        </p:nvSpPr>
        <p:spPr>
          <a:xfrm>
            <a:off x="582480" y="1223280"/>
            <a:ext cx="1768320" cy="6941160"/>
          </a:xfrm>
          <a:prstGeom prst="rect">
            <a:avLst/>
          </a:prstGeom>
        </p:spPr>
      </p:sp>
    </p:spTree>
  </p:cSld>
</p:notes>
</file>

<file path=ppt/notesSlides/notesSlide3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16" name="TextShape 1"/>
          <p:cNvSpPr txBox="1"/>
          <p:nvPr/>
        </p:nvSpPr>
        <p:spPr>
          <a:xfrm>
            <a:off x="0" y="0"/>
            <a:ext cx="-11796840" cy="-11796840"/>
          </a:xfrm>
          <a:prstGeom prst="rect">
            <a:avLst/>
          </a:prstGeom>
        </p:spPr>
        <p:txBody>
          <a:bodyPr bIns="45000" lIns="90000" rIns="90000" tIns="45000"/>
          <a:p>
            <a:pPr>
              <a:lnSpc>
                <a:spcPct val="100000"/>
              </a:lnSpc>
            </a:pPr>
            <a:fld id="{01614131-2181-4121-8121-A171E1214191}" type="slidenum">
              <a:rPr lang="en-US" sz="2400">
                <a:solidFill>
                  <a:srgbClr val="000000"/>
                </a:solidFill>
                <a:latin typeface="Verdana"/>
                <a:ea typeface="+mn-ea"/>
              </a:rPr>
              <a:t>&lt;number&gt;</a:t>
            </a:fld>
            <a:endParaRPr/>
          </a:p>
        </p:txBody>
      </p:sp>
      <p:sp>
        <p:nvSpPr>
          <p:cNvPr id="1017" name="PlaceHolder 2"/>
          <p:cNvSpPr>
            <a:spLocks noGrp="1"/>
          </p:cNvSpPr>
          <p:nvPr>
            <p:ph type="body"/>
          </p:nvPr>
        </p:nvSpPr>
        <p:spPr>
          <a:xfrm>
            <a:off x="2638800" y="4235040"/>
            <a:ext cx="4115160" cy="4003920"/>
          </a:xfrm>
          <a:prstGeom prst="rect">
            <a:avLst/>
          </a:prstGeom>
        </p:spPr>
        <p:txBody>
          <a:bodyPr lIns="91800" rIns="91800"/>
          <a:p>
            <a:pPr>
              <a:lnSpc>
                <a:spcPct val="100000"/>
              </a:lnSpc>
            </a:pPr>
            <a:r>
              <a:rPr lang="en-US" sz="1000">
                <a:latin typeface="ZapfHumnst BT"/>
              </a:rPr>
              <a:t>You can represent objects in the following ways. You can have: </a:t>
            </a:r>
            <a:endParaRPr/>
          </a:p>
          <a:p>
            <a:pPr>
              <a:lnSpc>
                <a:spcPct val="100000"/>
              </a:lnSpc>
              <a:buFont typeface="StarSymbol"/>
              <a:buChar char=""/>
            </a:pPr>
            <a:r>
              <a:rPr lang="en-US" sz="1000">
                <a:latin typeface="ZapfHumnst BT"/>
              </a:rPr>
              <a:t>An object name only. Normally, you create a sequence or collaboration diagram with objects first and specify their classes later. </a:t>
            </a:r>
            <a:endParaRPr/>
          </a:p>
          <a:p>
            <a:pPr>
              <a:lnSpc>
                <a:spcPct val="100000"/>
              </a:lnSpc>
              <a:buFont typeface="StarSymbol"/>
              <a:buChar char=""/>
            </a:pPr>
            <a:r>
              <a:rPr lang="en-US" sz="1000">
                <a:latin typeface="ZapfHumnst BT"/>
              </a:rPr>
              <a:t>An object name and class.</a:t>
            </a:r>
            <a:endParaRPr/>
          </a:p>
          <a:p>
            <a:pPr>
              <a:lnSpc>
                <a:spcPct val="100000"/>
              </a:lnSpc>
              <a:buFont typeface="StarSymbol"/>
              <a:buChar char=""/>
            </a:pPr>
            <a:r>
              <a:rPr lang="en-US" sz="1000">
                <a:latin typeface="ZapfHumnst BT"/>
              </a:rPr>
              <a:t>A class name only. However, you should name them if you want to discriminate different objects of the same class. </a:t>
            </a:r>
            <a:endParaRPr/>
          </a:p>
          <a:p>
            <a:pPr>
              <a:lnSpc>
                <a:spcPct val="100000"/>
              </a:lnSpc>
              <a:buFont typeface="StarSymbol"/>
              <a:buChar char=""/>
            </a:pPr>
            <a:r>
              <a:rPr lang="en-US" sz="1000">
                <a:latin typeface="ZapfHumnst BT"/>
              </a:rPr>
              <a:t>Note that an object's class can be represented in a sequence or collaboration diagram, if it actively participates in the collaboration. </a:t>
            </a:r>
            <a:endParaRPr/>
          </a:p>
          <a:p>
            <a:pPr>
              <a:lnSpc>
                <a:spcPct val="100000"/>
              </a:lnSpc>
              <a:buFont typeface="StarSymbol"/>
              <a:buChar char=""/>
            </a:pPr>
            <a:r>
              <a:rPr lang="en-US" sz="1000">
                <a:latin typeface="ZapfHumnst BT"/>
              </a:rPr>
              <a:t>Depending on your settings in Rose, the object can also be one of the other three stereotype displays (none, icon, or decoration).</a:t>
            </a:r>
            <a:endParaRPr/>
          </a:p>
        </p:txBody>
      </p:sp>
      <p:sp>
        <p:nvSpPr>
          <p:cNvPr id="1018" name="CustomShape 3"/>
          <p:cNvSpPr/>
          <p:nvPr/>
        </p:nvSpPr>
        <p:spPr>
          <a:xfrm>
            <a:off x="556560" y="1108800"/>
            <a:ext cx="1820520" cy="5550120"/>
          </a:xfrm>
          <a:prstGeom prst="rect">
            <a:avLst/>
          </a:prstGeom>
        </p:spPr>
      </p:sp>
      <p:sp>
        <p:nvSpPr>
          <p:cNvPr id="1019" name="CustomShape 4"/>
          <p:cNvSpPr/>
          <p:nvPr/>
        </p:nvSpPr>
        <p:spPr>
          <a:xfrm>
            <a:off x="556560" y="1108800"/>
            <a:ext cx="1820520" cy="5550120"/>
          </a:xfrm>
          <a:prstGeom prst="rect">
            <a:avLst/>
          </a:prstGeom>
        </p:spPr>
        <p:txBody>
          <a:bodyPr bIns="63720" lIns="63720" rIns="63720" tIns="63720"/>
          <a:p>
            <a:pPr>
              <a:lnSpc>
                <a:spcPct val="87000"/>
              </a:lnSpc>
            </a:pPr>
            <a:r>
              <a:rPr lang="en-US" sz="900">
                <a:solidFill>
                  <a:srgbClr val="000000"/>
                </a:solidFill>
                <a:latin typeface="ZapfHumnst BT"/>
                <a:ea typeface="+mn-ea"/>
              </a:rPr>
              <a:t>
</a:t>
            </a:r>
            <a:endParaRPr/>
          </a:p>
        </p:txBody>
      </p:sp>
      <p:sp>
        <p:nvSpPr>
          <p:cNvPr id="1020" name="CustomShape 5"/>
          <p:cNvSpPr/>
          <p:nvPr/>
        </p:nvSpPr>
        <p:spPr>
          <a:xfrm>
            <a:off x="582480" y="1223280"/>
            <a:ext cx="1768320" cy="6941160"/>
          </a:xfrm>
          <a:prstGeom prst="rect">
            <a:avLst/>
          </a:prstGeom>
        </p:spPr>
      </p:sp>
      <p:sp>
        <p:nvSpPr>
          <p:cNvPr id="1021" name="CustomShape 6"/>
          <p:cNvSpPr/>
          <p:nvPr/>
        </p:nvSpPr>
        <p:spPr>
          <a:xfrm>
            <a:off x="582480" y="1223280"/>
            <a:ext cx="1768320" cy="6941160"/>
          </a:xfrm>
          <a:prstGeom prst="rect">
            <a:avLst/>
          </a:prstGeom>
        </p:spPr>
        <p:txBody>
          <a:bodyPr bIns="54360" lIns="108360" rIns="108360" tIns="54360"/>
          <a:p>
            <a:pPr>
              <a:lnSpc>
                <a:spcPct val="87000"/>
              </a:lnSpc>
            </a:pPr>
            <a:r>
              <a:rPr lang="en-US" sz="900">
                <a:solidFill>
                  <a:srgbClr val="000000"/>
                </a:solidFill>
                <a:latin typeface="ZapfHumnst BT"/>
                <a:ea typeface="+mn-ea"/>
              </a:rPr>
              <a:t>Remind students that state is represented by attributes and relationships. Behavior is represented by operations.</a:t>
            </a:r>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22" name="TextShape 1"/>
          <p:cNvSpPr txBox="1"/>
          <p:nvPr/>
        </p:nvSpPr>
        <p:spPr>
          <a:xfrm>
            <a:off x="0" y="0"/>
            <a:ext cx="-11796840" cy="-11796840"/>
          </a:xfrm>
          <a:prstGeom prst="rect">
            <a:avLst/>
          </a:prstGeom>
        </p:spPr>
        <p:txBody>
          <a:bodyPr bIns="45000" lIns="90000" rIns="90000" tIns="45000"/>
          <a:p>
            <a:pPr>
              <a:lnSpc>
                <a:spcPct val="100000"/>
              </a:lnSpc>
            </a:pPr>
            <a:fld id="{B1F1A151-C1A1-41A1-B161-411191B111B1}" type="slidenum">
              <a:rPr lang="en-US" sz="2400">
                <a:solidFill>
                  <a:srgbClr val="000000"/>
                </a:solidFill>
                <a:latin typeface="Verdana"/>
                <a:ea typeface="+mn-ea"/>
              </a:rPr>
              <a:t>&lt;number&gt;</a:t>
            </a:fld>
            <a:endParaRPr/>
          </a:p>
        </p:txBody>
      </p:sp>
      <p:sp>
        <p:nvSpPr>
          <p:cNvPr id="1023" name="PlaceHolder 2"/>
          <p:cNvSpPr>
            <a:spLocks noGrp="1"/>
          </p:cNvSpPr>
          <p:nvPr>
            <p:ph type="body"/>
          </p:nvPr>
        </p:nvSpPr>
        <p:spPr>
          <a:xfrm>
            <a:off x="2638800" y="4235040"/>
            <a:ext cx="4115160" cy="4003920"/>
          </a:xfrm>
          <a:prstGeom prst="rect">
            <a:avLst/>
          </a:prstGeom>
        </p:spPr>
        <p:txBody>
          <a:bodyPr lIns="91800" rIns="91800"/>
          <a:p>
            <a:pPr>
              <a:lnSpc>
                <a:spcPct val="100000"/>
              </a:lnSpc>
            </a:pPr>
            <a:r>
              <a:rPr lang="en-US" sz="1000">
                <a:latin typeface="ZapfHumnst BT"/>
              </a:rPr>
              <a:t>Objects can also have a link to self, meaning that an object is sending the message back to itself.</a:t>
            </a:r>
            <a:endParaRPr/>
          </a:p>
        </p:txBody>
      </p:sp>
      <p:sp>
        <p:nvSpPr>
          <p:cNvPr id="1024" name="CustomShape 3"/>
          <p:cNvSpPr/>
          <p:nvPr/>
        </p:nvSpPr>
        <p:spPr>
          <a:xfrm>
            <a:off x="556560" y="1108800"/>
            <a:ext cx="1820520" cy="5550120"/>
          </a:xfrm>
          <a:prstGeom prst="rect">
            <a:avLst/>
          </a:prstGeom>
        </p:spPr>
      </p:sp>
      <p:sp>
        <p:nvSpPr>
          <p:cNvPr id="1025" name="CustomShape 4"/>
          <p:cNvSpPr/>
          <p:nvPr/>
        </p:nvSpPr>
        <p:spPr>
          <a:xfrm>
            <a:off x="556560" y="1108800"/>
            <a:ext cx="1820520" cy="5550120"/>
          </a:xfrm>
          <a:prstGeom prst="rect">
            <a:avLst/>
          </a:prstGeom>
        </p:spPr>
        <p:txBody>
          <a:bodyPr bIns="63720" lIns="63720" rIns="63720" tIns="63720"/>
          <a:p>
            <a:pPr>
              <a:lnSpc>
                <a:spcPct val="87000"/>
              </a:lnSpc>
            </a:pPr>
            <a:r>
              <a:rPr lang="en-US" sz="900">
                <a:solidFill>
                  <a:srgbClr val="000000"/>
                </a:solidFill>
                <a:latin typeface="ZapfHumnst BT"/>
                <a:ea typeface="+mn-ea"/>
              </a:rPr>
              <a:t>
</a:t>
            </a:r>
            <a:endParaRPr/>
          </a:p>
        </p:txBody>
      </p:sp>
      <p:sp>
        <p:nvSpPr>
          <p:cNvPr id="1026" name="CustomShape 5"/>
          <p:cNvSpPr/>
          <p:nvPr/>
        </p:nvSpPr>
        <p:spPr>
          <a:xfrm>
            <a:off x="582480" y="1223280"/>
            <a:ext cx="1768320" cy="6941160"/>
          </a:xfrm>
          <a:prstGeom prst="rect">
            <a:avLst/>
          </a:prstGeom>
        </p:spPr>
      </p:sp>
      <p:sp>
        <p:nvSpPr>
          <p:cNvPr id="1027" name="CustomShape 6"/>
          <p:cNvSpPr/>
          <p:nvPr/>
        </p:nvSpPr>
        <p:spPr>
          <a:xfrm>
            <a:off x="582480" y="1223280"/>
            <a:ext cx="1768320" cy="6941160"/>
          </a:xfrm>
          <a:prstGeom prst="rect">
            <a:avLst/>
          </a:prstGeom>
        </p:spPr>
      </p:sp>
      <p:sp>
        <p:nvSpPr>
          <p:cNvPr id="1028" name="CustomShape 7"/>
          <p:cNvSpPr/>
          <p:nvPr/>
        </p:nvSpPr>
        <p:spPr>
          <a:xfrm>
            <a:off x="561600" y="1173240"/>
            <a:ext cx="1706760" cy="6649200"/>
          </a:xfrm>
          <a:prstGeom prst="rect">
            <a:avLst/>
          </a:prstGeom>
        </p:spPr>
        <p:txBody>
          <a:bodyPr bIns="52200" lIns="104400" rIns="104400" tIns="52200"/>
          <a:p>
            <a:pPr>
              <a:lnSpc>
                <a:spcPct val="87000"/>
              </a:lnSpc>
            </a:pPr>
            <a:r>
              <a:rPr lang="en-US" sz="900">
                <a:solidFill>
                  <a:srgbClr val="000000"/>
                </a:solidFill>
                <a:latin typeface="ZapfHumnst BT"/>
                <a:ea typeface="+mn-ea"/>
              </a:rPr>
              <a:t>Remind students about the stereotype displays and that our example uses the icon, since it is the default value.</a:t>
            </a:r>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29" name="TextShape 1"/>
          <p:cNvSpPr txBox="1"/>
          <p:nvPr/>
        </p:nvSpPr>
        <p:spPr>
          <a:xfrm>
            <a:off x="0" y="0"/>
            <a:ext cx="-11796840" cy="-11796840"/>
          </a:xfrm>
          <a:prstGeom prst="rect">
            <a:avLst/>
          </a:prstGeom>
        </p:spPr>
        <p:txBody>
          <a:bodyPr bIns="45000" lIns="90000" rIns="90000" tIns="45000"/>
          <a:p>
            <a:pPr>
              <a:lnSpc>
                <a:spcPct val="100000"/>
              </a:lnSpc>
            </a:pPr>
            <a:fld id="{01916111-F111-4121-91A1-819101A1D111}" type="slidenum">
              <a:rPr lang="en-US" sz="2400">
                <a:solidFill>
                  <a:srgbClr val="000000"/>
                </a:solidFill>
                <a:latin typeface="Verdana"/>
                <a:ea typeface="+mn-ea"/>
              </a:rPr>
              <a:t>&lt;number&gt;</a:t>
            </a:fld>
            <a:endParaRPr/>
          </a:p>
        </p:txBody>
      </p:sp>
      <p:sp>
        <p:nvSpPr>
          <p:cNvPr id="1030" name="PlaceHolder 2"/>
          <p:cNvSpPr>
            <a:spLocks noGrp="1"/>
          </p:cNvSpPr>
          <p:nvPr>
            <p:ph type="body"/>
          </p:nvPr>
        </p:nvSpPr>
        <p:spPr>
          <a:xfrm>
            <a:off x="2638800" y="4235040"/>
            <a:ext cx="4115160" cy="4003920"/>
          </a:xfrm>
          <a:prstGeom prst="rect">
            <a:avLst/>
          </a:prstGeom>
        </p:spPr>
        <p:txBody>
          <a:bodyPr lIns="91800" rIns="91800"/>
          <a:p>
            <a:pPr>
              <a:lnSpc>
                <a:spcPct val="100000"/>
              </a:lnSpc>
              <a:buFont typeface="StarSymbol"/>
              <a:buChar char=""/>
            </a:pPr>
            <a:r>
              <a:rPr lang="en-US" sz="1000">
                <a:latin typeface="ZapfHumnst BT"/>
              </a:rPr>
              <a:t>The arrow points along the link in the direction of the target object (the one that receives the message). </a:t>
            </a:r>
            <a:endParaRPr/>
          </a:p>
          <a:p>
            <a:pPr>
              <a:lnSpc>
                <a:spcPct val="100000"/>
              </a:lnSpc>
              <a:buFont typeface="StarSymbol"/>
              <a:buChar char=""/>
            </a:pPr>
            <a:r>
              <a:rPr lang="en-US" sz="1000">
                <a:latin typeface="ZapfHumnst BT"/>
              </a:rPr>
              <a:t>The arrow is labeled with the name of the message and its parameters. </a:t>
            </a:r>
            <a:endParaRPr/>
          </a:p>
          <a:p>
            <a:pPr>
              <a:lnSpc>
                <a:spcPct val="100000"/>
              </a:lnSpc>
              <a:buFont typeface="StarSymbol"/>
              <a:buChar char=""/>
            </a:pPr>
            <a:r>
              <a:rPr lang="en-US" sz="1000">
                <a:latin typeface="ZapfHumnst BT"/>
              </a:rPr>
              <a:t>The arrow may also be labeled with a sequence number to show the sequence of the message in the overall interaction.</a:t>
            </a:r>
            <a:endParaRPr/>
          </a:p>
          <a:p>
            <a:pPr>
              <a:lnSpc>
                <a:spcPct val="100000"/>
              </a:lnSpc>
              <a:buFont typeface="StarSymbol"/>
              <a:buChar char=""/>
            </a:pPr>
            <a:r>
              <a:rPr lang="en-US" sz="1000">
                <a:latin typeface="ZapfHumnst BT"/>
              </a:rPr>
              <a:t>Sequence numbers are often used in collaboration diagrams because they are the only way to describe the relative sequencing of messages. </a:t>
            </a:r>
            <a:endParaRPr/>
          </a:p>
          <a:p>
            <a:pPr>
              <a:lnSpc>
                <a:spcPct val="100000"/>
              </a:lnSpc>
            </a:pPr>
            <a:endParaRPr/>
          </a:p>
        </p:txBody>
      </p:sp>
      <p:sp>
        <p:nvSpPr>
          <p:cNvPr id="1031" name="CustomShape 3"/>
          <p:cNvSpPr/>
          <p:nvPr/>
        </p:nvSpPr>
        <p:spPr>
          <a:xfrm>
            <a:off x="556560" y="1108800"/>
            <a:ext cx="1820520" cy="5550120"/>
          </a:xfrm>
          <a:prstGeom prst="rect">
            <a:avLst/>
          </a:prstGeom>
        </p:spPr>
      </p:sp>
      <p:sp>
        <p:nvSpPr>
          <p:cNvPr id="1032" name="CustomShape 4"/>
          <p:cNvSpPr/>
          <p:nvPr/>
        </p:nvSpPr>
        <p:spPr>
          <a:xfrm>
            <a:off x="556560" y="1108800"/>
            <a:ext cx="1820520" cy="5550120"/>
          </a:xfrm>
          <a:prstGeom prst="rect">
            <a:avLst/>
          </a:prstGeom>
        </p:spPr>
        <p:txBody>
          <a:bodyPr bIns="63720" lIns="63720" rIns="63720" tIns="63720"/>
          <a:p>
            <a:pPr>
              <a:lnSpc>
                <a:spcPct val="87000"/>
              </a:lnSpc>
            </a:pPr>
            <a:r>
              <a:rPr lang="en-US" sz="900">
                <a:solidFill>
                  <a:srgbClr val="000000"/>
                </a:solidFill>
                <a:latin typeface="ZapfHumnst BT"/>
                <a:ea typeface="+mn-ea"/>
              </a:rPr>
              <a:t>
</a:t>
            </a:r>
            <a:endParaRPr/>
          </a:p>
        </p:txBody>
      </p:sp>
      <p:sp>
        <p:nvSpPr>
          <p:cNvPr id="1033" name="CustomShape 5"/>
          <p:cNvSpPr/>
          <p:nvPr/>
        </p:nvSpPr>
        <p:spPr>
          <a:xfrm>
            <a:off x="582480" y="1223280"/>
            <a:ext cx="1768320" cy="6941160"/>
          </a:xfrm>
          <a:prstGeom prst="rect">
            <a:avLst/>
          </a:prstGeom>
        </p:spPr>
      </p:sp>
      <p:sp>
        <p:nvSpPr>
          <p:cNvPr id="1034" name="CustomShape 6"/>
          <p:cNvSpPr/>
          <p:nvPr/>
        </p:nvSpPr>
        <p:spPr>
          <a:xfrm>
            <a:off x="582480" y="1223280"/>
            <a:ext cx="1768320" cy="6941160"/>
          </a:xfrm>
          <a:prstGeom prst="rect">
            <a:avLst/>
          </a:prstGeom>
        </p:spPr>
      </p:sp>
    </p:spTree>
  </p:cSld>
</p:notes>
</file>

<file path=ppt/notesSlides/notesSlide3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35" name="PlaceHolder 1"/>
          <p:cNvSpPr>
            <a:spLocks noGrp="1"/>
          </p:cNvSpPr>
          <p:nvPr>
            <p:ph type="body"/>
          </p:nvPr>
        </p:nvSpPr>
        <p:spPr>
          <a:xfrm>
            <a:off x="0" y="0"/>
            <a:ext cx="-11796840" cy="-11796840"/>
          </a:xfrm>
          <a:prstGeom prst="rect">
            <a:avLst/>
          </a:prstGeom>
        </p:spPr>
        <p:txBody>
          <a:bodyPr bIns="45000" lIns="90000" rIns="90000" tIns="45000"/>
          <a:p>
            <a:endParaRPr/>
          </a:p>
        </p:txBody>
      </p:sp>
      <p:sp>
        <p:nvSpPr>
          <p:cNvPr id="1036" name="TextShape 2"/>
          <p:cNvSpPr txBox="1"/>
          <p:nvPr/>
        </p:nvSpPr>
        <p:spPr>
          <a:xfrm>
            <a:off x="0" y="0"/>
            <a:ext cx="-11796840" cy="-11796840"/>
          </a:xfrm>
          <a:prstGeom prst="rect">
            <a:avLst/>
          </a:prstGeom>
        </p:spPr>
        <p:txBody>
          <a:bodyPr bIns="45000" lIns="90000" rIns="90000" tIns="45000"/>
          <a:p>
            <a:pPr>
              <a:lnSpc>
                <a:spcPct val="100000"/>
              </a:lnSpc>
            </a:pPr>
            <a:fld id="{C1B13161-0161-41A1-B181-F1C131410111}" type="slidenum">
              <a:rPr lang="en-US" sz="2400">
                <a:solidFill>
                  <a:srgbClr val="000000"/>
                </a:solidFill>
                <a:latin typeface="Verdana"/>
                <a:ea typeface="+mn-ea"/>
              </a:rPr>
              <a:t>&lt;number&gt;</a:t>
            </a:fld>
            <a:endParaRPr/>
          </a:p>
        </p:txBody>
      </p:sp>
    </p:spTree>
  </p:cSld>
</p:notes>
</file>

<file path=ppt/notesSlides/notesSlide3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37" name="PlaceHolder 1"/>
          <p:cNvSpPr>
            <a:spLocks noGrp="1"/>
          </p:cNvSpPr>
          <p:nvPr>
            <p:ph type="body"/>
          </p:nvPr>
        </p:nvSpPr>
        <p:spPr>
          <a:xfrm>
            <a:off x="0" y="0"/>
            <a:ext cx="-11796840" cy="-11796840"/>
          </a:xfrm>
          <a:prstGeom prst="rect">
            <a:avLst/>
          </a:prstGeom>
        </p:spPr>
        <p:txBody>
          <a:bodyPr bIns="45000" lIns="90000" rIns="90000" tIns="45000"/>
          <a:p>
            <a:endParaRPr/>
          </a:p>
        </p:txBody>
      </p:sp>
      <p:sp>
        <p:nvSpPr>
          <p:cNvPr id="1038" name="TextShape 2"/>
          <p:cNvSpPr txBox="1"/>
          <p:nvPr/>
        </p:nvSpPr>
        <p:spPr>
          <a:xfrm>
            <a:off x="0" y="0"/>
            <a:ext cx="-11796840" cy="-11796840"/>
          </a:xfrm>
          <a:prstGeom prst="rect">
            <a:avLst/>
          </a:prstGeom>
        </p:spPr>
        <p:txBody>
          <a:bodyPr bIns="45000" lIns="90000" rIns="90000" tIns="45000"/>
          <a:p>
            <a:pPr>
              <a:lnSpc>
                <a:spcPct val="100000"/>
              </a:lnSpc>
            </a:pPr>
            <a:fld id="{017141A1-E141-4111-A1A1-3131B111A191}" type="slidenum">
              <a:rPr lang="en-US" sz="2400">
                <a:solidFill>
                  <a:srgbClr val="000000"/>
                </a:solidFill>
                <a:latin typeface="Verdana"/>
                <a:ea typeface="+mn-ea"/>
              </a:rPr>
              <a:t>&lt;number&gt;</a:t>
            </a:fld>
            <a:endParaRPr/>
          </a:p>
        </p:txBody>
      </p:sp>
    </p:spTree>
  </p:cSld>
</p:notes>
</file>

<file path=ppt/notesSlides/notesSlide3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39" name="PlaceHolder 1"/>
          <p:cNvSpPr>
            <a:spLocks noGrp="1"/>
          </p:cNvSpPr>
          <p:nvPr>
            <p:ph type="body"/>
          </p:nvPr>
        </p:nvSpPr>
        <p:spPr>
          <a:xfrm>
            <a:off x="0" y="0"/>
            <a:ext cx="-11796840" cy="-11796840"/>
          </a:xfrm>
          <a:prstGeom prst="rect">
            <a:avLst/>
          </a:prstGeom>
        </p:spPr>
        <p:txBody>
          <a:bodyPr bIns="45000" lIns="90000" rIns="90000" tIns="45000"/>
          <a:p>
            <a:endParaRPr/>
          </a:p>
        </p:txBody>
      </p:sp>
      <p:sp>
        <p:nvSpPr>
          <p:cNvPr id="1040" name="TextShape 2"/>
          <p:cNvSpPr txBox="1"/>
          <p:nvPr/>
        </p:nvSpPr>
        <p:spPr>
          <a:xfrm>
            <a:off x="0" y="0"/>
            <a:ext cx="-11796840" cy="-11796840"/>
          </a:xfrm>
          <a:prstGeom prst="rect">
            <a:avLst/>
          </a:prstGeom>
        </p:spPr>
        <p:txBody>
          <a:bodyPr bIns="45000" lIns="90000" rIns="90000" tIns="45000"/>
          <a:p>
            <a:pPr>
              <a:lnSpc>
                <a:spcPct val="100000"/>
              </a:lnSpc>
            </a:pPr>
            <a:fld id="{A121B1B1-3191-41C1-B1A1-C1A1B1317181}" type="slidenum">
              <a:rPr lang="en-US" sz="2400">
                <a:solidFill>
                  <a:srgbClr val="000000"/>
                </a:solidFill>
                <a:latin typeface="Verdana"/>
                <a:ea typeface="+mn-ea"/>
              </a:rPr>
              <a:t>&lt;number&gt;</a:t>
            </a:fld>
            <a:endParaRPr/>
          </a:p>
        </p:txBody>
      </p:sp>
    </p:spTree>
  </p:cSld>
</p:notes>
</file>

<file path=ppt/notesSlides/notesSlide3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41" name="PlaceHolder 1"/>
          <p:cNvSpPr>
            <a:spLocks noGrp="1"/>
          </p:cNvSpPr>
          <p:nvPr>
            <p:ph type="body"/>
          </p:nvPr>
        </p:nvSpPr>
        <p:spPr>
          <a:xfrm>
            <a:off x="0" y="0"/>
            <a:ext cx="-11796840" cy="-11796840"/>
          </a:xfrm>
          <a:prstGeom prst="rect">
            <a:avLst/>
          </a:prstGeom>
        </p:spPr>
        <p:txBody>
          <a:bodyPr bIns="45000" lIns="90000" rIns="90000" tIns="45000"/>
          <a:p>
            <a:endParaRPr/>
          </a:p>
        </p:txBody>
      </p:sp>
      <p:sp>
        <p:nvSpPr>
          <p:cNvPr id="1042" name="TextShape 2"/>
          <p:cNvSpPr txBox="1"/>
          <p:nvPr/>
        </p:nvSpPr>
        <p:spPr>
          <a:xfrm>
            <a:off x="0" y="0"/>
            <a:ext cx="-11796840" cy="-11796840"/>
          </a:xfrm>
          <a:prstGeom prst="rect">
            <a:avLst/>
          </a:prstGeom>
        </p:spPr>
        <p:txBody>
          <a:bodyPr bIns="45000" lIns="90000" rIns="90000" tIns="45000"/>
          <a:p>
            <a:pPr>
              <a:lnSpc>
                <a:spcPct val="100000"/>
              </a:lnSpc>
            </a:pPr>
            <a:fld id="{01B1F1A1-21B1-4161-B1A1-111121A181F1}" type="slidenum">
              <a:rPr lang="en-US" sz="2400">
                <a:solidFill>
                  <a:srgbClr val="000000"/>
                </a:solidFill>
                <a:latin typeface="Verdana"/>
                <a:ea typeface="+mn-ea"/>
              </a:rPr>
              <a:t>&lt;number&gt;</a:t>
            </a:fld>
            <a:endParaRPr/>
          </a:p>
        </p:txBody>
      </p:sp>
    </p:spTree>
  </p:cSld>
</p:notes>
</file>

<file path=ppt/notesSlides/notesSlide3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43" name="PlaceHolder 1"/>
          <p:cNvSpPr>
            <a:spLocks noGrp="1"/>
          </p:cNvSpPr>
          <p:nvPr>
            <p:ph type="body"/>
          </p:nvPr>
        </p:nvSpPr>
        <p:spPr>
          <a:xfrm>
            <a:off x="0" y="0"/>
            <a:ext cx="-11796840" cy="-11796840"/>
          </a:xfrm>
          <a:prstGeom prst="rect">
            <a:avLst/>
          </a:prstGeom>
        </p:spPr>
        <p:txBody>
          <a:bodyPr bIns="45000" lIns="90000" rIns="90000" tIns="45000"/>
          <a:p>
            <a:endParaRPr/>
          </a:p>
        </p:txBody>
      </p:sp>
      <p:sp>
        <p:nvSpPr>
          <p:cNvPr id="1044" name="TextShape 2"/>
          <p:cNvSpPr txBox="1"/>
          <p:nvPr/>
        </p:nvSpPr>
        <p:spPr>
          <a:xfrm>
            <a:off x="0" y="0"/>
            <a:ext cx="-11796840" cy="-11796840"/>
          </a:xfrm>
          <a:prstGeom prst="rect">
            <a:avLst/>
          </a:prstGeom>
        </p:spPr>
        <p:txBody>
          <a:bodyPr bIns="45000" lIns="90000" rIns="90000" tIns="45000"/>
          <a:p>
            <a:pPr>
              <a:lnSpc>
                <a:spcPct val="100000"/>
              </a:lnSpc>
            </a:pPr>
            <a:fld id="{21B18171-D1F1-4151-9161-B1E131A1D111}" type="slidenum">
              <a:rPr lang="en-US" sz="2400">
                <a:solidFill>
                  <a:srgbClr val="000000"/>
                </a:solidFill>
                <a:latin typeface="Verdana"/>
                <a:ea typeface="+mn-ea"/>
              </a:rPr>
              <a:t>&lt;number&gt;</a:t>
            </a:fld>
            <a:endParaRPr/>
          </a:p>
        </p:txBody>
      </p:sp>
    </p:spTree>
  </p:cSld>
</p:notes>
</file>

<file path=ppt/notesSlides/notesSlide3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45" name="PlaceHolder 1"/>
          <p:cNvSpPr>
            <a:spLocks noGrp="1"/>
          </p:cNvSpPr>
          <p:nvPr>
            <p:ph type="body"/>
          </p:nvPr>
        </p:nvSpPr>
        <p:spPr>
          <a:xfrm>
            <a:off x="0" y="0"/>
            <a:ext cx="-11796840" cy="-11796840"/>
          </a:xfrm>
          <a:prstGeom prst="rect">
            <a:avLst/>
          </a:prstGeom>
        </p:spPr>
        <p:txBody>
          <a:bodyPr bIns="45000" lIns="90000" rIns="90000" tIns="45000"/>
          <a:p>
            <a:endParaRPr/>
          </a:p>
        </p:txBody>
      </p:sp>
      <p:sp>
        <p:nvSpPr>
          <p:cNvPr id="1046" name="TextShape 2"/>
          <p:cNvSpPr txBox="1"/>
          <p:nvPr/>
        </p:nvSpPr>
        <p:spPr>
          <a:xfrm>
            <a:off x="0" y="0"/>
            <a:ext cx="-11796840" cy="-11796840"/>
          </a:xfrm>
          <a:prstGeom prst="rect">
            <a:avLst/>
          </a:prstGeom>
        </p:spPr>
        <p:txBody>
          <a:bodyPr bIns="45000" lIns="90000" rIns="90000" tIns="45000"/>
          <a:p>
            <a:pPr>
              <a:lnSpc>
                <a:spcPct val="100000"/>
              </a:lnSpc>
            </a:pPr>
            <a:fld id="{81B1B1C1-E111-4141-9181-91319131A1C1}" type="slidenum">
              <a:rPr lang="en-US" sz="2400">
                <a:solidFill>
                  <a:srgbClr val="000000"/>
                </a:solidFill>
                <a:latin typeface="Verdana"/>
                <a:ea typeface="+mn-ea"/>
              </a:rPr>
              <a:t>&lt;number&gt;</a:t>
            </a:fld>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45" name="TextShape 1"/>
          <p:cNvSpPr txBox="1"/>
          <p:nvPr/>
        </p:nvSpPr>
        <p:spPr>
          <a:xfrm>
            <a:off x="0" y="0"/>
            <a:ext cx="-11796840" cy="-11796840"/>
          </a:xfrm>
          <a:prstGeom prst="rect">
            <a:avLst/>
          </a:prstGeom>
        </p:spPr>
        <p:txBody>
          <a:bodyPr bIns="45000" lIns="90000" rIns="90000" tIns="45000"/>
          <a:p>
            <a:pPr>
              <a:lnSpc>
                <a:spcPct val="100000"/>
              </a:lnSpc>
            </a:pPr>
            <a:fld id="{B1E14151-C121-41A1-81F1-A1B1C111E111}" type="slidenum">
              <a:rPr lang="en-US" sz="2400">
                <a:solidFill>
                  <a:srgbClr val="000000"/>
                </a:solidFill>
                <a:latin typeface="Verdana"/>
                <a:ea typeface="+mn-ea"/>
              </a:rPr>
              <a:t>&lt;number&gt;</a:t>
            </a:fld>
            <a:endParaRPr/>
          </a:p>
        </p:txBody>
      </p:sp>
      <p:sp>
        <p:nvSpPr>
          <p:cNvPr id="946" name="PlaceHolder 2"/>
          <p:cNvSpPr>
            <a:spLocks noGrp="1"/>
          </p:cNvSpPr>
          <p:nvPr>
            <p:ph type="body"/>
          </p:nvPr>
        </p:nvSpPr>
        <p:spPr>
          <a:xfrm>
            <a:off x="0" y="0"/>
            <a:ext cx="-11796840" cy="-11796840"/>
          </a:xfrm>
          <a:prstGeom prst="rect">
            <a:avLst/>
          </a:prstGeom>
        </p:spPr>
        <p:txBody>
          <a:bodyPr bIns="45000" lIns="90000" rIns="90000" tIns="45000"/>
          <a:p>
            <a:endParaRPr/>
          </a:p>
        </p:txBody>
      </p:sp>
    </p:spTree>
  </p:cSld>
</p:notes>
</file>

<file path=ppt/notesSlides/notesSlide4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47" name="PlaceHolder 1"/>
          <p:cNvSpPr>
            <a:spLocks noGrp="1"/>
          </p:cNvSpPr>
          <p:nvPr>
            <p:ph type="body"/>
          </p:nvPr>
        </p:nvSpPr>
        <p:spPr>
          <a:xfrm>
            <a:off x="0" y="0"/>
            <a:ext cx="-11796840" cy="-11796840"/>
          </a:xfrm>
          <a:prstGeom prst="rect">
            <a:avLst/>
          </a:prstGeom>
        </p:spPr>
        <p:txBody>
          <a:bodyPr bIns="45000" lIns="90000" rIns="90000" tIns="45000"/>
          <a:p>
            <a:endParaRPr/>
          </a:p>
        </p:txBody>
      </p:sp>
      <p:sp>
        <p:nvSpPr>
          <p:cNvPr id="1048" name="TextShape 2"/>
          <p:cNvSpPr txBox="1"/>
          <p:nvPr/>
        </p:nvSpPr>
        <p:spPr>
          <a:xfrm>
            <a:off x="0" y="0"/>
            <a:ext cx="-11796840" cy="-11796840"/>
          </a:xfrm>
          <a:prstGeom prst="rect">
            <a:avLst/>
          </a:prstGeom>
        </p:spPr>
        <p:txBody>
          <a:bodyPr bIns="45000" lIns="90000" rIns="90000" tIns="45000"/>
          <a:p>
            <a:pPr>
              <a:lnSpc>
                <a:spcPct val="100000"/>
              </a:lnSpc>
            </a:pPr>
            <a:fld id="{61915151-11A1-4100-B111-215151F1D1F1}" type="slidenum">
              <a:rPr lang="en-US" sz="2400">
                <a:solidFill>
                  <a:srgbClr val="000000"/>
                </a:solidFill>
                <a:latin typeface="Verdana"/>
                <a:ea typeface="+mn-ea"/>
              </a:rPr>
              <a:t>&lt;number&gt;</a:t>
            </a:fld>
            <a:endParaRPr/>
          </a:p>
        </p:txBody>
      </p:sp>
    </p:spTree>
  </p:cSld>
</p:notes>
</file>

<file path=ppt/notesSlides/notesSlide4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49" name="PlaceHolder 1"/>
          <p:cNvSpPr>
            <a:spLocks noGrp="1"/>
          </p:cNvSpPr>
          <p:nvPr>
            <p:ph type="body"/>
          </p:nvPr>
        </p:nvSpPr>
        <p:spPr>
          <a:xfrm>
            <a:off x="0" y="0"/>
            <a:ext cx="-11796840" cy="-11796840"/>
          </a:xfrm>
          <a:prstGeom prst="rect">
            <a:avLst/>
          </a:prstGeom>
        </p:spPr>
        <p:txBody>
          <a:bodyPr bIns="45000" lIns="90000" rIns="90000" tIns="45000"/>
          <a:p>
            <a:endParaRPr/>
          </a:p>
        </p:txBody>
      </p:sp>
      <p:sp>
        <p:nvSpPr>
          <p:cNvPr id="1050" name="TextShape 2"/>
          <p:cNvSpPr txBox="1"/>
          <p:nvPr/>
        </p:nvSpPr>
        <p:spPr>
          <a:xfrm>
            <a:off x="0" y="0"/>
            <a:ext cx="-11796840" cy="-11796840"/>
          </a:xfrm>
          <a:prstGeom prst="rect">
            <a:avLst/>
          </a:prstGeom>
        </p:spPr>
        <p:txBody>
          <a:bodyPr bIns="45000" lIns="90000" rIns="90000" tIns="45000"/>
          <a:p>
            <a:pPr>
              <a:lnSpc>
                <a:spcPct val="100000"/>
              </a:lnSpc>
            </a:pPr>
            <a:fld id="{71C10131-F1B1-41C1-A1B1-E121219181B1}" type="slidenum">
              <a:rPr lang="en-US" sz="2400">
                <a:solidFill>
                  <a:srgbClr val="000000"/>
                </a:solidFill>
                <a:latin typeface="Verdana"/>
                <a:ea typeface="+mn-ea"/>
              </a:rPr>
              <a:t>&lt;number&gt;</a:t>
            </a:fld>
            <a:endParaRPr/>
          </a:p>
        </p:txBody>
      </p:sp>
    </p:spTree>
  </p:cSld>
</p:notes>
</file>

<file path=ppt/notesSlides/notesSlide4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51" name="PlaceHolder 1"/>
          <p:cNvSpPr>
            <a:spLocks noGrp="1"/>
          </p:cNvSpPr>
          <p:nvPr>
            <p:ph type="body"/>
          </p:nvPr>
        </p:nvSpPr>
        <p:spPr>
          <a:xfrm>
            <a:off x="0" y="0"/>
            <a:ext cx="-11796840" cy="-11796840"/>
          </a:xfrm>
          <a:prstGeom prst="rect">
            <a:avLst/>
          </a:prstGeom>
        </p:spPr>
        <p:txBody>
          <a:bodyPr bIns="45000" lIns="90000" rIns="90000" tIns="45000"/>
          <a:p>
            <a:endParaRPr/>
          </a:p>
        </p:txBody>
      </p:sp>
      <p:sp>
        <p:nvSpPr>
          <p:cNvPr id="1052" name="TextShape 2"/>
          <p:cNvSpPr txBox="1"/>
          <p:nvPr/>
        </p:nvSpPr>
        <p:spPr>
          <a:xfrm>
            <a:off x="0" y="0"/>
            <a:ext cx="-11796840" cy="-11796840"/>
          </a:xfrm>
          <a:prstGeom prst="rect">
            <a:avLst/>
          </a:prstGeom>
        </p:spPr>
        <p:txBody>
          <a:bodyPr bIns="45000" lIns="90000" rIns="90000" tIns="45000"/>
          <a:p>
            <a:pPr>
              <a:lnSpc>
                <a:spcPct val="100000"/>
              </a:lnSpc>
            </a:pPr>
            <a:fld id="{81913181-7171-4141-9171-A19111B1A171}" type="slidenum">
              <a:rPr lang="en-US" sz="2400">
                <a:solidFill>
                  <a:srgbClr val="000000"/>
                </a:solidFill>
                <a:latin typeface="Verdana"/>
                <a:ea typeface="+mn-ea"/>
              </a:rPr>
              <a:t>&lt;number&gt;</a:t>
            </a:fld>
            <a:endParaRPr/>
          </a:p>
        </p:txBody>
      </p:sp>
    </p:spTree>
  </p:cSld>
</p:notes>
</file>

<file path=ppt/notesSlides/notesSlide4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53" name="PlaceHolder 1"/>
          <p:cNvSpPr>
            <a:spLocks noGrp="1"/>
          </p:cNvSpPr>
          <p:nvPr>
            <p:ph type="body"/>
          </p:nvPr>
        </p:nvSpPr>
        <p:spPr>
          <a:xfrm>
            <a:off x="0" y="0"/>
            <a:ext cx="-11796840" cy="-11796840"/>
          </a:xfrm>
          <a:prstGeom prst="rect">
            <a:avLst/>
          </a:prstGeom>
        </p:spPr>
        <p:txBody>
          <a:bodyPr bIns="45000" lIns="90000" rIns="90000" tIns="45000"/>
          <a:p>
            <a:endParaRPr/>
          </a:p>
        </p:txBody>
      </p:sp>
      <p:sp>
        <p:nvSpPr>
          <p:cNvPr id="1054" name="TextShape 2"/>
          <p:cNvSpPr txBox="1"/>
          <p:nvPr/>
        </p:nvSpPr>
        <p:spPr>
          <a:xfrm>
            <a:off x="0" y="0"/>
            <a:ext cx="-11796840" cy="-11796840"/>
          </a:xfrm>
          <a:prstGeom prst="rect">
            <a:avLst/>
          </a:prstGeom>
        </p:spPr>
        <p:txBody>
          <a:bodyPr bIns="45000" lIns="90000" rIns="90000" tIns="45000"/>
          <a:p>
            <a:pPr>
              <a:lnSpc>
                <a:spcPct val="100000"/>
              </a:lnSpc>
            </a:pPr>
            <a:fld id="{F1818181-6101-4121-A191-F181E1415191}" type="slidenum">
              <a:rPr lang="en-US" sz="2400">
                <a:solidFill>
                  <a:srgbClr val="000000"/>
                </a:solidFill>
                <a:latin typeface="Verdana"/>
                <a:ea typeface="+mn-ea"/>
              </a:rPr>
              <a:t>&lt;number&gt;</a:t>
            </a:fld>
            <a:endParaRPr/>
          </a:p>
        </p:txBody>
      </p:sp>
    </p:spTree>
  </p:cSld>
</p:notes>
</file>

<file path=ppt/notesSlides/notesSlide4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55" name="PlaceHolder 1"/>
          <p:cNvSpPr>
            <a:spLocks noGrp="1"/>
          </p:cNvSpPr>
          <p:nvPr>
            <p:ph type="body"/>
          </p:nvPr>
        </p:nvSpPr>
        <p:spPr>
          <a:xfrm>
            <a:off x="0" y="0"/>
            <a:ext cx="-11796840" cy="-11796840"/>
          </a:xfrm>
          <a:prstGeom prst="rect">
            <a:avLst/>
          </a:prstGeom>
        </p:spPr>
        <p:txBody>
          <a:bodyPr bIns="45000" lIns="90000" rIns="90000" tIns="45000"/>
          <a:p>
            <a:endParaRPr/>
          </a:p>
        </p:txBody>
      </p:sp>
      <p:sp>
        <p:nvSpPr>
          <p:cNvPr id="1056" name="TextShape 2"/>
          <p:cNvSpPr txBox="1"/>
          <p:nvPr/>
        </p:nvSpPr>
        <p:spPr>
          <a:xfrm>
            <a:off x="0" y="0"/>
            <a:ext cx="-11796840" cy="-11796840"/>
          </a:xfrm>
          <a:prstGeom prst="rect">
            <a:avLst/>
          </a:prstGeom>
        </p:spPr>
        <p:txBody>
          <a:bodyPr bIns="45000" lIns="90000" rIns="90000" tIns="45000"/>
          <a:p>
            <a:pPr>
              <a:lnSpc>
                <a:spcPct val="100000"/>
              </a:lnSpc>
            </a:pPr>
            <a:fld id="{9181F1D1-C161-4151-B111-3191B121A1B1}" type="slidenum">
              <a:rPr lang="en-US" sz="2400">
                <a:solidFill>
                  <a:srgbClr val="000000"/>
                </a:solidFill>
                <a:latin typeface="Verdana"/>
                <a:ea typeface="+mn-ea"/>
              </a:rPr>
              <a:t>&lt;number&gt;</a:t>
            </a:fld>
            <a:endParaRPr/>
          </a:p>
        </p:txBody>
      </p:sp>
    </p:spTree>
  </p:cSld>
</p:notes>
</file>

<file path=ppt/notesSlides/notesSlide4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57" name="PlaceHolder 1"/>
          <p:cNvSpPr>
            <a:spLocks noGrp="1"/>
          </p:cNvSpPr>
          <p:nvPr>
            <p:ph type="body"/>
          </p:nvPr>
        </p:nvSpPr>
        <p:spPr>
          <a:xfrm>
            <a:off x="0" y="0"/>
            <a:ext cx="-11796840" cy="-11796840"/>
          </a:xfrm>
          <a:prstGeom prst="rect">
            <a:avLst/>
          </a:prstGeom>
        </p:spPr>
        <p:txBody>
          <a:bodyPr bIns="45000" lIns="90000" rIns="90000" tIns="45000"/>
          <a:p>
            <a:endParaRPr/>
          </a:p>
        </p:txBody>
      </p:sp>
      <p:sp>
        <p:nvSpPr>
          <p:cNvPr id="1058" name="TextShape 2"/>
          <p:cNvSpPr txBox="1"/>
          <p:nvPr/>
        </p:nvSpPr>
        <p:spPr>
          <a:xfrm>
            <a:off x="0" y="0"/>
            <a:ext cx="-11796840" cy="-11796840"/>
          </a:xfrm>
          <a:prstGeom prst="rect">
            <a:avLst/>
          </a:prstGeom>
        </p:spPr>
        <p:txBody>
          <a:bodyPr bIns="45000" lIns="90000" rIns="90000" tIns="45000"/>
          <a:p>
            <a:pPr>
              <a:lnSpc>
                <a:spcPct val="100000"/>
              </a:lnSpc>
            </a:pPr>
            <a:fld id="{C131F101-4181-4171-91F1-31C12111C1C1}" type="slidenum">
              <a:rPr lang="en-US" sz="2400">
                <a:solidFill>
                  <a:srgbClr val="000000"/>
                </a:solidFill>
                <a:latin typeface="Verdana"/>
                <a:ea typeface="+mn-ea"/>
              </a:rPr>
              <a:t>&lt;number&gt;</a:t>
            </a:fld>
            <a:endParaRPr/>
          </a:p>
        </p:txBody>
      </p:sp>
    </p:spTree>
  </p:cSld>
</p:notes>
</file>

<file path=ppt/notesSlides/notesSlide4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59" name="PlaceHolder 1"/>
          <p:cNvSpPr>
            <a:spLocks noGrp="1"/>
          </p:cNvSpPr>
          <p:nvPr>
            <p:ph type="body"/>
          </p:nvPr>
        </p:nvSpPr>
        <p:spPr>
          <a:xfrm>
            <a:off x="0" y="0"/>
            <a:ext cx="-11796840" cy="-11796840"/>
          </a:xfrm>
          <a:prstGeom prst="rect">
            <a:avLst/>
          </a:prstGeom>
        </p:spPr>
        <p:txBody>
          <a:bodyPr bIns="45000" lIns="90000" rIns="90000" tIns="45000"/>
          <a:p>
            <a:endParaRPr/>
          </a:p>
        </p:txBody>
      </p:sp>
      <p:sp>
        <p:nvSpPr>
          <p:cNvPr id="1060" name="TextShape 2"/>
          <p:cNvSpPr txBox="1"/>
          <p:nvPr/>
        </p:nvSpPr>
        <p:spPr>
          <a:xfrm>
            <a:off x="0" y="0"/>
            <a:ext cx="-11796840" cy="-11796840"/>
          </a:xfrm>
          <a:prstGeom prst="rect">
            <a:avLst/>
          </a:prstGeom>
        </p:spPr>
        <p:txBody>
          <a:bodyPr bIns="45000" lIns="90000" rIns="90000" tIns="45000"/>
          <a:p>
            <a:pPr>
              <a:lnSpc>
                <a:spcPct val="100000"/>
              </a:lnSpc>
            </a:pPr>
            <a:fld id="{E121E1D1-E161-41B1-B1F1-119141A1D191}" type="slidenum">
              <a:rPr lang="en-US" sz="2400">
                <a:solidFill>
                  <a:srgbClr val="000000"/>
                </a:solidFill>
                <a:latin typeface="Verdana"/>
                <a:ea typeface="+mn-ea"/>
              </a:rPr>
              <a:t>&lt;number&gt;</a:t>
            </a:fld>
            <a:endParaRPr/>
          </a:p>
        </p:txBody>
      </p:sp>
    </p:spTree>
  </p:cSld>
</p:notes>
</file>

<file path=ppt/notesSlides/notesSlide4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61" name="PlaceHolder 1"/>
          <p:cNvSpPr>
            <a:spLocks noGrp="1"/>
          </p:cNvSpPr>
          <p:nvPr>
            <p:ph type="body"/>
          </p:nvPr>
        </p:nvSpPr>
        <p:spPr>
          <a:xfrm>
            <a:off x="0" y="0"/>
            <a:ext cx="-11796840" cy="-11796840"/>
          </a:xfrm>
          <a:prstGeom prst="rect">
            <a:avLst/>
          </a:prstGeom>
        </p:spPr>
        <p:txBody>
          <a:bodyPr bIns="45000" lIns="90000" rIns="90000" tIns="45000"/>
          <a:p>
            <a:endParaRPr/>
          </a:p>
        </p:txBody>
      </p:sp>
      <p:sp>
        <p:nvSpPr>
          <p:cNvPr id="1062" name="TextShape 2"/>
          <p:cNvSpPr txBox="1"/>
          <p:nvPr/>
        </p:nvSpPr>
        <p:spPr>
          <a:xfrm>
            <a:off x="0" y="0"/>
            <a:ext cx="-11796840" cy="-11796840"/>
          </a:xfrm>
          <a:prstGeom prst="rect">
            <a:avLst/>
          </a:prstGeom>
        </p:spPr>
        <p:txBody>
          <a:bodyPr bIns="45000" lIns="90000" rIns="90000" tIns="45000"/>
          <a:p>
            <a:pPr>
              <a:lnSpc>
                <a:spcPct val="100000"/>
              </a:lnSpc>
            </a:pPr>
            <a:fld id="{B121B1E1-11E1-4151-B121-91814101D101}" type="slidenum">
              <a:rPr lang="en-US" sz="2400">
                <a:solidFill>
                  <a:srgbClr val="000000"/>
                </a:solidFill>
                <a:latin typeface="Verdana"/>
                <a:ea typeface="+mn-ea"/>
              </a:rPr>
              <a:t>&lt;number&gt;</a:t>
            </a:fld>
            <a:endParaRPr/>
          </a:p>
        </p:txBody>
      </p:sp>
    </p:spTree>
  </p:cSld>
</p:notes>
</file>

<file path=ppt/notesSlides/notesSlide4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63" name="TextShape 1"/>
          <p:cNvSpPr txBox="1"/>
          <p:nvPr/>
        </p:nvSpPr>
        <p:spPr>
          <a:xfrm>
            <a:off x="0" y="0"/>
            <a:ext cx="-11796840" cy="-11796840"/>
          </a:xfrm>
          <a:prstGeom prst="rect">
            <a:avLst/>
          </a:prstGeom>
        </p:spPr>
        <p:txBody>
          <a:bodyPr bIns="45000" lIns="90000" rIns="90000" tIns="45000"/>
          <a:p>
            <a:pPr>
              <a:lnSpc>
                <a:spcPct val="100000"/>
              </a:lnSpc>
            </a:pPr>
            <a:fld id="{21315171-21C1-4121-9171-21D15181C121}" type="slidenum">
              <a:rPr lang="en-US" sz="2400">
                <a:solidFill>
                  <a:srgbClr val="000000"/>
                </a:solidFill>
                <a:latin typeface="Verdana"/>
                <a:ea typeface="+mn-ea"/>
              </a:rPr>
              <a:t>&lt;number&gt;</a:t>
            </a:fld>
            <a:endParaRPr/>
          </a:p>
        </p:txBody>
      </p:sp>
      <p:sp>
        <p:nvSpPr>
          <p:cNvPr id="1064" name="PlaceHolder 2"/>
          <p:cNvSpPr>
            <a:spLocks noGrp="1"/>
          </p:cNvSpPr>
          <p:nvPr>
            <p:ph type="body"/>
          </p:nvPr>
        </p:nvSpPr>
        <p:spPr>
          <a:xfrm>
            <a:off x="2638800" y="4235040"/>
            <a:ext cx="4115160" cy="4003920"/>
          </a:xfrm>
          <a:prstGeom prst="rect">
            <a:avLst/>
          </a:prstGeom>
        </p:spPr>
        <p:txBody>
          <a:bodyPr lIns="91800" rIns="91800"/>
          <a:p>
            <a:pPr>
              <a:lnSpc>
                <a:spcPct val="100000"/>
              </a:lnSpc>
              <a:buFont typeface="StarSymbol"/>
              <a:buChar char=""/>
            </a:pPr>
            <a:r>
              <a:rPr lang="en-US" sz="1000">
                <a:latin typeface="ZapfHumnst BT"/>
              </a:rPr>
              <a:t>Like collaboration diagrams, sequence diagrams are the primary source of information used to determine class responsibilities and interfaces.</a:t>
            </a:r>
            <a:endParaRPr/>
          </a:p>
          <a:p>
            <a:pPr>
              <a:lnSpc>
                <a:spcPct val="100000"/>
              </a:lnSpc>
              <a:buFont typeface="StarSymbol"/>
              <a:buChar char=""/>
            </a:pPr>
            <a:r>
              <a:rPr lang="en-US" sz="1000">
                <a:latin typeface="ZapfHumnst BT"/>
              </a:rPr>
              <a:t>Sequence diagrams describe a pattern of interaction among objects, arranged in a chronological order.</a:t>
            </a:r>
            <a:endParaRPr/>
          </a:p>
          <a:p>
            <a:pPr>
              <a:lnSpc>
                <a:spcPct val="100000"/>
              </a:lnSpc>
              <a:buFont typeface="StarSymbol"/>
              <a:buChar char=""/>
            </a:pPr>
            <a:r>
              <a:rPr lang="en-US" sz="1000">
                <a:latin typeface="ZapfHumnst BT"/>
              </a:rPr>
              <a:t>It shows the objects participating in the interaction by their "lifelines" and the messages that they send to each other. </a:t>
            </a:r>
            <a:endParaRPr/>
          </a:p>
          <a:p>
            <a:pPr>
              <a:lnSpc>
                <a:spcPct val="100000"/>
              </a:lnSpc>
              <a:buFont typeface="StarSymbol"/>
              <a:buChar char=""/>
            </a:pPr>
            <a:r>
              <a:rPr lang="en-US" sz="1000">
                <a:latin typeface="ZapfHumnst BT"/>
              </a:rPr>
              <a:t>Sequence diagrams are semantically equivalent to collaboration diagrams. Messages are simply time ordered.</a:t>
            </a:r>
            <a:endParaRPr/>
          </a:p>
          <a:p>
            <a:pPr>
              <a:lnSpc>
                <a:spcPct val="100000"/>
              </a:lnSpc>
              <a:buFont typeface="StarSymbol"/>
              <a:buChar char=""/>
            </a:pPr>
            <a:r>
              <a:rPr lang="en-US" sz="1000">
                <a:latin typeface="ZapfHumnst BT"/>
              </a:rPr>
              <a:t>In Rose, you can activate Sequence numbering from the Options window. It is not a default because the location of the arrows show the relative sequence of events. </a:t>
            </a:r>
            <a:endParaRPr/>
          </a:p>
          <a:p>
            <a:pPr>
              <a:lnSpc>
                <a:spcPct val="100000"/>
              </a:lnSpc>
            </a:pPr>
            <a:endParaRPr/>
          </a:p>
          <a:p>
            <a:pPr>
              <a:lnSpc>
                <a:spcPct val="100000"/>
              </a:lnSpc>
            </a:pPr>
            <a:endParaRPr/>
          </a:p>
          <a:p>
            <a:pPr>
              <a:lnSpc>
                <a:spcPct val="100000"/>
              </a:lnSpc>
            </a:pPr>
            <a:endParaRPr/>
          </a:p>
        </p:txBody>
      </p:sp>
      <p:sp>
        <p:nvSpPr>
          <p:cNvPr id="1065" name="CustomShape 3"/>
          <p:cNvSpPr/>
          <p:nvPr/>
        </p:nvSpPr>
        <p:spPr>
          <a:xfrm>
            <a:off x="556560" y="1108800"/>
            <a:ext cx="1820520" cy="5550120"/>
          </a:xfrm>
          <a:prstGeom prst="rect">
            <a:avLst/>
          </a:prstGeom>
        </p:spPr>
      </p:sp>
      <p:sp>
        <p:nvSpPr>
          <p:cNvPr id="1066" name="CustomShape 4"/>
          <p:cNvSpPr/>
          <p:nvPr/>
        </p:nvSpPr>
        <p:spPr>
          <a:xfrm>
            <a:off x="556560" y="1108800"/>
            <a:ext cx="1820520" cy="5550120"/>
          </a:xfrm>
          <a:prstGeom prst="rect">
            <a:avLst/>
          </a:prstGeom>
        </p:spPr>
        <p:txBody>
          <a:bodyPr bIns="63720" lIns="63720" rIns="63720" tIns="63720"/>
          <a:p>
            <a:pPr>
              <a:lnSpc>
                <a:spcPct val="87000"/>
              </a:lnSpc>
            </a:pPr>
            <a:r>
              <a:rPr lang="en-US" sz="900">
                <a:solidFill>
                  <a:srgbClr val="000000"/>
                </a:solidFill>
                <a:latin typeface="ZapfHumnst BT"/>
                <a:ea typeface="+mn-ea"/>
              </a:rPr>
              <a:t>
</a:t>
            </a:r>
            <a:endParaRPr/>
          </a:p>
        </p:txBody>
      </p:sp>
      <p:sp>
        <p:nvSpPr>
          <p:cNvPr id="1067" name="CustomShape 5"/>
          <p:cNvSpPr/>
          <p:nvPr/>
        </p:nvSpPr>
        <p:spPr>
          <a:xfrm>
            <a:off x="582480" y="1223280"/>
            <a:ext cx="1768320" cy="6941160"/>
          </a:xfrm>
          <a:prstGeom prst="rect">
            <a:avLst/>
          </a:prstGeom>
        </p:spPr>
      </p:sp>
    </p:spTree>
  </p:cSld>
</p:notes>
</file>

<file path=ppt/notesSlides/notesSlide4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68" name="TextShape 1"/>
          <p:cNvSpPr txBox="1"/>
          <p:nvPr/>
        </p:nvSpPr>
        <p:spPr>
          <a:xfrm>
            <a:off x="0" y="0"/>
            <a:ext cx="-11796840" cy="-11796840"/>
          </a:xfrm>
          <a:prstGeom prst="rect">
            <a:avLst/>
          </a:prstGeom>
        </p:spPr>
        <p:txBody>
          <a:bodyPr bIns="45000" lIns="90000" rIns="90000" tIns="45000"/>
          <a:p>
            <a:pPr>
              <a:lnSpc>
                <a:spcPct val="100000"/>
              </a:lnSpc>
            </a:pPr>
            <a:fld id="{51518121-D141-4151-81B1-D1A13171F1E1}" type="slidenum">
              <a:rPr lang="en-US" sz="2400">
                <a:solidFill>
                  <a:srgbClr val="000000"/>
                </a:solidFill>
                <a:latin typeface="Verdana"/>
                <a:ea typeface="+mn-ea"/>
              </a:rPr>
              <a:t>&lt;number&gt;</a:t>
            </a:fld>
            <a:endParaRPr/>
          </a:p>
        </p:txBody>
      </p:sp>
      <p:sp>
        <p:nvSpPr>
          <p:cNvPr id="1069" name="CustomShape 2"/>
          <p:cNvSpPr/>
          <p:nvPr/>
        </p:nvSpPr>
        <p:spPr>
          <a:xfrm>
            <a:off x="556560" y="1108800"/>
            <a:ext cx="1820520" cy="5550120"/>
          </a:xfrm>
          <a:prstGeom prst="rect">
            <a:avLst/>
          </a:prstGeom>
        </p:spPr>
      </p:sp>
      <p:sp>
        <p:nvSpPr>
          <p:cNvPr id="1070" name="CustomShape 3"/>
          <p:cNvSpPr/>
          <p:nvPr/>
        </p:nvSpPr>
        <p:spPr>
          <a:xfrm>
            <a:off x="556560" y="1108800"/>
            <a:ext cx="1820520" cy="5550120"/>
          </a:xfrm>
          <a:prstGeom prst="rect">
            <a:avLst/>
          </a:prstGeom>
        </p:spPr>
        <p:txBody>
          <a:bodyPr bIns="63720" lIns="63720" rIns="63720" tIns="63720"/>
          <a:p>
            <a:pPr>
              <a:lnSpc>
                <a:spcPct val="87000"/>
              </a:lnSpc>
            </a:pPr>
            <a:r>
              <a:rPr lang="en-US" sz="900">
                <a:solidFill>
                  <a:srgbClr val="000000"/>
                </a:solidFill>
                <a:latin typeface="ZapfHumnst BT"/>
                <a:ea typeface="+mn-ea"/>
              </a:rPr>
              <a:t>
</a:t>
            </a:r>
            <a:endParaRPr/>
          </a:p>
        </p:txBody>
      </p:sp>
      <p:sp>
        <p:nvSpPr>
          <p:cNvPr id="1071" name="CustomShape 4"/>
          <p:cNvSpPr/>
          <p:nvPr/>
        </p:nvSpPr>
        <p:spPr>
          <a:xfrm>
            <a:off x="582480" y="1223280"/>
            <a:ext cx="1768320" cy="6941160"/>
          </a:xfrm>
          <a:prstGeom prst="rect">
            <a:avLst/>
          </a:prstGeom>
        </p:spPr>
      </p:sp>
      <p:sp>
        <p:nvSpPr>
          <p:cNvPr id="1072" name="CustomShape 5"/>
          <p:cNvSpPr/>
          <p:nvPr/>
        </p:nvSpPr>
        <p:spPr>
          <a:xfrm>
            <a:off x="582480" y="1223280"/>
            <a:ext cx="1768320" cy="6941160"/>
          </a:xfrm>
          <a:prstGeom prst="rect">
            <a:avLst/>
          </a:prstGeom>
        </p:spPr>
      </p:sp>
    </p:spTree>
  </p:cSld>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47" name="TextShape 1"/>
          <p:cNvSpPr txBox="1"/>
          <p:nvPr/>
        </p:nvSpPr>
        <p:spPr>
          <a:xfrm>
            <a:off x="0" y="0"/>
            <a:ext cx="-11796840" cy="-11796840"/>
          </a:xfrm>
          <a:prstGeom prst="rect">
            <a:avLst/>
          </a:prstGeom>
        </p:spPr>
        <p:txBody>
          <a:bodyPr bIns="45000" lIns="90000" rIns="90000" tIns="45000"/>
          <a:p>
            <a:pPr>
              <a:lnSpc>
                <a:spcPct val="100000"/>
              </a:lnSpc>
            </a:pPr>
            <a:fld id="{F1A1F1D1-B1D1-4181-81E1-D1E1B181B1C1}" type="slidenum">
              <a:rPr lang="en-US" sz="2400">
                <a:solidFill>
                  <a:srgbClr val="000000"/>
                </a:solidFill>
                <a:latin typeface="Verdana"/>
                <a:ea typeface="+mn-ea"/>
              </a:rPr>
              <a:t>&lt;number&gt;</a:t>
            </a:fld>
            <a:endParaRPr/>
          </a:p>
        </p:txBody>
      </p:sp>
      <p:sp>
        <p:nvSpPr>
          <p:cNvPr id="948" name="PlaceHolder 2"/>
          <p:cNvSpPr>
            <a:spLocks noGrp="1"/>
          </p:cNvSpPr>
          <p:nvPr>
            <p:ph type="body"/>
          </p:nvPr>
        </p:nvSpPr>
        <p:spPr>
          <a:xfrm>
            <a:off x="0" y="0"/>
            <a:ext cx="-11796840" cy="-11796840"/>
          </a:xfrm>
          <a:prstGeom prst="rect">
            <a:avLst/>
          </a:prstGeom>
        </p:spPr>
        <p:txBody>
          <a:bodyPr bIns="45000" lIns="90000" rIns="90000" tIns="45000"/>
          <a:p>
            <a:endParaRPr/>
          </a:p>
        </p:txBody>
      </p:sp>
    </p:spTree>
  </p:cSld>
</p:notes>
</file>

<file path=ppt/notesSlides/notesSlide5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73" name="TextShape 1"/>
          <p:cNvSpPr txBox="1"/>
          <p:nvPr/>
        </p:nvSpPr>
        <p:spPr>
          <a:xfrm>
            <a:off x="0" y="0"/>
            <a:ext cx="-11796840" cy="-11796840"/>
          </a:xfrm>
          <a:prstGeom prst="rect">
            <a:avLst/>
          </a:prstGeom>
        </p:spPr>
        <p:txBody>
          <a:bodyPr bIns="45000" lIns="90000" rIns="90000" tIns="45000"/>
          <a:p>
            <a:pPr>
              <a:lnSpc>
                <a:spcPct val="100000"/>
              </a:lnSpc>
            </a:pPr>
            <a:fld id="{A111C1A1-7121-4191-B121-E1D1716171C1}" type="slidenum">
              <a:rPr lang="en-US" sz="2400">
                <a:solidFill>
                  <a:srgbClr val="000000"/>
                </a:solidFill>
                <a:latin typeface="Verdana"/>
                <a:ea typeface="+mn-ea"/>
              </a:rPr>
              <a:t>&lt;number&gt;</a:t>
            </a:fld>
            <a:endParaRPr/>
          </a:p>
        </p:txBody>
      </p:sp>
      <p:sp>
        <p:nvSpPr>
          <p:cNvPr id="1074" name="PlaceHolder 2"/>
          <p:cNvSpPr>
            <a:spLocks noGrp="1"/>
          </p:cNvSpPr>
          <p:nvPr>
            <p:ph type="body"/>
          </p:nvPr>
        </p:nvSpPr>
        <p:spPr>
          <a:xfrm>
            <a:off x="2638800" y="4235040"/>
            <a:ext cx="4115160" cy="4003920"/>
          </a:xfrm>
          <a:prstGeom prst="rect">
            <a:avLst/>
          </a:prstGeom>
        </p:spPr>
        <p:txBody>
          <a:bodyPr lIns="91800" rIns="91800"/>
          <a:p>
            <a:pPr>
              <a:lnSpc>
                <a:spcPct val="100000"/>
              </a:lnSpc>
            </a:pPr>
            <a:r>
              <a:rPr lang="en-US" sz="1000">
                <a:latin typeface="ZapfHumnst BT"/>
              </a:rPr>
              <a:t>The top of the rectangle is aligned with the start of the action, the bottom of the rectangle with the end of the action.</a:t>
            </a:r>
            <a:endParaRPr/>
          </a:p>
          <a:p>
            <a:pPr>
              <a:lnSpc>
                <a:spcPct val="100000"/>
              </a:lnSpc>
            </a:pPr>
            <a:r>
              <a:rPr lang="en-US" sz="1000">
                <a:latin typeface="ZapfHumnst BT"/>
              </a:rPr>
              <a:t>The focus of control is set up from the Diagram tab in the Options window. It is a default in Rational Rose. If you don’t want the focus of control to display on your sequence diagrams, go to the Options window to turn off the feature.</a:t>
            </a:r>
            <a:endParaRPr/>
          </a:p>
        </p:txBody>
      </p:sp>
      <p:sp>
        <p:nvSpPr>
          <p:cNvPr id="1075" name="CustomShape 3"/>
          <p:cNvSpPr/>
          <p:nvPr/>
        </p:nvSpPr>
        <p:spPr>
          <a:xfrm>
            <a:off x="556560" y="1108800"/>
            <a:ext cx="1820520" cy="5550120"/>
          </a:xfrm>
          <a:prstGeom prst="rect">
            <a:avLst/>
          </a:prstGeom>
        </p:spPr>
      </p:sp>
      <p:sp>
        <p:nvSpPr>
          <p:cNvPr id="1076" name="CustomShape 4"/>
          <p:cNvSpPr/>
          <p:nvPr/>
        </p:nvSpPr>
        <p:spPr>
          <a:xfrm>
            <a:off x="556560" y="1108800"/>
            <a:ext cx="1820520" cy="5550120"/>
          </a:xfrm>
          <a:prstGeom prst="rect">
            <a:avLst/>
          </a:prstGeom>
        </p:spPr>
        <p:txBody>
          <a:bodyPr bIns="63720" lIns="63720" rIns="63720" tIns="63720"/>
          <a:p>
            <a:pPr>
              <a:lnSpc>
                <a:spcPct val="87000"/>
              </a:lnSpc>
            </a:pPr>
            <a:r>
              <a:rPr lang="en-US" sz="900">
                <a:solidFill>
                  <a:srgbClr val="000000"/>
                </a:solidFill>
                <a:latin typeface="ZapfHumnst BT"/>
                <a:ea typeface="+mn-ea"/>
              </a:rPr>
              <a:t>
</a:t>
            </a:r>
            <a:endParaRPr/>
          </a:p>
        </p:txBody>
      </p:sp>
      <p:sp>
        <p:nvSpPr>
          <p:cNvPr id="1077" name="CustomShape 5"/>
          <p:cNvSpPr/>
          <p:nvPr/>
        </p:nvSpPr>
        <p:spPr>
          <a:xfrm>
            <a:off x="582480" y="1223280"/>
            <a:ext cx="1768320" cy="6941160"/>
          </a:xfrm>
          <a:prstGeom prst="rect">
            <a:avLst/>
          </a:prstGeom>
        </p:spPr>
      </p:sp>
      <p:sp>
        <p:nvSpPr>
          <p:cNvPr id="1078" name="CustomShape 6"/>
          <p:cNvSpPr/>
          <p:nvPr/>
        </p:nvSpPr>
        <p:spPr>
          <a:xfrm>
            <a:off x="582480" y="1223280"/>
            <a:ext cx="1768320" cy="6941160"/>
          </a:xfrm>
          <a:prstGeom prst="rect">
            <a:avLst/>
          </a:prstGeom>
        </p:spPr>
      </p:sp>
    </p:spTree>
  </p:cSld>
</p:notes>
</file>

<file path=ppt/notesSlides/notesSlide5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79" name="TextShape 1"/>
          <p:cNvSpPr txBox="1"/>
          <p:nvPr/>
        </p:nvSpPr>
        <p:spPr>
          <a:xfrm>
            <a:off x="0" y="0"/>
            <a:ext cx="-11796840" cy="-11796840"/>
          </a:xfrm>
          <a:prstGeom prst="rect">
            <a:avLst/>
          </a:prstGeom>
        </p:spPr>
        <p:txBody>
          <a:bodyPr bIns="45000" lIns="90000" rIns="90000" tIns="45000"/>
          <a:p>
            <a:pPr>
              <a:lnSpc>
                <a:spcPct val="100000"/>
              </a:lnSpc>
            </a:pPr>
            <a:fld id="{9151F181-31A1-4151-B101-51C1D131B1F1}" type="slidenum">
              <a:rPr lang="en-US" sz="2400">
                <a:solidFill>
                  <a:srgbClr val="000000"/>
                </a:solidFill>
                <a:latin typeface="Verdana"/>
                <a:ea typeface="+mn-ea"/>
              </a:rPr>
              <a:t>&lt;number&gt;</a:t>
            </a:fld>
            <a:endParaRPr/>
          </a:p>
        </p:txBody>
      </p:sp>
      <p:sp>
        <p:nvSpPr>
          <p:cNvPr id="1080" name="PlaceHolder 2"/>
          <p:cNvSpPr>
            <a:spLocks noGrp="1"/>
          </p:cNvSpPr>
          <p:nvPr>
            <p:ph type="body"/>
          </p:nvPr>
        </p:nvSpPr>
        <p:spPr>
          <a:xfrm>
            <a:off x="2638800" y="4235040"/>
            <a:ext cx="4115160" cy="4003920"/>
          </a:xfrm>
          <a:prstGeom prst="rect">
            <a:avLst/>
          </a:prstGeom>
        </p:spPr>
        <p:txBody>
          <a:bodyPr lIns="91800" rIns="91800"/>
          <a:p>
            <a:pPr>
              <a:lnSpc>
                <a:spcPct val="100000"/>
              </a:lnSpc>
              <a:buFont typeface="StarSymbol"/>
              <a:buChar char=""/>
            </a:pPr>
            <a:r>
              <a:rPr lang="en-US" sz="1000">
                <a:latin typeface="ZapfHumnst BT"/>
              </a:rPr>
              <a:t>The arrow points in the direction of the target object (the one that receives the message). </a:t>
            </a:r>
            <a:endParaRPr/>
          </a:p>
          <a:p>
            <a:pPr>
              <a:lnSpc>
                <a:spcPct val="100000"/>
              </a:lnSpc>
              <a:buFont typeface="StarSymbol"/>
              <a:buChar char=""/>
            </a:pPr>
            <a:r>
              <a:rPr lang="en-US" sz="1000">
                <a:latin typeface="ZapfHumnst BT"/>
              </a:rPr>
              <a:t>The arrow is labeled with the name of the message and its parameters.</a:t>
            </a:r>
            <a:endParaRPr/>
          </a:p>
          <a:p>
            <a:pPr>
              <a:lnSpc>
                <a:spcPct val="100000"/>
              </a:lnSpc>
              <a:buFont typeface="StarSymbol"/>
              <a:buChar char=""/>
            </a:pPr>
            <a:r>
              <a:rPr lang="en-US" sz="1000">
                <a:latin typeface="ZapfHumnst BT"/>
              </a:rPr>
              <a:t>Objects can also have a message back to itself, meaning that an object is invoking an operation that is defined in its own class’s definition.</a:t>
            </a:r>
            <a:endParaRPr/>
          </a:p>
          <a:p>
            <a:pPr>
              <a:lnSpc>
                <a:spcPct val="100000"/>
              </a:lnSpc>
              <a:buFont typeface="StarSymbol"/>
              <a:buChar char=""/>
            </a:pPr>
            <a:r>
              <a:rPr lang="en-US" sz="1000">
                <a:latin typeface="ZapfHumnst BT"/>
              </a:rPr>
              <a:t>The arrow may also be labeled with a sequence number to show the sequence of the message in the overall interaction. For sequence diagrams, numbering is turned off as the default in Rose. The location of the arrow shows the relative sequence of events. </a:t>
            </a:r>
            <a:endParaRPr/>
          </a:p>
          <a:p>
            <a:pPr>
              <a:lnSpc>
                <a:spcPct val="100000"/>
              </a:lnSpc>
            </a:pPr>
            <a:endParaRPr/>
          </a:p>
        </p:txBody>
      </p:sp>
      <p:sp>
        <p:nvSpPr>
          <p:cNvPr id="1081" name="CustomShape 3"/>
          <p:cNvSpPr/>
          <p:nvPr/>
        </p:nvSpPr>
        <p:spPr>
          <a:xfrm>
            <a:off x="556560" y="1108800"/>
            <a:ext cx="1820520" cy="5550120"/>
          </a:xfrm>
          <a:prstGeom prst="rect">
            <a:avLst/>
          </a:prstGeom>
        </p:spPr>
      </p:sp>
      <p:sp>
        <p:nvSpPr>
          <p:cNvPr id="1082" name="CustomShape 4"/>
          <p:cNvSpPr/>
          <p:nvPr/>
        </p:nvSpPr>
        <p:spPr>
          <a:xfrm>
            <a:off x="556560" y="1108800"/>
            <a:ext cx="1820520" cy="5550120"/>
          </a:xfrm>
          <a:prstGeom prst="rect">
            <a:avLst/>
          </a:prstGeom>
        </p:spPr>
        <p:txBody>
          <a:bodyPr bIns="63720" lIns="63720" rIns="63720" tIns="63720"/>
          <a:p>
            <a:pPr>
              <a:lnSpc>
                <a:spcPct val="87000"/>
              </a:lnSpc>
            </a:pPr>
            <a:r>
              <a:rPr lang="en-US" sz="900">
                <a:solidFill>
                  <a:srgbClr val="000000"/>
                </a:solidFill>
                <a:latin typeface="ZapfHumnst BT"/>
                <a:ea typeface="+mn-ea"/>
              </a:rPr>
              <a:t>
</a:t>
            </a:r>
            <a:endParaRPr/>
          </a:p>
        </p:txBody>
      </p:sp>
      <p:sp>
        <p:nvSpPr>
          <p:cNvPr id="1083" name="CustomShape 5"/>
          <p:cNvSpPr/>
          <p:nvPr/>
        </p:nvSpPr>
        <p:spPr>
          <a:xfrm>
            <a:off x="582480" y="1223280"/>
            <a:ext cx="1768320" cy="6941160"/>
          </a:xfrm>
          <a:prstGeom prst="rect">
            <a:avLst/>
          </a:prstGeom>
        </p:spPr>
      </p:sp>
      <p:sp>
        <p:nvSpPr>
          <p:cNvPr id="1084" name="CustomShape 6"/>
          <p:cNvSpPr/>
          <p:nvPr/>
        </p:nvSpPr>
        <p:spPr>
          <a:xfrm>
            <a:off x="582480" y="1223280"/>
            <a:ext cx="1768320" cy="6941160"/>
          </a:xfrm>
          <a:prstGeom prst="rect">
            <a:avLst/>
          </a:prstGeom>
        </p:spPr>
      </p:sp>
    </p:spTree>
  </p:cSld>
</p:notes>
</file>

<file path=ppt/notesSlides/notesSlide5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85" name="PlaceHolder 1"/>
          <p:cNvSpPr>
            <a:spLocks noGrp="1"/>
          </p:cNvSpPr>
          <p:nvPr>
            <p:ph type="body"/>
          </p:nvPr>
        </p:nvSpPr>
        <p:spPr>
          <a:xfrm>
            <a:off x="0" y="0"/>
            <a:ext cx="-11796840" cy="-11796840"/>
          </a:xfrm>
          <a:prstGeom prst="rect">
            <a:avLst/>
          </a:prstGeom>
        </p:spPr>
        <p:txBody>
          <a:bodyPr bIns="45000" lIns="90000" rIns="90000" tIns="45000"/>
          <a:p>
            <a:endParaRPr/>
          </a:p>
        </p:txBody>
      </p:sp>
      <p:sp>
        <p:nvSpPr>
          <p:cNvPr id="1086" name="TextShape 2"/>
          <p:cNvSpPr txBox="1"/>
          <p:nvPr/>
        </p:nvSpPr>
        <p:spPr>
          <a:xfrm>
            <a:off x="0" y="0"/>
            <a:ext cx="-11796840" cy="-11796840"/>
          </a:xfrm>
          <a:prstGeom prst="rect">
            <a:avLst/>
          </a:prstGeom>
        </p:spPr>
        <p:txBody>
          <a:bodyPr bIns="45000" lIns="90000" rIns="90000" tIns="45000"/>
          <a:p>
            <a:pPr>
              <a:lnSpc>
                <a:spcPct val="100000"/>
              </a:lnSpc>
            </a:pPr>
            <a:fld id="{01810131-0171-41E1-81A1-41617171C181}" type="slidenum">
              <a:rPr lang="en-US" sz="2400">
                <a:solidFill>
                  <a:srgbClr val="000000"/>
                </a:solidFill>
                <a:latin typeface="Verdana"/>
                <a:ea typeface="+mn-ea"/>
              </a:rPr>
              <a:t>&lt;number&gt;</a:t>
            </a:fld>
            <a:endParaRPr/>
          </a:p>
        </p:txBody>
      </p:sp>
    </p:spTree>
  </p:cSld>
</p:notes>
</file>

<file path=ppt/notesSlides/notesSlide5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87" name="PlaceHolder 1"/>
          <p:cNvSpPr>
            <a:spLocks noGrp="1"/>
          </p:cNvSpPr>
          <p:nvPr>
            <p:ph type="body"/>
          </p:nvPr>
        </p:nvSpPr>
        <p:spPr>
          <a:xfrm>
            <a:off x="0" y="0"/>
            <a:ext cx="-11796840" cy="-11796840"/>
          </a:xfrm>
          <a:prstGeom prst="rect">
            <a:avLst/>
          </a:prstGeom>
        </p:spPr>
        <p:txBody>
          <a:bodyPr bIns="45000" lIns="90000" rIns="90000" tIns="45000"/>
          <a:p>
            <a:endParaRPr/>
          </a:p>
        </p:txBody>
      </p:sp>
      <p:sp>
        <p:nvSpPr>
          <p:cNvPr id="1088" name="TextShape 2"/>
          <p:cNvSpPr txBox="1"/>
          <p:nvPr/>
        </p:nvSpPr>
        <p:spPr>
          <a:xfrm>
            <a:off x="0" y="0"/>
            <a:ext cx="-11796840" cy="-11796840"/>
          </a:xfrm>
          <a:prstGeom prst="rect">
            <a:avLst/>
          </a:prstGeom>
        </p:spPr>
        <p:txBody>
          <a:bodyPr bIns="45000" lIns="90000" rIns="90000" tIns="45000"/>
          <a:p>
            <a:pPr>
              <a:lnSpc>
                <a:spcPct val="100000"/>
              </a:lnSpc>
            </a:pPr>
            <a:fld id="{E101F1B1-21F1-4161-A111-917181D11171}" type="slidenum">
              <a:rPr lang="en-US" sz="2400">
                <a:solidFill>
                  <a:srgbClr val="000000"/>
                </a:solidFill>
                <a:latin typeface="Verdana"/>
                <a:ea typeface="+mn-ea"/>
              </a:rPr>
              <a:t>&lt;number&gt;</a:t>
            </a:fld>
            <a:endParaRPr/>
          </a:p>
        </p:txBody>
      </p:sp>
    </p:spTree>
  </p:cSld>
</p:notes>
</file>

<file path=ppt/notesSlides/notesSlide5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89" name="PlaceHolder 1"/>
          <p:cNvSpPr>
            <a:spLocks noGrp="1"/>
          </p:cNvSpPr>
          <p:nvPr>
            <p:ph type="body"/>
          </p:nvPr>
        </p:nvSpPr>
        <p:spPr>
          <a:xfrm>
            <a:off x="0" y="0"/>
            <a:ext cx="-11796840" cy="-11796840"/>
          </a:xfrm>
          <a:prstGeom prst="rect">
            <a:avLst/>
          </a:prstGeom>
        </p:spPr>
        <p:txBody>
          <a:bodyPr bIns="45000" lIns="90000" rIns="90000" tIns="45000"/>
          <a:p>
            <a:endParaRPr/>
          </a:p>
        </p:txBody>
      </p:sp>
      <p:sp>
        <p:nvSpPr>
          <p:cNvPr id="1090" name="TextShape 2"/>
          <p:cNvSpPr txBox="1"/>
          <p:nvPr/>
        </p:nvSpPr>
        <p:spPr>
          <a:xfrm>
            <a:off x="0" y="0"/>
            <a:ext cx="-11796840" cy="-11796840"/>
          </a:xfrm>
          <a:prstGeom prst="rect">
            <a:avLst/>
          </a:prstGeom>
        </p:spPr>
        <p:txBody>
          <a:bodyPr bIns="45000" lIns="90000" rIns="90000" tIns="45000"/>
          <a:p>
            <a:pPr>
              <a:lnSpc>
                <a:spcPct val="100000"/>
              </a:lnSpc>
            </a:pPr>
            <a:fld id="{71110141-E111-4181-B171-912131D17131}" type="slidenum">
              <a:rPr lang="en-US" sz="2400">
                <a:solidFill>
                  <a:srgbClr val="000000"/>
                </a:solidFill>
                <a:latin typeface="Verdana"/>
                <a:ea typeface="+mn-ea"/>
              </a:rPr>
              <a:t>&lt;number&gt;</a:t>
            </a:fld>
            <a:endParaRPr/>
          </a:p>
        </p:txBody>
      </p:sp>
    </p:spTree>
  </p:cSld>
</p:notes>
</file>

<file path=ppt/notesSlides/notesSlide5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91" name="PlaceHolder 1"/>
          <p:cNvSpPr>
            <a:spLocks noGrp="1"/>
          </p:cNvSpPr>
          <p:nvPr>
            <p:ph type="body"/>
          </p:nvPr>
        </p:nvSpPr>
        <p:spPr>
          <a:xfrm>
            <a:off x="0" y="0"/>
            <a:ext cx="-11796840" cy="-11796840"/>
          </a:xfrm>
          <a:prstGeom prst="rect">
            <a:avLst/>
          </a:prstGeom>
        </p:spPr>
        <p:txBody>
          <a:bodyPr bIns="45000" lIns="90000" rIns="90000" tIns="45000"/>
          <a:p>
            <a:endParaRPr/>
          </a:p>
        </p:txBody>
      </p:sp>
      <p:sp>
        <p:nvSpPr>
          <p:cNvPr id="1092" name="TextShape 2"/>
          <p:cNvSpPr txBox="1"/>
          <p:nvPr/>
        </p:nvSpPr>
        <p:spPr>
          <a:xfrm>
            <a:off x="0" y="0"/>
            <a:ext cx="-11796840" cy="-11796840"/>
          </a:xfrm>
          <a:prstGeom prst="rect">
            <a:avLst/>
          </a:prstGeom>
        </p:spPr>
        <p:txBody>
          <a:bodyPr bIns="45000" lIns="90000" rIns="90000" tIns="45000"/>
          <a:p>
            <a:pPr>
              <a:lnSpc>
                <a:spcPct val="100000"/>
              </a:lnSpc>
            </a:pPr>
            <a:fld id="{F1510101-1111-4111-8101-1101B1116101}" type="slidenum">
              <a:rPr lang="en-US" sz="2400">
                <a:solidFill>
                  <a:srgbClr val="000000"/>
                </a:solidFill>
                <a:latin typeface="Verdana"/>
                <a:ea typeface="+mn-ea"/>
              </a:rPr>
              <a:t>&lt;number&gt;</a:t>
            </a:fld>
            <a:endParaRPr/>
          </a:p>
        </p:txBody>
      </p:sp>
    </p:spTree>
  </p:cSld>
</p:notes>
</file>

<file path=ppt/notesSlides/notesSlide5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93" name="PlaceHolder 1"/>
          <p:cNvSpPr>
            <a:spLocks noGrp="1"/>
          </p:cNvSpPr>
          <p:nvPr>
            <p:ph type="body"/>
          </p:nvPr>
        </p:nvSpPr>
        <p:spPr>
          <a:xfrm>
            <a:off x="0" y="0"/>
            <a:ext cx="-11796840" cy="-11796840"/>
          </a:xfrm>
          <a:prstGeom prst="rect">
            <a:avLst/>
          </a:prstGeom>
        </p:spPr>
        <p:txBody>
          <a:bodyPr bIns="45000" lIns="90000" rIns="90000" tIns="45000"/>
          <a:p>
            <a:endParaRPr/>
          </a:p>
        </p:txBody>
      </p:sp>
      <p:sp>
        <p:nvSpPr>
          <p:cNvPr id="1094" name="TextShape 2"/>
          <p:cNvSpPr txBox="1"/>
          <p:nvPr/>
        </p:nvSpPr>
        <p:spPr>
          <a:xfrm>
            <a:off x="0" y="0"/>
            <a:ext cx="-11796840" cy="-11796840"/>
          </a:xfrm>
          <a:prstGeom prst="rect">
            <a:avLst/>
          </a:prstGeom>
        </p:spPr>
        <p:txBody>
          <a:bodyPr bIns="45000" lIns="90000" rIns="90000" tIns="45000"/>
          <a:p>
            <a:pPr>
              <a:lnSpc>
                <a:spcPct val="100000"/>
              </a:lnSpc>
            </a:pPr>
            <a:fld id="{51B12151-1151-41A1-B171-A12101E1B151}" type="slidenum">
              <a:rPr lang="en-US" sz="2400">
                <a:solidFill>
                  <a:srgbClr val="000000"/>
                </a:solidFill>
                <a:latin typeface="Verdana"/>
                <a:ea typeface="+mn-ea"/>
              </a:rPr>
              <a:t>&lt;number&gt;</a:t>
            </a:fld>
            <a:endParaRPr/>
          </a:p>
        </p:txBody>
      </p:sp>
    </p:spTree>
  </p:cSld>
</p:notes>
</file>

<file path=ppt/notesSlides/notesSlide5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95" name="PlaceHolder 1"/>
          <p:cNvSpPr>
            <a:spLocks noGrp="1"/>
          </p:cNvSpPr>
          <p:nvPr>
            <p:ph type="body"/>
          </p:nvPr>
        </p:nvSpPr>
        <p:spPr>
          <a:xfrm>
            <a:off x="0" y="0"/>
            <a:ext cx="-11796840" cy="-11796840"/>
          </a:xfrm>
          <a:prstGeom prst="rect">
            <a:avLst/>
          </a:prstGeom>
        </p:spPr>
        <p:txBody>
          <a:bodyPr bIns="45000" lIns="90000" rIns="90000" tIns="45000"/>
          <a:p>
            <a:endParaRPr/>
          </a:p>
        </p:txBody>
      </p:sp>
      <p:sp>
        <p:nvSpPr>
          <p:cNvPr id="1096" name="TextShape 2"/>
          <p:cNvSpPr txBox="1"/>
          <p:nvPr/>
        </p:nvSpPr>
        <p:spPr>
          <a:xfrm>
            <a:off x="0" y="0"/>
            <a:ext cx="-11796840" cy="-11796840"/>
          </a:xfrm>
          <a:prstGeom prst="rect">
            <a:avLst/>
          </a:prstGeom>
        </p:spPr>
        <p:txBody>
          <a:bodyPr bIns="45000" lIns="90000" rIns="90000" tIns="45000"/>
          <a:p>
            <a:pPr>
              <a:lnSpc>
                <a:spcPct val="100000"/>
              </a:lnSpc>
            </a:pPr>
            <a:fld id="{11C111D1-E111-41D1-8181-313121711141}" type="slidenum">
              <a:rPr lang="en-US" sz="2400">
                <a:solidFill>
                  <a:srgbClr val="000000"/>
                </a:solidFill>
                <a:latin typeface="Verdana"/>
                <a:ea typeface="+mn-ea"/>
              </a:rPr>
              <a:t>&lt;number&gt;</a:t>
            </a:fld>
            <a:endParaRPr/>
          </a:p>
        </p:txBody>
      </p:sp>
    </p:spTree>
  </p:cSld>
</p:notes>
</file>

<file path=ppt/notesSlides/notesSlide5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97" name="PlaceHolder 1"/>
          <p:cNvSpPr>
            <a:spLocks noGrp="1"/>
          </p:cNvSpPr>
          <p:nvPr>
            <p:ph type="body"/>
          </p:nvPr>
        </p:nvSpPr>
        <p:spPr>
          <a:xfrm>
            <a:off x="0" y="0"/>
            <a:ext cx="-11796840" cy="-11796840"/>
          </a:xfrm>
          <a:prstGeom prst="rect">
            <a:avLst/>
          </a:prstGeom>
        </p:spPr>
        <p:txBody>
          <a:bodyPr bIns="45000" lIns="90000" rIns="90000" tIns="45000"/>
          <a:p>
            <a:endParaRPr/>
          </a:p>
        </p:txBody>
      </p:sp>
      <p:sp>
        <p:nvSpPr>
          <p:cNvPr id="1098" name="TextShape 2"/>
          <p:cNvSpPr txBox="1"/>
          <p:nvPr/>
        </p:nvSpPr>
        <p:spPr>
          <a:xfrm>
            <a:off x="0" y="0"/>
            <a:ext cx="-11796840" cy="-11796840"/>
          </a:xfrm>
          <a:prstGeom prst="rect">
            <a:avLst/>
          </a:prstGeom>
        </p:spPr>
        <p:txBody>
          <a:bodyPr bIns="45000" lIns="90000" rIns="90000" tIns="45000"/>
          <a:p>
            <a:pPr>
              <a:lnSpc>
                <a:spcPct val="100000"/>
              </a:lnSpc>
            </a:pPr>
            <a:fld id="{01F18100-D191-41E1-8151-91710171D1B1}" type="slidenum">
              <a:rPr lang="en-US" sz="2400">
                <a:solidFill>
                  <a:srgbClr val="000000"/>
                </a:solidFill>
                <a:latin typeface="Verdana"/>
                <a:ea typeface="+mn-ea"/>
              </a:rPr>
              <a:t>&lt;number&gt;</a:t>
            </a:fld>
            <a:endParaRPr/>
          </a:p>
        </p:txBody>
      </p:sp>
    </p:spTree>
  </p:cSld>
</p:notes>
</file>

<file path=ppt/notesSlides/notesSlide5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99" name="PlaceHolder 1"/>
          <p:cNvSpPr>
            <a:spLocks noGrp="1"/>
          </p:cNvSpPr>
          <p:nvPr>
            <p:ph type="body"/>
          </p:nvPr>
        </p:nvSpPr>
        <p:spPr>
          <a:xfrm>
            <a:off x="0" y="0"/>
            <a:ext cx="-11796840" cy="-11796840"/>
          </a:xfrm>
          <a:prstGeom prst="rect">
            <a:avLst/>
          </a:prstGeom>
        </p:spPr>
        <p:txBody>
          <a:bodyPr bIns="45000" lIns="90000" rIns="90000" tIns="45000"/>
          <a:p>
            <a:endParaRPr/>
          </a:p>
        </p:txBody>
      </p:sp>
      <p:sp>
        <p:nvSpPr>
          <p:cNvPr id="1100" name="TextShape 2"/>
          <p:cNvSpPr txBox="1"/>
          <p:nvPr/>
        </p:nvSpPr>
        <p:spPr>
          <a:xfrm>
            <a:off x="0" y="0"/>
            <a:ext cx="-11796840" cy="-11796840"/>
          </a:xfrm>
          <a:prstGeom prst="rect">
            <a:avLst/>
          </a:prstGeom>
        </p:spPr>
        <p:txBody>
          <a:bodyPr bIns="45000" lIns="90000" rIns="90000" tIns="45000"/>
          <a:p>
            <a:pPr>
              <a:lnSpc>
                <a:spcPct val="100000"/>
              </a:lnSpc>
            </a:pPr>
            <a:fld id="{01B13141-8101-41E1-A191-8101212141A1}" type="slidenum">
              <a:rPr lang="en-US" sz="2400">
                <a:solidFill>
                  <a:srgbClr val="000000"/>
                </a:solidFill>
                <a:latin typeface="Verdana"/>
                <a:ea typeface="+mn-ea"/>
              </a:rPr>
              <a:t>&lt;number&gt;</a:t>
            </a:fld>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49" name="TextShape 1"/>
          <p:cNvSpPr txBox="1"/>
          <p:nvPr/>
        </p:nvSpPr>
        <p:spPr>
          <a:xfrm>
            <a:off x="0" y="0"/>
            <a:ext cx="-11796840" cy="-11796840"/>
          </a:xfrm>
          <a:prstGeom prst="rect">
            <a:avLst/>
          </a:prstGeom>
        </p:spPr>
        <p:txBody>
          <a:bodyPr bIns="45000" lIns="90000" rIns="90000" tIns="45000"/>
          <a:p>
            <a:pPr>
              <a:lnSpc>
                <a:spcPct val="100000"/>
              </a:lnSpc>
            </a:pPr>
            <a:fld id="{1181F161-3161-4171-8111-1121913171D1}" type="slidenum">
              <a:rPr lang="en-US" sz="2400">
                <a:solidFill>
                  <a:srgbClr val="000000"/>
                </a:solidFill>
                <a:latin typeface="Verdana"/>
                <a:ea typeface="+mn-ea"/>
              </a:rPr>
              <a:t>&lt;number&gt;</a:t>
            </a:fld>
            <a:endParaRPr/>
          </a:p>
        </p:txBody>
      </p:sp>
      <p:sp>
        <p:nvSpPr>
          <p:cNvPr id="950" name="PlaceHolder 2"/>
          <p:cNvSpPr>
            <a:spLocks noGrp="1"/>
          </p:cNvSpPr>
          <p:nvPr>
            <p:ph type="body"/>
          </p:nvPr>
        </p:nvSpPr>
        <p:spPr>
          <a:xfrm>
            <a:off x="0" y="0"/>
            <a:ext cx="-11796840" cy="-11796840"/>
          </a:xfrm>
          <a:prstGeom prst="rect">
            <a:avLst/>
          </a:prstGeom>
        </p:spPr>
        <p:txBody>
          <a:bodyPr bIns="45000" lIns="90000" rIns="90000" tIns="45000"/>
          <a:p>
            <a:endParaRPr/>
          </a:p>
        </p:txBody>
      </p:sp>
    </p:spTree>
  </p:cSld>
</p:notes>
</file>

<file path=ppt/notesSlides/notesSlide6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01" name="PlaceHolder 1"/>
          <p:cNvSpPr>
            <a:spLocks noGrp="1"/>
          </p:cNvSpPr>
          <p:nvPr>
            <p:ph type="body"/>
          </p:nvPr>
        </p:nvSpPr>
        <p:spPr>
          <a:xfrm>
            <a:off x="0" y="0"/>
            <a:ext cx="-11796840" cy="-11796840"/>
          </a:xfrm>
          <a:prstGeom prst="rect">
            <a:avLst/>
          </a:prstGeom>
        </p:spPr>
        <p:txBody>
          <a:bodyPr bIns="45000" lIns="90000" rIns="90000" tIns="45000"/>
          <a:p>
            <a:endParaRPr/>
          </a:p>
        </p:txBody>
      </p:sp>
      <p:sp>
        <p:nvSpPr>
          <p:cNvPr id="1102" name="TextShape 2"/>
          <p:cNvSpPr txBox="1"/>
          <p:nvPr/>
        </p:nvSpPr>
        <p:spPr>
          <a:xfrm>
            <a:off x="0" y="0"/>
            <a:ext cx="-11796840" cy="-11796840"/>
          </a:xfrm>
          <a:prstGeom prst="rect">
            <a:avLst/>
          </a:prstGeom>
        </p:spPr>
        <p:txBody>
          <a:bodyPr bIns="45000" lIns="90000" rIns="90000" tIns="45000"/>
          <a:p>
            <a:pPr>
              <a:lnSpc>
                <a:spcPct val="100000"/>
              </a:lnSpc>
            </a:pPr>
            <a:fld id="{A1D1C1D1-5101-41D1-8131-81A141210101}" type="slidenum">
              <a:rPr lang="en-US" sz="2400">
                <a:solidFill>
                  <a:srgbClr val="000000"/>
                </a:solidFill>
                <a:latin typeface="Verdana"/>
                <a:ea typeface="+mn-ea"/>
              </a:rPr>
              <a:t>&lt;number&gt;</a:t>
            </a:fld>
            <a:endParaRPr/>
          </a:p>
        </p:txBody>
      </p:sp>
    </p:spTree>
  </p:cSld>
</p:notes>
</file>

<file path=ppt/notesSlides/notesSlide6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03" name="PlaceHolder 1"/>
          <p:cNvSpPr>
            <a:spLocks noGrp="1"/>
          </p:cNvSpPr>
          <p:nvPr>
            <p:ph type="body"/>
          </p:nvPr>
        </p:nvSpPr>
        <p:spPr>
          <a:xfrm>
            <a:off x="0" y="0"/>
            <a:ext cx="-11796840" cy="-11796840"/>
          </a:xfrm>
          <a:prstGeom prst="rect">
            <a:avLst/>
          </a:prstGeom>
        </p:spPr>
        <p:txBody>
          <a:bodyPr bIns="45000" lIns="90000" rIns="90000" tIns="45000"/>
          <a:p>
            <a:endParaRPr/>
          </a:p>
        </p:txBody>
      </p:sp>
      <p:sp>
        <p:nvSpPr>
          <p:cNvPr id="1104" name="TextShape 2"/>
          <p:cNvSpPr txBox="1"/>
          <p:nvPr/>
        </p:nvSpPr>
        <p:spPr>
          <a:xfrm>
            <a:off x="0" y="0"/>
            <a:ext cx="-11796840" cy="-11796840"/>
          </a:xfrm>
          <a:prstGeom prst="rect">
            <a:avLst/>
          </a:prstGeom>
        </p:spPr>
        <p:txBody>
          <a:bodyPr bIns="45000" lIns="90000" rIns="90000" tIns="45000"/>
          <a:p>
            <a:pPr>
              <a:lnSpc>
                <a:spcPct val="100000"/>
              </a:lnSpc>
            </a:pPr>
            <a:fld id="{E1116131-B1F1-41A1-81B1-1131F100C101}" type="slidenum">
              <a:rPr lang="en-US" sz="2400">
                <a:solidFill>
                  <a:srgbClr val="000000"/>
                </a:solidFill>
                <a:latin typeface="Verdana"/>
                <a:ea typeface="+mn-ea"/>
              </a:rPr>
              <a:t>&lt;number&gt;</a:t>
            </a:fld>
            <a:endParaRPr/>
          </a:p>
        </p:txBody>
      </p:sp>
    </p:spTree>
  </p:cSld>
</p:notes>
</file>

<file path=ppt/notesSlides/notesSlide6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05" name="PlaceHolder 1"/>
          <p:cNvSpPr>
            <a:spLocks noGrp="1"/>
          </p:cNvSpPr>
          <p:nvPr>
            <p:ph type="body"/>
          </p:nvPr>
        </p:nvSpPr>
        <p:spPr>
          <a:xfrm>
            <a:off x="0" y="0"/>
            <a:ext cx="-11796840" cy="-11796840"/>
          </a:xfrm>
          <a:prstGeom prst="rect">
            <a:avLst/>
          </a:prstGeom>
        </p:spPr>
        <p:txBody>
          <a:bodyPr bIns="45000" lIns="90000" rIns="90000" tIns="45000"/>
          <a:p>
            <a:endParaRPr/>
          </a:p>
        </p:txBody>
      </p:sp>
      <p:sp>
        <p:nvSpPr>
          <p:cNvPr id="1106" name="TextShape 2"/>
          <p:cNvSpPr txBox="1"/>
          <p:nvPr/>
        </p:nvSpPr>
        <p:spPr>
          <a:xfrm>
            <a:off x="0" y="0"/>
            <a:ext cx="-11796840" cy="-11796840"/>
          </a:xfrm>
          <a:prstGeom prst="rect">
            <a:avLst/>
          </a:prstGeom>
        </p:spPr>
        <p:txBody>
          <a:bodyPr bIns="45000" lIns="90000" rIns="90000" tIns="45000"/>
          <a:p>
            <a:pPr>
              <a:lnSpc>
                <a:spcPct val="100000"/>
              </a:lnSpc>
            </a:pPr>
            <a:fld id="{0181C100-8151-41C1-B1A1-51515181A161}" type="slidenum">
              <a:rPr lang="en-US" sz="2400">
                <a:solidFill>
                  <a:srgbClr val="000000"/>
                </a:solidFill>
                <a:latin typeface="Verdana"/>
                <a:ea typeface="+mn-ea"/>
              </a:rPr>
              <a:t>&lt;number&gt;</a:t>
            </a:fld>
            <a:endParaRPr/>
          </a:p>
        </p:txBody>
      </p:sp>
    </p:spTree>
  </p:cSld>
</p:notes>
</file>

<file path=ppt/notesSlides/notesSlide6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07" name="PlaceHolder 1"/>
          <p:cNvSpPr>
            <a:spLocks noGrp="1"/>
          </p:cNvSpPr>
          <p:nvPr>
            <p:ph type="body"/>
          </p:nvPr>
        </p:nvSpPr>
        <p:spPr>
          <a:xfrm>
            <a:off x="0" y="0"/>
            <a:ext cx="-11796840" cy="-11796840"/>
          </a:xfrm>
          <a:prstGeom prst="rect">
            <a:avLst/>
          </a:prstGeom>
        </p:spPr>
        <p:txBody>
          <a:bodyPr bIns="45000" lIns="90000" rIns="90000" tIns="45000"/>
          <a:p>
            <a:endParaRPr/>
          </a:p>
        </p:txBody>
      </p:sp>
      <p:sp>
        <p:nvSpPr>
          <p:cNvPr id="1108" name="TextShape 2"/>
          <p:cNvSpPr txBox="1"/>
          <p:nvPr/>
        </p:nvSpPr>
        <p:spPr>
          <a:xfrm>
            <a:off x="0" y="0"/>
            <a:ext cx="-11796840" cy="-11796840"/>
          </a:xfrm>
          <a:prstGeom prst="rect">
            <a:avLst/>
          </a:prstGeom>
        </p:spPr>
        <p:txBody>
          <a:bodyPr bIns="45000" lIns="90000" rIns="90000" tIns="45000"/>
          <a:p>
            <a:pPr>
              <a:lnSpc>
                <a:spcPct val="100000"/>
              </a:lnSpc>
            </a:pPr>
            <a:fld id="{21514151-8151-41B1-81D1-2191F191C111}" type="slidenum">
              <a:rPr lang="en-US" sz="2400">
                <a:solidFill>
                  <a:srgbClr val="000000"/>
                </a:solidFill>
                <a:latin typeface="Verdana"/>
                <a:ea typeface="+mn-ea"/>
              </a:rPr>
              <a:t>&lt;number&gt;</a:t>
            </a:fld>
            <a:endParaRPr/>
          </a:p>
        </p:txBody>
      </p:sp>
    </p:spTree>
  </p:cSld>
</p:notes>
</file>

<file path=ppt/notesSlides/notesSlide6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09" name="PlaceHolder 1"/>
          <p:cNvSpPr>
            <a:spLocks noGrp="1"/>
          </p:cNvSpPr>
          <p:nvPr>
            <p:ph type="body"/>
          </p:nvPr>
        </p:nvSpPr>
        <p:spPr>
          <a:xfrm>
            <a:off x="0" y="0"/>
            <a:ext cx="-11796840" cy="-11796840"/>
          </a:xfrm>
          <a:prstGeom prst="rect">
            <a:avLst/>
          </a:prstGeom>
        </p:spPr>
        <p:txBody>
          <a:bodyPr bIns="45000" lIns="90000" rIns="90000" tIns="45000"/>
          <a:p>
            <a:endParaRPr/>
          </a:p>
        </p:txBody>
      </p:sp>
      <p:sp>
        <p:nvSpPr>
          <p:cNvPr id="1110" name="TextShape 2"/>
          <p:cNvSpPr txBox="1"/>
          <p:nvPr/>
        </p:nvSpPr>
        <p:spPr>
          <a:xfrm>
            <a:off x="0" y="0"/>
            <a:ext cx="-11796840" cy="-11796840"/>
          </a:xfrm>
          <a:prstGeom prst="rect">
            <a:avLst/>
          </a:prstGeom>
        </p:spPr>
        <p:txBody>
          <a:bodyPr bIns="45000" lIns="90000" rIns="90000" tIns="45000"/>
          <a:p>
            <a:pPr>
              <a:lnSpc>
                <a:spcPct val="100000"/>
              </a:lnSpc>
            </a:pPr>
            <a:fld id="{A1D1D141-2111-4121-8151-F13131F13151}" type="slidenum">
              <a:rPr lang="en-US" sz="2400">
                <a:solidFill>
                  <a:srgbClr val="000000"/>
                </a:solidFill>
                <a:latin typeface="Verdana"/>
                <a:ea typeface="+mn-ea"/>
              </a:rPr>
              <a:t>&lt;number&gt;</a:t>
            </a:fld>
            <a:endParaRPr/>
          </a:p>
        </p:txBody>
      </p:sp>
    </p:spTree>
  </p:cSld>
</p:notes>
</file>

<file path=ppt/notesSlides/notesSlide6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11" name="TextShape 1"/>
          <p:cNvSpPr txBox="1"/>
          <p:nvPr/>
        </p:nvSpPr>
        <p:spPr>
          <a:xfrm>
            <a:off x="0" y="0"/>
            <a:ext cx="-11796840" cy="-11796840"/>
          </a:xfrm>
          <a:prstGeom prst="rect">
            <a:avLst/>
          </a:prstGeom>
        </p:spPr>
        <p:txBody>
          <a:bodyPr bIns="45000" lIns="90000" rIns="90000" tIns="45000"/>
          <a:p>
            <a:pPr>
              <a:lnSpc>
                <a:spcPct val="100000"/>
              </a:lnSpc>
            </a:pPr>
            <a:fld id="{61810171-B1E1-4141-A171-6121B141A1B1}" type="slidenum">
              <a:rPr lang="en-US" sz="2400">
                <a:solidFill>
                  <a:srgbClr val="000000"/>
                </a:solidFill>
                <a:latin typeface="Verdana"/>
                <a:ea typeface="+mn-ea"/>
              </a:rPr>
              <a:t>&lt;number&gt;</a:t>
            </a:fld>
            <a:endParaRPr/>
          </a:p>
        </p:txBody>
      </p:sp>
      <p:sp>
        <p:nvSpPr>
          <p:cNvPr id="1112" name="PlaceHolder 2"/>
          <p:cNvSpPr>
            <a:spLocks noGrp="1"/>
          </p:cNvSpPr>
          <p:nvPr>
            <p:ph type="body"/>
          </p:nvPr>
        </p:nvSpPr>
        <p:spPr>
          <a:xfrm>
            <a:off x="2543040" y="4164120"/>
            <a:ext cx="4059720" cy="4087800"/>
          </a:xfrm>
          <a:prstGeom prst="rect">
            <a:avLst/>
          </a:prstGeom>
        </p:spPr>
        <p:txBody>
          <a:bodyPr bIns="45000" lIns="90000" rIns="90000" tIns="45000"/>
          <a:p>
            <a:r>
              <a:rPr lang="en-US" sz="1000">
                <a:latin typeface="ZapfHumnst BT"/>
              </a:rPr>
              <a:t>Because they both derive the same information from the UML’s metamodel; sequence diagrams and communication diagrams are semantically equivalent. As a result, you can take a diagram in one form and convert it to the other without any loss of information.</a:t>
            </a:r>
            <a:endParaRPr/>
          </a:p>
        </p:txBody>
      </p:sp>
      <p:sp>
        <p:nvSpPr>
          <p:cNvPr id="1113" name="CustomShape 3"/>
          <p:cNvSpPr/>
          <p:nvPr/>
        </p:nvSpPr>
        <p:spPr>
          <a:xfrm>
            <a:off x="456120" y="1249200"/>
            <a:ext cx="1770120" cy="6863760"/>
          </a:xfrm>
          <a:prstGeom prst="rect">
            <a:avLst/>
          </a:prstGeom>
        </p:spPr>
        <p:txBody>
          <a:bodyPr bIns="54360" lIns="108360" rIns="108360" tIns="54360"/>
          <a:p>
            <a:pPr>
              <a:lnSpc>
                <a:spcPct val="87000"/>
              </a:lnSpc>
            </a:pPr>
            <a:r>
              <a:rPr i="1" lang="en-US" sz="1000" u="sng">
                <a:solidFill>
                  <a:srgbClr val="000000"/>
                </a:solidFill>
                <a:latin typeface="ZapfHumnst BT"/>
                <a:ea typeface="+mn-ea"/>
              </a:rPr>
              <a:t>Show the students the similarities between sequence and communication diagrams.</a:t>
            </a:r>
            <a:endParaRPr/>
          </a:p>
          <a:p>
            <a:pPr>
              <a:lnSpc>
                <a:spcPct val="87000"/>
              </a:lnSpc>
            </a:pPr>
            <a:r>
              <a:rPr lang="en-US" sz="1000">
                <a:solidFill>
                  <a:srgbClr val="000000"/>
                </a:solidFill>
                <a:latin typeface="ZapfHumnst BT"/>
                <a:ea typeface="+mn-ea"/>
              </a:rPr>
              <a:t>Go back and point to the semantic similarities between the two diagrams.</a:t>
            </a:r>
            <a:endParaRPr/>
          </a:p>
        </p:txBody>
      </p:sp>
      <p:sp>
        <p:nvSpPr>
          <p:cNvPr id="1114" name="CustomShape 4"/>
          <p:cNvSpPr/>
          <p:nvPr/>
        </p:nvSpPr>
        <p:spPr>
          <a:xfrm>
            <a:off x="303480" y="1310400"/>
            <a:ext cx="152280" cy="154440"/>
          </a:xfrm>
          <a:prstGeom prst="rect">
            <a:avLst>
              <a:gd fmla="val 19098" name="adj1"/>
              <a:gd fmla="val 105146" name="adj2"/>
              <a:gd fmla="val 110557" name="adj3"/>
            </a:avLst>
          </a:prstGeom>
          <a:solidFill>
            <a:srgbClr val="ffffff"/>
          </a:solidFill>
          <a:ln w="9360">
            <a:solidFill>
              <a:srgbClr val="000000"/>
            </a:solidFill>
            <a:miter/>
          </a:ln>
        </p:spPr>
      </p:sp>
    </p:spTree>
  </p:cSld>
</p:notes>
</file>

<file path=ppt/notesSlides/notesSlide6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15" name="TextShape 1"/>
          <p:cNvSpPr txBox="1"/>
          <p:nvPr/>
        </p:nvSpPr>
        <p:spPr>
          <a:xfrm>
            <a:off x="0" y="0"/>
            <a:ext cx="-11796840" cy="-11796840"/>
          </a:xfrm>
          <a:prstGeom prst="rect">
            <a:avLst/>
          </a:prstGeom>
        </p:spPr>
        <p:txBody>
          <a:bodyPr bIns="45000" lIns="90000" rIns="90000" tIns="45000"/>
          <a:p>
            <a:pPr>
              <a:lnSpc>
                <a:spcPct val="100000"/>
              </a:lnSpc>
            </a:pPr>
            <a:fld id="{21214121-1141-4141-B181-31B1E1C14161}" type="slidenum">
              <a:rPr lang="en-US" sz="2400">
                <a:solidFill>
                  <a:srgbClr val="000000"/>
                </a:solidFill>
                <a:latin typeface="Verdana"/>
                <a:ea typeface="+mn-ea"/>
              </a:rPr>
              <a:t>&lt;number&gt;</a:t>
            </a:fld>
            <a:endParaRPr/>
          </a:p>
        </p:txBody>
      </p:sp>
      <p:sp>
        <p:nvSpPr>
          <p:cNvPr id="1116" name="PlaceHolder 2"/>
          <p:cNvSpPr>
            <a:spLocks noGrp="1"/>
          </p:cNvSpPr>
          <p:nvPr>
            <p:ph type="body"/>
          </p:nvPr>
        </p:nvSpPr>
        <p:spPr>
          <a:xfrm>
            <a:off x="2543040" y="4164120"/>
            <a:ext cx="4059720" cy="4087800"/>
          </a:xfrm>
          <a:prstGeom prst="rect">
            <a:avLst/>
          </a:prstGeom>
        </p:spPr>
        <p:txBody>
          <a:bodyPr bIns="45000" lIns="90000" rIns="90000" tIns="45000"/>
          <a:p>
            <a:pPr>
              <a:lnSpc>
                <a:spcPct val="100000"/>
              </a:lnSpc>
              <a:buFont typeface="StarSymbol"/>
              <a:buChar char=""/>
            </a:pPr>
            <a:r>
              <a:rPr lang="en-US" sz="1000">
                <a:latin typeface="ZapfHumnst BT"/>
              </a:rPr>
              <a:t>Sequence and communication diagrams express similar information, but show it in different ways. </a:t>
            </a:r>
            <a:endParaRPr/>
          </a:p>
          <a:p>
            <a:pPr>
              <a:lnSpc>
                <a:spcPct val="100000"/>
              </a:lnSpc>
              <a:buFont typeface="StarSymbol"/>
              <a:buChar char=""/>
            </a:pPr>
            <a:r>
              <a:rPr lang="en-US" sz="1000">
                <a:latin typeface="ZapfHumnst BT"/>
              </a:rPr>
              <a:t>Communication diagrams emphasize the structural communication of a society of objects and show a clearer picture of the pattern of relationships and control that exist among the objects participating in a use case. </a:t>
            </a:r>
            <a:endParaRPr/>
          </a:p>
          <a:p>
            <a:pPr>
              <a:lnSpc>
                <a:spcPct val="100000"/>
              </a:lnSpc>
              <a:buFont typeface="StarSymbol"/>
              <a:buChar char=""/>
            </a:pPr>
            <a:r>
              <a:rPr lang="en-US" sz="1000">
                <a:latin typeface="ZapfHumnst BT"/>
              </a:rPr>
              <a:t>Communication diagrams also show more structural information, such as the relationships among objects. </a:t>
            </a:r>
            <a:endParaRPr/>
          </a:p>
          <a:p>
            <a:pPr>
              <a:lnSpc>
                <a:spcPct val="100000"/>
              </a:lnSpc>
              <a:buFont typeface="StarSymbol"/>
              <a:buChar char=""/>
            </a:pPr>
            <a:r>
              <a:rPr lang="en-US" sz="1000">
                <a:latin typeface="ZapfHumnst BT"/>
              </a:rPr>
              <a:t>Communication diagrams are better for understanding all the effects of a given object and for procedural design.</a:t>
            </a:r>
            <a:endParaRPr/>
          </a:p>
          <a:p>
            <a:pPr>
              <a:lnSpc>
                <a:spcPct val="100000"/>
              </a:lnSpc>
              <a:buFont typeface="StarSymbol"/>
              <a:buChar char=""/>
            </a:pPr>
            <a:r>
              <a:rPr lang="en-US" sz="1000">
                <a:latin typeface="ZapfHumnst BT"/>
              </a:rPr>
              <a:t>Sequence diagrams show the explicit sequence of messages and are better for real-time specifications and complex scenarios. </a:t>
            </a:r>
            <a:endParaRPr/>
          </a:p>
          <a:p>
            <a:pPr>
              <a:lnSpc>
                <a:spcPct val="100000"/>
              </a:lnSpc>
              <a:buFont typeface="StarSymbol"/>
              <a:buChar char=""/>
            </a:pPr>
            <a:r>
              <a:rPr lang="en-US" sz="1000">
                <a:latin typeface="ZapfHumnst BT"/>
              </a:rPr>
              <a:t>A sequence diagram includes chronological sequences but does not include object relationships.  </a:t>
            </a:r>
            <a:endParaRPr/>
          </a:p>
          <a:p>
            <a:pPr>
              <a:lnSpc>
                <a:spcPct val="100000"/>
              </a:lnSpc>
              <a:buFont typeface="StarSymbol"/>
              <a:buChar char=""/>
            </a:pPr>
            <a:r>
              <a:rPr lang="en-US" sz="1000">
                <a:latin typeface="ZapfHumnst BT"/>
              </a:rPr>
              <a:t>Sequence numbers are often omitted in sequence diagrams, in which the physical location of the arrow shows the relative sequence. </a:t>
            </a:r>
            <a:endParaRPr/>
          </a:p>
          <a:p>
            <a:pPr>
              <a:lnSpc>
                <a:spcPct val="100000"/>
              </a:lnSpc>
              <a:buFont typeface="StarSymbol"/>
              <a:buChar char=""/>
            </a:pPr>
            <a:r>
              <a:rPr lang="en-US" sz="1000">
                <a:latin typeface="ZapfHumnst BT"/>
              </a:rPr>
              <a:t>On sequence diagrams, the time dimension is easier to read, the operations and parameters are easier to present, and the larger number of objects are easier to manage than in communication diagrams.</a:t>
            </a:r>
            <a:endParaRPr/>
          </a:p>
          <a:p>
            <a:pPr>
              <a:lnSpc>
                <a:spcPct val="100000"/>
              </a:lnSpc>
              <a:buFont typeface="StarSymbol"/>
              <a:buChar char=""/>
            </a:pPr>
            <a:r>
              <a:rPr lang="en-US" sz="1000">
                <a:latin typeface="ZapfHumnst BT"/>
              </a:rPr>
              <a:t>Both sequence and communication diagrams allow you to capture semantics of the use-case flow of events. They help identify objects, classes, interactions, and responsibilities, as well as validate the architecture.</a:t>
            </a:r>
            <a:endParaRPr/>
          </a:p>
          <a:p>
            <a:pPr>
              <a:lnSpc>
                <a:spcPct val="100000"/>
              </a:lnSpc>
            </a:pPr>
            <a:endParaRPr/>
          </a:p>
        </p:txBody>
      </p:sp>
      <p:sp>
        <p:nvSpPr>
          <p:cNvPr id="1117" name="CustomShape 3"/>
          <p:cNvSpPr/>
          <p:nvPr/>
        </p:nvSpPr>
        <p:spPr>
          <a:xfrm>
            <a:off x="456120" y="1249200"/>
            <a:ext cx="1770120" cy="6863760"/>
          </a:xfrm>
          <a:prstGeom prst="rect">
            <a:avLst/>
          </a:prstGeom>
        </p:spPr>
        <p:txBody>
          <a:bodyPr bIns="54360" lIns="108360" rIns="108360" tIns="54360"/>
          <a:p>
            <a:pPr>
              <a:lnSpc>
                <a:spcPct val="87000"/>
              </a:lnSpc>
            </a:pPr>
            <a:r>
              <a:rPr i="1" lang="en-US" sz="1000" u="sng">
                <a:solidFill>
                  <a:srgbClr val="000000"/>
                </a:solidFill>
                <a:latin typeface="ZapfHumnst BT"/>
                <a:ea typeface="+mn-ea"/>
              </a:rPr>
              <a:t>Show the students the differences between the two diagrams.</a:t>
            </a:r>
            <a:endParaRPr/>
          </a:p>
          <a:p>
            <a:pPr>
              <a:lnSpc>
                <a:spcPct val="87000"/>
              </a:lnSpc>
            </a:pPr>
            <a:r>
              <a:rPr lang="en-US" sz="1000">
                <a:solidFill>
                  <a:srgbClr val="000000"/>
                </a:solidFill>
                <a:latin typeface="ZapfHumnst BT"/>
                <a:ea typeface="+mn-ea"/>
              </a:rPr>
              <a:t>The use of sequence versus communication diagrams is a personal choice. This course does not recommend one over the other, but describes the advantages of each.  </a:t>
            </a:r>
            <a:endParaRPr/>
          </a:p>
          <a:p>
            <a:pPr>
              <a:lnSpc>
                <a:spcPct val="87000"/>
              </a:lnSpc>
            </a:pPr>
            <a:r>
              <a:rPr lang="en-US" sz="1000">
                <a:solidFill>
                  <a:srgbClr val="000000"/>
                </a:solidFill>
                <a:latin typeface="ZapfHumnst BT"/>
                <a:ea typeface="+mn-ea"/>
              </a:rPr>
              <a:t>For brainstorming, some find the communication diagram easier, a closer visual representation of CRC cards.  </a:t>
            </a:r>
            <a:endParaRPr/>
          </a:p>
          <a:p>
            <a:pPr>
              <a:lnSpc>
                <a:spcPct val="87000"/>
              </a:lnSpc>
            </a:pPr>
            <a:r>
              <a:rPr lang="en-US" sz="1000">
                <a:solidFill>
                  <a:srgbClr val="000000"/>
                </a:solidFill>
                <a:latin typeface="ZapfHumnst BT"/>
                <a:ea typeface="+mn-ea"/>
              </a:rPr>
              <a:t>The students should use the diagram they like best. However, you may want to recommend that they ultimately create the communication diagram to find relationships between the associated classes.  </a:t>
            </a:r>
            <a:endParaRPr/>
          </a:p>
          <a:p>
            <a:pPr>
              <a:lnSpc>
                <a:spcPct val="87000"/>
              </a:lnSpc>
            </a:pPr>
            <a:r>
              <a:rPr b="1" lang="en-US" sz="1000">
                <a:solidFill>
                  <a:srgbClr val="000000"/>
                </a:solidFill>
                <a:latin typeface="ZapfHumnst BT"/>
                <a:ea typeface="+mn-ea"/>
              </a:rPr>
              <a:t>Note:</a:t>
            </a:r>
            <a:r>
              <a:rPr lang="en-US" sz="1000">
                <a:solidFill>
                  <a:srgbClr val="000000"/>
                </a:solidFill>
                <a:latin typeface="ZapfHumnst BT"/>
                <a:ea typeface="+mn-ea"/>
              </a:rPr>
              <a:t> RUP recommends that communication diagrams be used in analysis and that sequence diagrams be used in design.  </a:t>
            </a:r>
            <a:endParaRPr/>
          </a:p>
          <a:p>
            <a:pPr>
              <a:lnSpc>
                <a:spcPct val="87000"/>
              </a:lnSpc>
            </a:pPr>
            <a:r>
              <a:rPr lang="en-US" sz="1000">
                <a:solidFill>
                  <a:srgbClr val="000000"/>
                </a:solidFill>
                <a:latin typeface="ZapfHumnst BT"/>
                <a:ea typeface="+mn-ea"/>
              </a:rPr>
              <a:t>	</a:t>
            </a:r>
            <a:endParaRPr/>
          </a:p>
        </p:txBody>
      </p:sp>
      <p:sp>
        <p:nvSpPr>
          <p:cNvPr id="1118" name="CustomShape 4"/>
          <p:cNvSpPr/>
          <p:nvPr/>
        </p:nvSpPr>
        <p:spPr>
          <a:xfrm>
            <a:off x="303480" y="1310400"/>
            <a:ext cx="152280" cy="154440"/>
          </a:xfrm>
          <a:prstGeom prst="rect">
            <a:avLst>
              <a:gd fmla="val 19098" name="adj1"/>
              <a:gd fmla="val 105146" name="adj2"/>
              <a:gd fmla="val 110557" name="adj3"/>
            </a:avLst>
          </a:prstGeom>
          <a:solidFill>
            <a:srgbClr val="ffffff"/>
          </a:solidFill>
          <a:ln w="9360">
            <a:solidFill>
              <a:srgbClr val="000000"/>
            </a:solidFill>
            <a:miter/>
          </a:ln>
        </p:spPr>
      </p:sp>
    </p:spTree>
  </p:cSld>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51" name="TextShape 1"/>
          <p:cNvSpPr txBox="1"/>
          <p:nvPr/>
        </p:nvSpPr>
        <p:spPr>
          <a:xfrm>
            <a:off x="0" y="0"/>
            <a:ext cx="-11796840" cy="-11796840"/>
          </a:xfrm>
          <a:prstGeom prst="rect">
            <a:avLst/>
          </a:prstGeom>
        </p:spPr>
        <p:txBody>
          <a:bodyPr bIns="45000" lIns="90000" rIns="90000" tIns="45000"/>
          <a:p>
            <a:pPr>
              <a:lnSpc>
                <a:spcPct val="100000"/>
              </a:lnSpc>
            </a:pPr>
            <a:fld id="{71B1F111-A131-4111-A111-91F16191A101}" type="slidenum">
              <a:rPr lang="en-US" sz="2400">
                <a:solidFill>
                  <a:srgbClr val="000000"/>
                </a:solidFill>
                <a:latin typeface="Verdana"/>
                <a:ea typeface="+mn-ea"/>
              </a:rPr>
              <a:t>&lt;number&gt;</a:t>
            </a:fld>
            <a:endParaRPr/>
          </a:p>
        </p:txBody>
      </p:sp>
      <p:sp>
        <p:nvSpPr>
          <p:cNvPr id="952" name="PlaceHolder 2"/>
          <p:cNvSpPr>
            <a:spLocks noGrp="1"/>
          </p:cNvSpPr>
          <p:nvPr>
            <p:ph type="body"/>
          </p:nvPr>
        </p:nvSpPr>
        <p:spPr>
          <a:xfrm>
            <a:off x="0" y="0"/>
            <a:ext cx="-11796840" cy="-11796840"/>
          </a:xfrm>
          <a:prstGeom prst="rect">
            <a:avLst/>
          </a:prstGeom>
        </p:spPr>
        <p:txBody>
          <a:bodyPr bIns="45000" lIns="90000" rIns="90000" tIns="45000"/>
          <a:p>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53" name="PlaceHolder 1"/>
          <p:cNvSpPr>
            <a:spLocks noGrp="1"/>
          </p:cNvSpPr>
          <p:nvPr>
            <p:ph type="body"/>
          </p:nvPr>
        </p:nvSpPr>
        <p:spPr>
          <a:xfrm>
            <a:off x="0" y="0"/>
            <a:ext cx="-11796840" cy="-11796840"/>
          </a:xfrm>
          <a:prstGeom prst="rect">
            <a:avLst/>
          </a:prstGeom>
        </p:spPr>
        <p:txBody>
          <a:bodyPr bIns="45000" lIns="90000" rIns="90000" tIns="45000"/>
          <a:p>
            <a:endParaRPr/>
          </a:p>
        </p:txBody>
      </p:sp>
      <p:sp>
        <p:nvSpPr>
          <p:cNvPr id="954" name="TextShape 2"/>
          <p:cNvSpPr txBox="1"/>
          <p:nvPr/>
        </p:nvSpPr>
        <p:spPr>
          <a:xfrm>
            <a:off x="0" y="0"/>
            <a:ext cx="-11796840" cy="-11796840"/>
          </a:xfrm>
          <a:prstGeom prst="rect">
            <a:avLst/>
          </a:prstGeom>
        </p:spPr>
        <p:txBody>
          <a:bodyPr bIns="45000" lIns="90000" rIns="90000" tIns="45000"/>
          <a:p>
            <a:pPr>
              <a:lnSpc>
                <a:spcPct val="100000"/>
              </a:lnSpc>
            </a:pPr>
            <a:fld id="{C1017101-3121-4131-81C1-9171B1A151F1}" type="slidenum">
              <a:rPr lang="en-US" sz="2400">
                <a:solidFill>
                  <a:srgbClr val="000000"/>
                </a:solidFill>
                <a:latin typeface="Verdana"/>
                <a:ea typeface="+mn-ea"/>
              </a:rPr>
              <a:t>&lt;number&gt;</a:t>
            </a:fld>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55" name="PlaceHolder 1"/>
          <p:cNvSpPr>
            <a:spLocks noGrp="1"/>
          </p:cNvSpPr>
          <p:nvPr>
            <p:ph type="body"/>
          </p:nvPr>
        </p:nvSpPr>
        <p:spPr>
          <a:xfrm>
            <a:off x="0" y="0"/>
            <a:ext cx="-11796840" cy="-11796840"/>
          </a:xfrm>
          <a:prstGeom prst="rect">
            <a:avLst/>
          </a:prstGeom>
        </p:spPr>
        <p:txBody>
          <a:bodyPr bIns="45000" lIns="90000" rIns="90000" tIns="45000"/>
          <a:p>
            <a:endParaRPr/>
          </a:p>
        </p:txBody>
      </p:sp>
      <p:sp>
        <p:nvSpPr>
          <p:cNvPr id="956" name="TextShape 2"/>
          <p:cNvSpPr txBox="1"/>
          <p:nvPr/>
        </p:nvSpPr>
        <p:spPr>
          <a:xfrm>
            <a:off x="0" y="0"/>
            <a:ext cx="-11796840" cy="-11796840"/>
          </a:xfrm>
          <a:prstGeom prst="rect">
            <a:avLst/>
          </a:prstGeom>
        </p:spPr>
        <p:txBody>
          <a:bodyPr bIns="45000" lIns="90000" rIns="90000" tIns="45000"/>
          <a:p>
            <a:pPr>
              <a:lnSpc>
                <a:spcPct val="100000"/>
              </a:lnSpc>
            </a:pPr>
            <a:fld id="{9151E1C1-C1F1-41E1-9131-01B1B1C17151}" type="slidenum">
              <a:rPr lang="en-US" sz="2400">
                <a:solidFill>
                  <a:srgbClr val="000000"/>
                </a:solidFill>
                <a:latin typeface="Verdana"/>
                <a:ea typeface="+mn-ea"/>
              </a:rPr>
              <a:t>&lt;number&gt;</a:t>
            </a:fld>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871560" y="-478800"/>
            <a:ext cx="8162640" cy="2103120"/>
          </a:xfrm>
          <a:prstGeom prst="rect">
            <a:avLst/>
          </a:prstGeom>
        </p:spPr>
        <p:txBody>
          <a:bodyPr anchor="ctr" bIns="0" lIns="0" rIns="0" tIns="0" wrap="none"/>
          <a:p>
            <a:endParaRPr/>
          </a:p>
        </p:txBody>
      </p:sp>
      <p:sp>
        <p:nvSpPr>
          <p:cNvPr id="86" name="PlaceHolder 2"/>
          <p:cNvSpPr>
            <a:spLocks noGrp="1"/>
          </p:cNvSpPr>
          <p:nvPr>
            <p:ph type="body"/>
          </p:nvPr>
        </p:nvSpPr>
        <p:spPr>
          <a:xfrm>
            <a:off x="912960" y="1905120"/>
            <a:ext cx="3978000" cy="1998720"/>
          </a:xfrm>
          <a:prstGeom prst="rect">
            <a:avLst/>
          </a:prstGeom>
        </p:spPr>
        <p:txBody>
          <a:bodyPr bIns="0" lIns="0" rIns="0" tIns="0" wrap="none"/>
          <a:p>
            <a:endParaRPr/>
          </a:p>
        </p:txBody>
      </p:sp>
      <p:sp>
        <p:nvSpPr>
          <p:cNvPr id="87" name="PlaceHolder 3"/>
          <p:cNvSpPr>
            <a:spLocks noGrp="1"/>
          </p:cNvSpPr>
          <p:nvPr>
            <p:ph type="body"/>
          </p:nvPr>
        </p:nvSpPr>
        <p:spPr>
          <a:xfrm>
            <a:off x="912960" y="4093920"/>
            <a:ext cx="3978000" cy="1998720"/>
          </a:xfrm>
          <a:prstGeom prst="rect">
            <a:avLst/>
          </a:prstGeom>
        </p:spPr>
        <p:txBody>
          <a:bodyPr bIns="0" lIns="0" rIns="0" tIns="0" wrap="none"/>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871560" y="-478800"/>
            <a:ext cx="8162640" cy="2103120"/>
          </a:xfrm>
          <a:prstGeom prst="rect">
            <a:avLst/>
          </a:prstGeom>
        </p:spPr>
        <p:txBody>
          <a:bodyPr anchor="ctr" bIns="0" lIns="0" rIns="0" tIns="0" wrap="none"/>
          <a:p>
            <a:endParaRPr/>
          </a:p>
        </p:txBody>
      </p:sp>
      <p:sp>
        <p:nvSpPr>
          <p:cNvPr id="89" name="PlaceHolder 2"/>
          <p:cNvSpPr>
            <a:spLocks noGrp="1"/>
          </p:cNvSpPr>
          <p:nvPr>
            <p:ph type="body"/>
          </p:nvPr>
        </p:nvSpPr>
        <p:spPr>
          <a:xfrm>
            <a:off x="912960" y="1905120"/>
            <a:ext cx="1940760" cy="1998720"/>
          </a:xfrm>
          <a:prstGeom prst="rect">
            <a:avLst/>
          </a:prstGeom>
        </p:spPr>
        <p:txBody>
          <a:bodyPr bIns="0" lIns="0" rIns="0" tIns="0" wrap="none"/>
          <a:p>
            <a:endParaRPr/>
          </a:p>
        </p:txBody>
      </p:sp>
      <p:sp>
        <p:nvSpPr>
          <p:cNvPr id="90" name="PlaceHolder 3"/>
          <p:cNvSpPr>
            <a:spLocks noGrp="1"/>
          </p:cNvSpPr>
          <p:nvPr>
            <p:ph type="body"/>
          </p:nvPr>
        </p:nvSpPr>
        <p:spPr>
          <a:xfrm>
            <a:off x="2950920" y="1905120"/>
            <a:ext cx="1940760" cy="1998720"/>
          </a:xfrm>
          <a:prstGeom prst="rect">
            <a:avLst/>
          </a:prstGeom>
        </p:spPr>
        <p:txBody>
          <a:bodyPr bIns="0" lIns="0" rIns="0" tIns="0" wrap="none"/>
          <a:p>
            <a:endParaRPr/>
          </a:p>
        </p:txBody>
      </p:sp>
      <p:sp>
        <p:nvSpPr>
          <p:cNvPr id="91" name="PlaceHolder 4"/>
          <p:cNvSpPr>
            <a:spLocks noGrp="1"/>
          </p:cNvSpPr>
          <p:nvPr>
            <p:ph type="body"/>
          </p:nvPr>
        </p:nvSpPr>
        <p:spPr>
          <a:xfrm>
            <a:off x="2950920" y="4093920"/>
            <a:ext cx="1940760" cy="1998720"/>
          </a:xfrm>
          <a:prstGeom prst="rect">
            <a:avLst/>
          </a:prstGeom>
        </p:spPr>
        <p:txBody>
          <a:bodyPr bIns="0" lIns="0" rIns="0" tIns="0" wrap="none"/>
          <a:p>
            <a:endParaRPr/>
          </a:p>
        </p:txBody>
      </p:sp>
      <p:sp>
        <p:nvSpPr>
          <p:cNvPr id="92" name="PlaceHolder 5"/>
          <p:cNvSpPr>
            <a:spLocks noGrp="1"/>
          </p:cNvSpPr>
          <p:nvPr>
            <p:ph type="body"/>
          </p:nvPr>
        </p:nvSpPr>
        <p:spPr>
          <a:xfrm>
            <a:off x="912960" y="4093920"/>
            <a:ext cx="1940760" cy="1998720"/>
          </a:xfrm>
          <a:prstGeom prst="rect">
            <a:avLst/>
          </a:prstGeom>
        </p:spPr>
        <p:txBody>
          <a:bodyPr bIns="0" lIns="0" rIns="0" tIns="0" wrap="none"/>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871560" y="-478800"/>
            <a:ext cx="8162640" cy="2103120"/>
          </a:xfrm>
          <a:prstGeom prst="rect">
            <a:avLst/>
          </a:prstGeom>
        </p:spPr>
        <p:txBody>
          <a:bodyPr anchor="ctr" bIns="0" lIns="0" rIns="0" tIns="0" wrap="none"/>
          <a:p>
            <a:endParaRPr/>
          </a:p>
        </p:txBody>
      </p:sp>
      <p:sp>
        <p:nvSpPr>
          <p:cNvPr id="94" name="PlaceHolder 2"/>
          <p:cNvSpPr>
            <a:spLocks noGrp="1"/>
          </p:cNvSpPr>
          <p:nvPr>
            <p:ph type="body"/>
          </p:nvPr>
        </p:nvSpPr>
        <p:spPr>
          <a:xfrm>
            <a:off x="912960" y="1905120"/>
            <a:ext cx="1940760" cy="1998720"/>
          </a:xfrm>
          <a:prstGeom prst="rect">
            <a:avLst/>
          </a:prstGeom>
        </p:spPr>
        <p:txBody>
          <a:bodyPr bIns="0" lIns="0" rIns="0" tIns="0" wrap="none"/>
          <a:p>
            <a:endParaRPr/>
          </a:p>
        </p:txBody>
      </p:sp>
      <p:sp>
        <p:nvSpPr>
          <p:cNvPr id="95" name="PlaceHolder 3"/>
          <p:cNvSpPr>
            <a:spLocks noGrp="1"/>
          </p:cNvSpPr>
          <p:nvPr>
            <p:ph type="body"/>
          </p:nvPr>
        </p:nvSpPr>
        <p:spPr>
          <a:xfrm>
            <a:off x="2950920" y="1905120"/>
            <a:ext cx="1940760" cy="1998720"/>
          </a:xfrm>
          <a:prstGeom prst="rect">
            <a:avLst/>
          </a:prstGeom>
        </p:spPr>
        <p:txBody>
          <a:bodyPr bIns="0" lIns="0" rIns="0" tIns="0" wrap="none"/>
          <a:p>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160" name="PlaceHolder 1"/>
          <p:cNvSpPr>
            <a:spLocks noGrp="1"/>
          </p:cNvSpPr>
          <p:nvPr>
            <p:ph type="title"/>
          </p:nvPr>
        </p:nvSpPr>
        <p:spPr>
          <a:xfrm>
            <a:off x="871560" y="-478800"/>
            <a:ext cx="8162640" cy="2103120"/>
          </a:xfrm>
          <a:prstGeom prst="rect">
            <a:avLst/>
          </a:prstGeom>
        </p:spPr>
        <p:txBody>
          <a:bodyPr anchor="ctr" bIns="0" lIns="0" rIns="0" tIns="0" wrap="none"/>
          <a:p>
            <a:endParaRPr/>
          </a:p>
        </p:txBody>
      </p:sp>
      <p:sp>
        <p:nvSpPr>
          <p:cNvPr id="161" name="PlaceHolder 2"/>
          <p:cNvSpPr>
            <a:spLocks noGrp="1"/>
          </p:cNvSpPr>
          <p:nvPr>
            <p:ph type="subTitle"/>
          </p:nvPr>
        </p:nvSpPr>
        <p:spPr>
          <a:xfrm>
            <a:off x="912960" y="1905120"/>
            <a:ext cx="3978000" cy="4191120"/>
          </a:xfrm>
          <a:prstGeom prst="rect">
            <a:avLst/>
          </a:prstGeom>
        </p:spPr>
        <p:txBody>
          <a:bodyPr anchor="ctr" bIns="0" lIns="0" rIns="0" tIns="0" wrap="none"/>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871560" y="-478800"/>
            <a:ext cx="8162640" cy="2103120"/>
          </a:xfrm>
          <a:prstGeom prst="rect">
            <a:avLst/>
          </a:prstGeom>
        </p:spPr>
        <p:txBody>
          <a:bodyPr anchor="ctr" bIns="0" lIns="0" rIns="0" tIns="0" wrap="none"/>
          <a:p>
            <a:endParaRPr/>
          </a:p>
        </p:txBody>
      </p:sp>
      <p:sp>
        <p:nvSpPr>
          <p:cNvPr id="163" name="PlaceHolder 2"/>
          <p:cNvSpPr>
            <a:spLocks noGrp="1"/>
          </p:cNvSpPr>
          <p:nvPr>
            <p:ph type="body"/>
          </p:nvPr>
        </p:nvSpPr>
        <p:spPr>
          <a:xfrm>
            <a:off x="912960" y="1905120"/>
            <a:ext cx="3978000" cy="4190760"/>
          </a:xfrm>
          <a:prstGeom prst="rect">
            <a:avLst/>
          </a:prstGeom>
        </p:spPr>
        <p:txBody>
          <a:bodyPr bIns="0" lIns="0" rIns="0" tIns="0" wrap="none"/>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871560" y="-478800"/>
            <a:ext cx="8162640" cy="2103120"/>
          </a:xfrm>
          <a:prstGeom prst="rect">
            <a:avLst/>
          </a:prstGeom>
        </p:spPr>
        <p:txBody>
          <a:bodyPr anchor="ctr" bIns="0" lIns="0" rIns="0" tIns="0" wrap="none"/>
          <a:p>
            <a:endParaRPr/>
          </a:p>
        </p:txBody>
      </p:sp>
      <p:sp>
        <p:nvSpPr>
          <p:cNvPr id="165" name="PlaceHolder 2"/>
          <p:cNvSpPr>
            <a:spLocks noGrp="1"/>
          </p:cNvSpPr>
          <p:nvPr>
            <p:ph type="body"/>
          </p:nvPr>
        </p:nvSpPr>
        <p:spPr>
          <a:xfrm>
            <a:off x="912960" y="1905120"/>
            <a:ext cx="1940760" cy="4190760"/>
          </a:xfrm>
          <a:prstGeom prst="rect">
            <a:avLst/>
          </a:prstGeom>
        </p:spPr>
        <p:txBody>
          <a:bodyPr bIns="0" lIns="0" rIns="0" tIns="0" wrap="none"/>
          <a:p>
            <a:endParaRPr/>
          </a:p>
        </p:txBody>
      </p:sp>
      <p:sp>
        <p:nvSpPr>
          <p:cNvPr id="166" name="PlaceHolder 3"/>
          <p:cNvSpPr>
            <a:spLocks noGrp="1"/>
          </p:cNvSpPr>
          <p:nvPr>
            <p:ph type="body"/>
          </p:nvPr>
        </p:nvSpPr>
        <p:spPr>
          <a:xfrm>
            <a:off x="2950920" y="1905120"/>
            <a:ext cx="1940760" cy="4190760"/>
          </a:xfrm>
          <a:prstGeom prst="rect">
            <a:avLst/>
          </a:prstGeom>
        </p:spPr>
        <p:txBody>
          <a:bodyPr bIns="0" lIns="0" rIns="0" tIns="0" wrap="none"/>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167" name="PlaceHolder 1"/>
          <p:cNvSpPr>
            <a:spLocks noGrp="1"/>
          </p:cNvSpPr>
          <p:nvPr>
            <p:ph type="title"/>
          </p:nvPr>
        </p:nvSpPr>
        <p:spPr>
          <a:xfrm>
            <a:off x="871560" y="-478800"/>
            <a:ext cx="8162640" cy="2103120"/>
          </a:xfrm>
          <a:prstGeom prst="rect">
            <a:avLst/>
          </a:prstGeom>
        </p:spPr>
        <p:txBody>
          <a:bodyPr anchor="ctr" bIns="0" lIns="0" rIns="0" tIns="0" wrap="none"/>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68" name="PlaceHolder 1"/>
          <p:cNvSpPr>
            <a:spLocks noGrp="1"/>
          </p:cNvSpPr>
          <p:nvPr>
            <p:ph type="subTitle"/>
          </p:nvPr>
        </p:nvSpPr>
        <p:spPr>
          <a:xfrm>
            <a:off x="871560" y="-478800"/>
            <a:ext cx="8162640" cy="6574680"/>
          </a:xfrm>
          <a:prstGeom prst="rect">
            <a:avLst/>
          </a:prstGeom>
        </p:spPr>
        <p:txBody>
          <a:bodyPr anchor="ctr" bIns="0" lIns="0" rIns="0" tIns="0" wrap="none"/>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871560" y="-478800"/>
            <a:ext cx="8162640" cy="2103120"/>
          </a:xfrm>
          <a:prstGeom prst="rect">
            <a:avLst/>
          </a:prstGeom>
        </p:spPr>
        <p:txBody>
          <a:bodyPr anchor="ctr" bIns="0" lIns="0" rIns="0" tIns="0" wrap="none"/>
          <a:p>
            <a:endParaRPr/>
          </a:p>
        </p:txBody>
      </p:sp>
      <p:sp>
        <p:nvSpPr>
          <p:cNvPr id="170" name="PlaceHolder 2"/>
          <p:cNvSpPr>
            <a:spLocks noGrp="1"/>
          </p:cNvSpPr>
          <p:nvPr>
            <p:ph type="body"/>
          </p:nvPr>
        </p:nvSpPr>
        <p:spPr>
          <a:xfrm>
            <a:off x="912960" y="1905120"/>
            <a:ext cx="1940760" cy="1998720"/>
          </a:xfrm>
          <a:prstGeom prst="rect">
            <a:avLst/>
          </a:prstGeom>
        </p:spPr>
        <p:txBody>
          <a:bodyPr bIns="0" lIns="0" rIns="0" tIns="0" wrap="none"/>
          <a:p>
            <a:endParaRPr/>
          </a:p>
        </p:txBody>
      </p:sp>
      <p:sp>
        <p:nvSpPr>
          <p:cNvPr id="171" name="PlaceHolder 3"/>
          <p:cNvSpPr>
            <a:spLocks noGrp="1"/>
          </p:cNvSpPr>
          <p:nvPr>
            <p:ph type="body"/>
          </p:nvPr>
        </p:nvSpPr>
        <p:spPr>
          <a:xfrm>
            <a:off x="912960" y="4093920"/>
            <a:ext cx="1940760" cy="1998720"/>
          </a:xfrm>
          <a:prstGeom prst="rect">
            <a:avLst/>
          </a:prstGeom>
        </p:spPr>
        <p:txBody>
          <a:bodyPr bIns="0" lIns="0" rIns="0" tIns="0" wrap="none"/>
          <a:p>
            <a:endParaRPr/>
          </a:p>
        </p:txBody>
      </p:sp>
      <p:sp>
        <p:nvSpPr>
          <p:cNvPr id="172" name="PlaceHolder 4"/>
          <p:cNvSpPr>
            <a:spLocks noGrp="1"/>
          </p:cNvSpPr>
          <p:nvPr>
            <p:ph type="body"/>
          </p:nvPr>
        </p:nvSpPr>
        <p:spPr>
          <a:xfrm>
            <a:off x="2950920" y="1905120"/>
            <a:ext cx="1940760" cy="4190760"/>
          </a:xfrm>
          <a:prstGeom prst="rect">
            <a:avLst/>
          </a:prstGeom>
        </p:spPr>
        <p:txBody>
          <a:bodyPr bIns="0" lIns="0" rIns="0" tIns="0" wrap="none"/>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64" name="PlaceHolder 1"/>
          <p:cNvSpPr>
            <a:spLocks noGrp="1"/>
          </p:cNvSpPr>
          <p:nvPr>
            <p:ph type="title"/>
          </p:nvPr>
        </p:nvSpPr>
        <p:spPr>
          <a:xfrm>
            <a:off x="871560" y="-478800"/>
            <a:ext cx="8162640" cy="2103120"/>
          </a:xfrm>
          <a:prstGeom prst="rect">
            <a:avLst/>
          </a:prstGeom>
        </p:spPr>
        <p:txBody>
          <a:bodyPr anchor="ctr" bIns="0" lIns="0" rIns="0" tIns="0" wrap="none"/>
          <a:p>
            <a:endParaRPr/>
          </a:p>
        </p:txBody>
      </p:sp>
      <p:sp>
        <p:nvSpPr>
          <p:cNvPr id="65" name="PlaceHolder 2"/>
          <p:cNvSpPr>
            <a:spLocks noGrp="1"/>
          </p:cNvSpPr>
          <p:nvPr>
            <p:ph type="subTitle"/>
          </p:nvPr>
        </p:nvSpPr>
        <p:spPr>
          <a:xfrm>
            <a:off x="912960" y="1905120"/>
            <a:ext cx="3978000" cy="4191120"/>
          </a:xfrm>
          <a:prstGeom prst="rect">
            <a:avLst/>
          </a:prstGeom>
        </p:spPr>
        <p:txBody>
          <a:bodyPr anchor="ctr" bIns="0" lIns="0" rIns="0" tIns="0" wrap="none"/>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871560" y="-478800"/>
            <a:ext cx="8162640" cy="2103120"/>
          </a:xfrm>
          <a:prstGeom prst="rect">
            <a:avLst/>
          </a:prstGeom>
        </p:spPr>
        <p:txBody>
          <a:bodyPr anchor="ctr" bIns="0" lIns="0" rIns="0" tIns="0" wrap="none"/>
          <a:p>
            <a:endParaRPr/>
          </a:p>
        </p:txBody>
      </p:sp>
      <p:sp>
        <p:nvSpPr>
          <p:cNvPr id="174" name="PlaceHolder 2"/>
          <p:cNvSpPr>
            <a:spLocks noGrp="1"/>
          </p:cNvSpPr>
          <p:nvPr>
            <p:ph type="body"/>
          </p:nvPr>
        </p:nvSpPr>
        <p:spPr>
          <a:xfrm>
            <a:off x="912960" y="1905120"/>
            <a:ext cx="1940760" cy="4190760"/>
          </a:xfrm>
          <a:prstGeom prst="rect">
            <a:avLst/>
          </a:prstGeom>
        </p:spPr>
        <p:txBody>
          <a:bodyPr bIns="0" lIns="0" rIns="0" tIns="0" wrap="none"/>
          <a:p>
            <a:endParaRPr/>
          </a:p>
        </p:txBody>
      </p:sp>
      <p:sp>
        <p:nvSpPr>
          <p:cNvPr id="175" name="PlaceHolder 3"/>
          <p:cNvSpPr>
            <a:spLocks noGrp="1"/>
          </p:cNvSpPr>
          <p:nvPr>
            <p:ph type="body"/>
          </p:nvPr>
        </p:nvSpPr>
        <p:spPr>
          <a:xfrm>
            <a:off x="2950920" y="1905120"/>
            <a:ext cx="1940760" cy="1998720"/>
          </a:xfrm>
          <a:prstGeom prst="rect">
            <a:avLst/>
          </a:prstGeom>
        </p:spPr>
        <p:txBody>
          <a:bodyPr bIns="0" lIns="0" rIns="0" tIns="0" wrap="none"/>
          <a:p>
            <a:endParaRPr/>
          </a:p>
        </p:txBody>
      </p:sp>
      <p:sp>
        <p:nvSpPr>
          <p:cNvPr id="176" name="PlaceHolder 4"/>
          <p:cNvSpPr>
            <a:spLocks noGrp="1"/>
          </p:cNvSpPr>
          <p:nvPr>
            <p:ph type="body"/>
          </p:nvPr>
        </p:nvSpPr>
        <p:spPr>
          <a:xfrm>
            <a:off x="2950920" y="4093920"/>
            <a:ext cx="1940760" cy="1998720"/>
          </a:xfrm>
          <a:prstGeom prst="rect">
            <a:avLst/>
          </a:prstGeom>
        </p:spPr>
        <p:txBody>
          <a:bodyPr bIns="0" lIns="0" rIns="0" tIns="0" wrap="none"/>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871560" y="-478800"/>
            <a:ext cx="8162640" cy="2103120"/>
          </a:xfrm>
          <a:prstGeom prst="rect">
            <a:avLst/>
          </a:prstGeom>
        </p:spPr>
        <p:txBody>
          <a:bodyPr anchor="ctr" bIns="0" lIns="0" rIns="0" tIns="0" wrap="none"/>
          <a:p>
            <a:endParaRPr/>
          </a:p>
        </p:txBody>
      </p:sp>
      <p:sp>
        <p:nvSpPr>
          <p:cNvPr id="178" name="PlaceHolder 2"/>
          <p:cNvSpPr>
            <a:spLocks noGrp="1"/>
          </p:cNvSpPr>
          <p:nvPr>
            <p:ph type="body"/>
          </p:nvPr>
        </p:nvSpPr>
        <p:spPr>
          <a:xfrm>
            <a:off x="912960" y="1905120"/>
            <a:ext cx="1940760" cy="1998720"/>
          </a:xfrm>
          <a:prstGeom prst="rect">
            <a:avLst/>
          </a:prstGeom>
        </p:spPr>
        <p:txBody>
          <a:bodyPr bIns="0" lIns="0" rIns="0" tIns="0" wrap="none"/>
          <a:p>
            <a:endParaRPr/>
          </a:p>
        </p:txBody>
      </p:sp>
      <p:sp>
        <p:nvSpPr>
          <p:cNvPr id="179" name="PlaceHolder 3"/>
          <p:cNvSpPr>
            <a:spLocks noGrp="1"/>
          </p:cNvSpPr>
          <p:nvPr>
            <p:ph type="body"/>
          </p:nvPr>
        </p:nvSpPr>
        <p:spPr>
          <a:xfrm>
            <a:off x="2950920" y="1905120"/>
            <a:ext cx="1940760" cy="1998720"/>
          </a:xfrm>
          <a:prstGeom prst="rect">
            <a:avLst/>
          </a:prstGeom>
        </p:spPr>
        <p:txBody>
          <a:bodyPr bIns="0" lIns="0" rIns="0" tIns="0" wrap="none"/>
          <a:p>
            <a:endParaRPr/>
          </a:p>
        </p:txBody>
      </p:sp>
      <p:sp>
        <p:nvSpPr>
          <p:cNvPr id="180" name="PlaceHolder 4"/>
          <p:cNvSpPr>
            <a:spLocks noGrp="1"/>
          </p:cNvSpPr>
          <p:nvPr>
            <p:ph type="body"/>
          </p:nvPr>
        </p:nvSpPr>
        <p:spPr>
          <a:xfrm>
            <a:off x="912960" y="4093920"/>
            <a:ext cx="3977280" cy="1998720"/>
          </a:xfrm>
          <a:prstGeom prst="rect">
            <a:avLst/>
          </a:prstGeom>
        </p:spPr>
        <p:txBody>
          <a:bodyPr bIns="0" lIns="0" rIns="0" tIns="0" wrap="none"/>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871560" y="-478800"/>
            <a:ext cx="8162640" cy="2103120"/>
          </a:xfrm>
          <a:prstGeom prst="rect">
            <a:avLst/>
          </a:prstGeom>
        </p:spPr>
        <p:txBody>
          <a:bodyPr anchor="ctr" bIns="0" lIns="0" rIns="0" tIns="0" wrap="none"/>
          <a:p>
            <a:endParaRPr/>
          </a:p>
        </p:txBody>
      </p:sp>
      <p:sp>
        <p:nvSpPr>
          <p:cNvPr id="182" name="PlaceHolder 2"/>
          <p:cNvSpPr>
            <a:spLocks noGrp="1"/>
          </p:cNvSpPr>
          <p:nvPr>
            <p:ph type="body"/>
          </p:nvPr>
        </p:nvSpPr>
        <p:spPr>
          <a:xfrm>
            <a:off x="912960" y="1905120"/>
            <a:ext cx="3978000" cy="1998720"/>
          </a:xfrm>
          <a:prstGeom prst="rect">
            <a:avLst/>
          </a:prstGeom>
        </p:spPr>
        <p:txBody>
          <a:bodyPr bIns="0" lIns="0" rIns="0" tIns="0" wrap="none"/>
          <a:p>
            <a:endParaRPr/>
          </a:p>
        </p:txBody>
      </p:sp>
      <p:sp>
        <p:nvSpPr>
          <p:cNvPr id="183" name="PlaceHolder 3"/>
          <p:cNvSpPr>
            <a:spLocks noGrp="1"/>
          </p:cNvSpPr>
          <p:nvPr>
            <p:ph type="body"/>
          </p:nvPr>
        </p:nvSpPr>
        <p:spPr>
          <a:xfrm>
            <a:off x="912960" y="4093920"/>
            <a:ext cx="3978000" cy="1998720"/>
          </a:xfrm>
          <a:prstGeom prst="rect">
            <a:avLst/>
          </a:prstGeom>
        </p:spPr>
        <p:txBody>
          <a:bodyPr bIns="0" lIns="0" rIns="0" tIns="0" wrap="none"/>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871560" y="-478800"/>
            <a:ext cx="8162640" cy="2103120"/>
          </a:xfrm>
          <a:prstGeom prst="rect">
            <a:avLst/>
          </a:prstGeom>
        </p:spPr>
        <p:txBody>
          <a:bodyPr anchor="ctr" bIns="0" lIns="0" rIns="0" tIns="0" wrap="none"/>
          <a:p>
            <a:endParaRPr/>
          </a:p>
        </p:txBody>
      </p:sp>
      <p:sp>
        <p:nvSpPr>
          <p:cNvPr id="185" name="PlaceHolder 2"/>
          <p:cNvSpPr>
            <a:spLocks noGrp="1"/>
          </p:cNvSpPr>
          <p:nvPr>
            <p:ph type="body"/>
          </p:nvPr>
        </p:nvSpPr>
        <p:spPr>
          <a:xfrm>
            <a:off x="912960" y="1905120"/>
            <a:ext cx="1940760" cy="1998720"/>
          </a:xfrm>
          <a:prstGeom prst="rect">
            <a:avLst/>
          </a:prstGeom>
        </p:spPr>
        <p:txBody>
          <a:bodyPr bIns="0" lIns="0" rIns="0" tIns="0" wrap="none"/>
          <a:p>
            <a:endParaRPr/>
          </a:p>
        </p:txBody>
      </p:sp>
      <p:sp>
        <p:nvSpPr>
          <p:cNvPr id="186" name="PlaceHolder 3"/>
          <p:cNvSpPr>
            <a:spLocks noGrp="1"/>
          </p:cNvSpPr>
          <p:nvPr>
            <p:ph type="body"/>
          </p:nvPr>
        </p:nvSpPr>
        <p:spPr>
          <a:xfrm>
            <a:off x="2950920" y="1905120"/>
            <a:ext cx="1940760" cy="1998720"/>
          </a:xfrm>
          <a:prstGeom prst="rect">
            <a:avLst/>
          </a:prstGeom>
        </p:spPr>
        <p:txBody>
          <a:bodyPr bIns="0" lIns="0" rIns="0" tIns="0" wrap="none"/>
          <a:p>
            <a:endParaRPr/>
          </a:p>
        </p:txBody>
      </p:sp>
      <p:sp>
        <p:nvSpPr>
          <p:cNvPr id="187" name="PlaceHolder 4"/>
          <p:cNvSpPr>
            <a:spLocks noGrp="1"/>
          </p:cNvSpPr>
          <p:nvPr>
            <p:ph type="body"/>
          </p:nvPr>
        </p:nvSpPr>
        <p:spPr>
          <a:xfrm>
            <a:off x="2950920" y="4093920"/>
            <a:ext cx="1940760" cy="1998720"/>
          </a:xfrm>
          <a:prstGeom prst="rect">
            <a:avLst/>
          </a:prstGeom>
        </p:spPr>
        <p:txBody>
          <a:bodyPr bIns="0" lIns="0" rIns="0" tIns="0" wrap="none"/>
          <a:p>
            <a:endParaRPr/>
          </a:p>
        </p:txBody>
      </p:sp>
      <p:sp>
        <p:nvSpPr>
          <p:cNvPr id="188" name="PlaceHolder 5"/>
          <p:cNvSpPr>
            <a:spLocks noGrp="1"/>
          </p:cNvSpPr>
          <p:nvPr>
            <p:ph type="body"/>
          </p:nvPr>
        </p:nvSpPr>
        <p:spPr>
          <a:xfrm>
            <a:off x="912960" y="4093920"/>
            <a:ext cx="1940760" cy="1998720"/>
          </a:xfrm>
          <a:prstGeom prst="rect">
            <a:avLst/>
          </a:prstGeom>
        </p:spPr>
        <p:txBody>
          <a:bodyPr bIns="0" lIns="0" rIns="0" tIns="0" wrap="none"/>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871560" y="-478800"/>
            <a:ext cx="8162640" cy="2103120"/>
          </a:xfrm>
          <a:prstGeom prst="rect">
            <a:avLst/>
          </a:prstGeom>
        </p:spPr>
        <p:txBody>
          <a:bodyPr anchor="ctr" bIns="0" lIns="0" rIns="0" tIns="0" wrap="none"/>
          <a:p>
            <a:endParaRPr/>
          </a:p>
        </p:txBody>
      </p:sp>
      <p:sp>
        <p:nvSpPr>
          <p:cNvPr id="190" name="PlaceHolder 2"/>
          <p:cNvSpPr>
            <a:spLocks noGrp="1"/>
          </p:cNvSpPr>
          <p:nvPr>
            <p:ph type="body"/>
          </p:nvPr>
        </p:nvSpPr>
        <p:spPr>
          <a:xfrm>
            <a:off x="912960" y="1905120"/>
            <a:ext cx="1940760" cy="1998720"/>
          </a:xfrm>
          <a:prstGeom prst="rect">
            <a:avLst/>
          </a:prstGeom>
        </p:spPr>
        <p:txBody>
          <a:bodyPr bIns="0" lIns="0" rIns="0" tIns="0" wrap="none"/>
          <a:p>
            <a:endParaRPr/>
          </a:p>
        </p:txBody>
      </p:sp>
      <p:sp>
        <p:nvSpPr>
          <p:cNvPr id="191" name="PlaceHolder 3"/>
          <p:cNvSpPr>
            <a:spLocks noGrp="1"/>
          </p:cNvSpPr>
          <p:nvPr>
            <p:ph type="body"/>
          </p:nvPr>
        </p:nvSpPr>
        <p:spPr>
          <a:xfrm>
            <a:off x="2950920" y="1905120"/>
            <a:ext cx="1940760" cy="1998720"/>
          </a:xfrm>
          <a:prstGeom prst="rect">
            <a:avLst/>
          </a:prstGeom>
        </p:spPr>
        <p:txBody>
          <a:bodyPr bIns="0" lIns="0" rIns="0" tIns="0" wrap="none"/>
          <a:p>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256" name="PlaceHolder 1"/>
          <p:cNvSpPr>
            <a:spLocks noGrp="1"/>
          </p:cNvSpPr>
          <p:nvPr>
            <p:ph type="title"/>
          </p:nvPr>
        </p:nvSpPr>
        <p:spPr>
          <a:xfrm>
            <a:off x="871560" y="-478800"/>
            <a:ext cx="8162640" cy="2103120"/>
          </a:xfrm>
          <a:prstGeom prst="rect">
            <a:avLst/>
          </a:prstGeom>
        </p:spPr>
        <p:txBody>
          <a:bodyPr anchor="ctr" bIns="0" lIns="0" rIns="0" tIns="0" wrap="none"/>
          <a:p>
            <a:endParaRPr/>
          </a:p>
        </p:txBody>
      </p:sp>
      <p:sp>
        <p:nvSpPr>
          <p:cNvPr id="257" name="PlaceHolder 2"/>
          <p:cNvSpPr>
            <a:spLocks noGrp="1"/>
          </p:cNvSpPr>
          <p:nvPr>
            <p:ph type="subTitle"/>
          </p:nvPr>
        </p:nvSpPr>
        <p:spPr>
          <a:xfrm>
            <a:off x="912960" y="1905120"/>
            <a:ext cx="3978000" cy="4191120"/>
          </a:xfrm>
          <a:prstGeom prst="rect">
            <a:avLst/>
          </a:prstGeom>
        </p:spPr>
        <p:txBody>
          <a:bodyPr anchor="ctr" bIns="0" lIns="0" rIns="0" tIns="0" wrap="none"/>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258" name="PlaceHolder 1"/>
          <p:cNvSpPr>
            <a:spLocks noGrp="1"/>
          </p:cNvSpPr>
          <p:nvPr>
            <p:ph type="title"/>
          </p:nvPr>
        </p:nvSpPr>
        <p:spPr>
          <a:xfrm>
            <a:off x="871560" y="-478800"/>
            <a:ext cx="8162640" cy="2103120"/>
          </a:xfrm>
          <a:prstGeom prst="rect">
            <a:avLst/>
          </a:prstGeom>
        </p:spPr>
        <p:txBody>
          <a:bodyPr anchor="ctr" bIns="0" lIns="0" rIns="0" tIns="0" wrap="none"/>
          <a:p>
            <a:endParaRPr/>
          </a:p>
        </p:txBody>
      </p:sp>
      <p:sp>
        <p:nvSpPr>
          <p:cNvPr id="259" name="PlaceHolder 2"/>
          <p:cNvSpPr>
            <a:spLocks noGrp="1"/>
          </p:cNvSpPr>
          <p:nvPr>
            <p:ph type="body"/>
          </p:nvPr>
        </p:nvSpPr>
        <p:spPr>
          <a:xfrm>
            <a:off x="912960" y="1905120"/>
            <a:ext cx="3978000" cy="4190760"/>
          </a:xfrm>
          <a:prstGeom prst="rect">
            <a:avLst/>
          </a:prstGeom>
        </p:spPr>
        <p:txBody>
          <a:bodyPr bIns="0" lIns="0" rIns="0" tIns="0" wrap="none"/>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260" name="PlaceHolder 1"/>
          <p:cNvSpPr>
            <a:spLocks noGrp="1"/>
          </p:cNvSpPr>
          <p:nvPr>
            <p:ph type="title"/>
          </p:nvPr>
        </p:nvSpPr>
        <p:spPr>
          <a:xfrm>
            <a:off x="871560" y="-478800"/>
            <a:ext cx="8162640" cy="2103120"/>
          </a:xfrm>
          <a:prstGeom prst="rect">
            <a:avLst/>
          </a:prstGeom>
        </p:spPr>
        <p:txBody>
          <a:bodyPr anchor="ctr" bIns="0" lIns="0" rIns="0" tIns="0" wrap="none"/>
          <a:p>
            <a:endParaRPr/>
          </a:p>
        </p:txBody>
      </p:sp>
      <p:sp>
        <p:nvSpPr>
          <p:cNvPr id="261" name="PlaceHolder 2"/>
          <p:cNvSpPr>
            <a:spLocks noGrp="1"/>
          </p:cNvSpPr>
          <p:nvPr>
            <p:ph type="body"/>
          </p:nvPr>
        </p:nvSpPr>
        <p:spPr>
          <a:xfrm>
            <a:off x="912960" y="1905120"/>
            <a:ext cx="1940760" cy="4190760"/>
          </a:xfrm>
          <a:prstGeom prst="rect">
            <a:avLst/>
          </a:prstGeom>
        </p:spPr>
        <p:txBody>
          <a:bodyPr bIns="0" lIns="0" rIns="0" tIns="0" wrap="none"/>
          <a:p>
            <a:endParaRPr/>
          </a:p>
        </p:txBody>
      </p:sp>
      <p:sp>
        <p:nvSpPr>
          <p:cNvPr id="262" name="PlaceHolder 3"/>
          <p:cNvSpPr>
            <a:spLocks noGrp="1"/>
          </p:cNvSpPr>
          <p:nvPr>
            <p:ph type="body"/>
          </p:nvPr>
        </p:nvSpPr>
        <p:spPr>
          <a:xfrm>
            <a:off x="2950920" y="1905120"/>
            <a:ext cx="1940760" cy="4190760"/>
          </a:xfrm>
          <a:prstGeom prst="rect">
            <a:avLst/>
          </a:prstGeom>
        </p:spPr>
        <p:txBody>
          <a:bodyPr bIns="0" lIns="0" rIns="0" tIns="0" wrap="none"/>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263" name="PlaceHolder 1"/>
          <p:cNvSpPr>
            <a:spLocks noGrp="1"/>
          </p:cNvSpPr>
          <p:nvPr>
            <p:ph type="title"/>
          </p:nvPr>
        </p:nvSpPr>
        <p:spPr>
          <a:xfrm>
            <a:off x="871560" y="-478800"/>
            <a:ext cx="8162640" cy="2103120"/>
          </a:xfrm>
          <a:prstGeom prst="rect">
            <a:avLst/>
          </a:prstGeom>
        </p:spPr>
        <p:txBody>
          <a:bodyPr anchor="ctr" bIns="0" lIns="0" rIns="0" tIns="0" wrap="none"/>
          <a:p>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871560" y="-478800"/>
            <a:ext cx="8162640" cy="2103120"/>
          </a:xfrm>
          <a:prstGeom prst="rect">
            <a:avLst/>
          </a:prstGeom>
        </p:spPr>
        <p:txBody>
          <a:bodyPr anchor="ctr" bIns="0" lIns="0" rIns="0" tIns="0" wrap="none"/>
          <a:p>
            <a:endParaRPr/>
          </a:p>
        </p:txBody>
      </p:sp>
      <p:sp>
        <p:nvSpPr>
          <p:cNvPr id="67" name="PlaceHolder 2"/>
          <p:cNvSpPr>
            <a:spLocks noGrp="1"/>
          </p:cNvSpPr>
          <p:nvPr>
            <p:ph type="body"/>
          </p:nvPr>
        </p:nvSpPr>
        <p:spPr>
          <a:xfrm>
            <a:off x="912960" y="1905120"/>
            <a:ext cx="3978000" cy="4190760"/>
          </a:xfrm>
          <a:prstGeom prst="rect">
            <a:avLst/>
          </a:prstGeom>
        </p:spPr>
        <p:txBody>
          <a:bodyPr bIns="0" lIns="0" rIns="0" tIns="0" wrap="none"/>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264" name="PlaceHolder 1"/>
          <p:cNvSpPr>
            <a:spLocks noGrp="1"/>
          </p:cNvSpPr>
          <p:nvPr>
            <p:ph type="subTitle"/>
          </p:nvPr>
        </p:nvSpPr>
        <p:spPr>
          <a:xfrm>
            <a:off x="871560" y="-478800"/>
            <a:ext cx="8162640" cy="6574680"/>
          </a:xfrm>
          <a:prstGeom prst="rect">
            <a:avLst/>
          </a:prstGeom>
        </p:spPr>
        <p:txBody>
          <a:bodyPr anchor="ctr" bIns="0" lIns="0" rIns="0" tIns="0" wrap="none"/>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265" name="PlaceHolder 1"/>
          <p:cNvSpPr>
            <a:spLocks noGrp="1"/>
          </p:cNvSpPr>
          <p:nvPr>
            <p:ph type="title"/>
          </p:nvPr>
        </p:nvSpPr>
        <p:spPr>
          <a:xfrm>
            <a:off x="871560" y="-478800"/>
            <a:ext cx="8162640" cy="2103120"/>
          </a:xfrm>
          <a:prstGeom prst="rect">
            <a:avLst/>
          </a:prstGeom>
        </p:spPr>
        <p:txBody>
          <a:bodyPr anchor="ctr" bIns="0" lIns="0" rIns="0" tIns="0" wrap="none"/>
          <a:p>
            <a:endParaRPr/>
          </a:p>
        </p:txBody>
      </p:sp>
      <p:sp>
        <p:nvSpPr>
          <p:cNvPr id="266" name="PlaceHolder 2"/>
          <p:cNvSpPr>
            <a:spLocks noGrp="1"/>
          </p:cNvSpPr>
          <p:nvPr>
            <p:ph type="body"/>
          </p:nvPr>
        </p:nvSpPr>
        <p:spPr>
          <a:xfrm>
            <a:off x="912960" y="1905120"/>
            <a:ext cx="1940760" cy="1998720"/>
          </a:xfrm>
          <a:prstGeom prst="rect">
            <a:avLst/>
          </a:prstGeom>
        </p:spPr>
        <p:txBody>
          <a:bodyPr bIns="0" lIns="0" rIns="0" tIns="0" wrap="none"/>
          <a:p>
            <a:endParaRPr/>
          </a:p>
        </p:txBody>
      </p:sp>
      <p:sp>
        <p:nvSpPr>
          <p:cNvPr id="267" name="PlaceHolder 3"/>
          <p:cNvSpPr>
            <a:spLocks noGrp="1"/>
          </p:cNvSpPr>
          <p:nvPr>
            <p:ph type="body"/>
          </p:nvPr>
        </p:nvSpPr>
        <p:spPr>
          <a:xfrm>
            <a:off x="912960" y="4093920"/>
            <a:ext cx="1940760" cy="1998720"/>
          </a:xfrm>
          <a:prstGeom prst="rect">
            <a:avLst/>
          </a:prstGeom>
        </p:spPr>
        <p:txBody>
          <a:bodyPr bIns="0" lIns="0" rIns="0" tIns="0" wrap="none"/>
          <a:p>
            <a:endParaRPr/>
          </a:p>
        </p:txBody>
      </p:sp>
      <p:sp>
        <p:nvSpPr>
          <p:cNvPr id="268" name="PlaceHolder 4"/>
          <p:cNvSpPr>
            <a:spLocks noGrp="1"/>
          </p:cNvSpPr>
          <p:nvPr>
            <p:ph type="body"/>
          </p:nvPr>
        </p:nvSpPr>
        <p:spPr>
          <a:xfrm>
            <a:off x="2950920" y="1905120"/>
            <a:ext cx="1940760" cy="4190760"/>
          </a:xfrm>
          <a:prstGeom prst="rect">
            <a:avLst/>
          </a:prstGeom>
        </p:spPr>
        <p:txBody>
          <a:bodyPr bIns="0" lIns="0" rIns="0" tIns="0" wrap="none"/>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269" name="PlaceHolder 1"/>
          <p:cNvSpPr>
            <a:spLocks noGrp="1"/>
          </p:cNvSpPr>
          <p:nvPr>
            <p:ph type="title"/>
          </p:nvPr>
        </p:nvSpPr>
        <p:spPr>
          <a:xfrm>
            <a:off x="871560" y="-478800"/>
            <a:ext cx="8162640" cy="2103120"/>
          </a:xfrm>
          <a:prstGeom prst="rect">
            <a:avLst/>
          </a:prstGeom>
        </p:spPr>
        <p:txBody>
          <a:bodyPr anchor="ctr" bIns="0" lIns="0" rIns="0" tIns="0" wrap="none"/>
          <a:p>
            <a:endParaRPr/>
          </a:p>
        </p:txBody>
      </p:sp>
      <p:sp>
        <p:nvSpPr>
          <p:cNvPr id="270" name="PlaceHolder 2"/>
          <p:cNvSpPr>
            <a:spLocks noGrp="1"/>
          </p:cNvSpPr>
          <p:nvPr>
            <p:ph type="body"/>
          </p:nvPr>
        </p:nvSpPr>
        <p:spPr>
          <a:xfrm>
            <a:off x="912960" y="1905120"/>
            <a:ext cx="1940760" cy="4190760"/>
          </a:xfrm>
          <a:prstGeom prst="rect">
            <a:avLst/>
          </a:prstGeom>
        </p:spPr>
        <p:txBody>
          <a:bodyPr bIns="0" lIns="0" rIns="0" tIns="0" wrap="none"/>
          <a:p>
            <a:endParaRPr/>
          </a:p>
        </p:txBody>
      </p:sp>
      <p:sp>
        <p:nvSpPr>
          <p:cNvPr id="271" name="PlaceHolder 3"/>
          <p:cNvSpPr>
            <a:spLocks noGrp="1"/>
          </p:cNvSpPr>
          <p:nvPr>
            <p:ph type="body"/>
          </p:nvPr>
        </p:nvSpPr>
        <p:spPr>
          <a:xfrm>
            <a:off x="2950920" y="1905120"/>
            <a:ext cx="1940760" cy="1998720"/>
          </a:xfrm>
          <a:prstGeom prst="rect">
            <a:avLst/>
          </a:prstGeom>
        </p:spPr>
        <p:txBody>
          <a:bodyPr bIns="0" lIns="0" rIns="0" tIns="0" wrap="none"/>
          <a:p>
            <a:endParaRPr/>
          </a:p>
        </p:txBody>
      </p:sp>
      <p:sp>
        <p:nvSpPr>
          <p:cNvPr id="272" name="PlaceHolder 4"/>
          <p:cNvSpPr>
            <a:spLocks noGrp="1"/>
          </p:cNvSpPr>
          <p:nvPr>
            <p:ph type="body"/>
          </p:nvPr>
        </p:nvSpPr>
        <p:spPr>
          <a:xfrm>
            <a:off x="2950920" y="4093920"/>
            <a:ext cx="1940760" cy="1998720"/>
          </a:xfrm>
          <a:prstGeom prst="rect">
            <a:avLst/>
          </a:prstGeom>
        </p:spPr>
        <p:txBody>
          <a:bodyPr bIns="0" lIns="0" rIns="0" tIns="0" wrap="none"/>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273" name="PlaceHolder 1"/>
          <p:cNvSpPr>
            <a:spLocks noGrp="1"/>
          </p:cNvSpPr>
          <p:nvPr>
            <p:ph type="title"/>
          </p:nvPr>
        </p:nvSpPr>
        <p:spPr>
          <a:xfrm>
            <a:off x="871560" y="-478800"/>
            <a:ext cx="8162640" cy="2103120"/>
          </a:xfrm>
          <a:prstGeom prst="rect">
            <a:avLst/>
          </a:prstGeom>
        </p:spPr>
        <p:txBody>
          <a:bodyPr anchor="ctr" bIns="0" lIns="0" rIns="0" tIns="0" wrap="none"/>
          <a:p>
            <a:endParaRPr/>
          </a:p>
        </p:txBody>
      </p:sp>
      <p:sp>
        <p:nvSpPr>
          <p:cNvPr id="274" name="PlaceHolder 2"/>
          <p:cNvSpPr>
            <a:spLocks noGrp="1"/>
          </p:cNvSpPr>
          <p:nvPr>
            <p:ph type="body"/>
          </p:nvPr>
        </p:nvSpPr>
        <p:spPr>
          <a:xfrm>
            <a:off x="912960" y="1905120"/>
            <a:ext cx="1940760" cy="1998720"/>
          </a:xfrm>
          <a:prstGeom prst="rect">
            <a:avLst/>
          </a:prstGeom>
        </p:spPr>
        <p:txBody>
          <a:bodyPr bIns="0" lIns="0" rIns="0" tIns="0" wrap="none"/>
          <a:p>
            <a:endParaRPr/>
          </a:p>
        </p:txBody>
      </p:sp>
      <p:sp>
        <p:nvSpPr>
          <p:cNvPr id="275" name="PlaceHolder 3"/>
          <p:cNvSpPr>
            <a:spLocks noGrp="1"/>
          </p:cNvSpPr>
          <p:nvPr>
            <p:ph type="body"/>
          </p:nvPr>
        </p:nvSpPr>
        <p:spPr>
          <a:xfrm>
            <a:off x="2950920" y="1905120"/>
            <a:ext cx="1940760" cy="1998720"/>
          </a:xfrm>
          <a:prstGeom prst="rect">
            <a:avLst/>
          </a:prstGeom>
        </p:spPr>
        <p:txBody>
          <a:bodyPr bIns="0" lIns="0" rIns="0" tIns="0" wrap="none"/>
          <a:p>
            <a:endParaRPr/>
          </a:p>
        </p:txBody>
      </p:sp>
      <p:sp>
        <p:nvSpPr>
          <p:cNvPr id="276" name="PlaceHolder 4"/>
          <p:cNvSpPr>
            <a:spLocks noGrp="1"/>
          </p:cNvSpPr>
          <p:nvPr>
            <p:ph type="body"/>
          </p:nvPr>
        </p:nvSpPr>
        <p:spPr>
          <a:xfrm>
            <a:off x="912960" y="4093920"/>
            <a:ext cx="3977280" cy="1998720"/>
          </a:xfrm>
          <a:prstGeom prst="rect">
            <a:avLst/>
          </a:prstGeom>
        </p:spPr>
        <p:txBody>
          <a:bodyPr bIns="0" lIns="0" rIns="0" tIns="0" wrap="none"/>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277" name="PlaceHolder 1"/>
          <p:cNvSpPr>
            <a:spLocks noGrp="1"/>
          </p:cNvSpPr>
          <p:nvPr>
            <p:ph type="title"/>
          </p:nvPr>
        </p:nvSpPr>
        <p:spPr>
          <a:xfrm>
            <a:off x="871560" y="-478800"/>
            <a:ext cx="8162640" cy="2103120"/>
          </a:xfrm>
          <a:prstGeom prst="rect">
            <a:avLst/>
          </a:prstGeom>
        </p:spPr>
        <p:txBody>
          <a:bodyPr anchor="ctr" bIns="0" lIns="0" rIns="0" tIns="0" wrap="none"/>
          <a:p>
            <a:endParaRPr/>
          </a:p>
        </p:txBody>
      </p:sp>
      <p:sp>
        <p:nvSpPr>
          <p:cNvPr id="278" name="PlaceHolder 2"/>
          <p:cNvSpPr>
            <a:spLocks noGrp="1"/>
          </p:cNvSpPr>
          <p:nvPr>
            <p:ph type="body"/>
          </p:nvPr>
        </p:nvSpPr>
        <p:spPr>
          <a:xfrm>
            <a:off x="912960" y="1905120"/>
            <a:ext cx="3978000" cy="1998720"/>
          </a:xfrm>
          <a:prstGeom prst="rect">
            <a:avLst/>
          </a:prstGeom>
        </p:spPr>
        <p:txBody>
          <a:bodyPr bIns="0" lIns="0" rIns="0" tIns="0" wrap="none"/>
          <a:p>
            <a:endParaRPr/>
          </a:p>
        </p:txBody>
      </p:sp>
      <p:sp>
        <p:nvSpPr>
          <p:cNvPr id="279" name="PlaceHolder 3"/>
          <p:cNvSpPr>
            <a:spLocks noGrp="1"/>
          </p:cNvSpPr>
          <p:nvPr>
            <p:ph type="body"/>
          </p:nvPr>
        </p:nvSpPr>
        <p:spPr>
          <a:xfrm>
            <a:off x="912960" y="4093920"/>
            <a:ext cx="3978000" cy="1998720"/>
          </a:xfrm>
          <a:prstGeom prst="rect">
            <a:avLst/>
          </a:prstGeom>
        </p:spPr>
        <p:txBody>
          <a:bodyPr bIns="0" lIns="0" rIns="0" tIns="0" wrap="none"/>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280" name="PlaceHolder 1"/>
          <p:cNvSpPr>
            <a:spLocks noGrp="1"/>
          </p:cNvSpPr>
          <p:nvPr>
            <p:ph type="title"/>
          </p:nvPr>
        </p:nvSpPr>
        <p:spPr>
          <a:xfrm>
            <a:off x="871560" y="-478800"/>
            <a:ext cx="8162640" cy="2103120"/>
          </a:xfrm>
          <a:prstGeom prst="rect">
            <a:avLst/>
          </a:prstGeom>
        </p:spPr>
        <p:txBody>
          <a:bodyPr anchor="ctr" bIns="0" lIns="0" rIns="0" tIns="0" wrap="none"/>
          <a:p>
            <a:endParaRPr/>
          </a:p>
        </p:txBody>
      </p:sp>
      <p:sp>
        <p:nvSpPr>
          <p:cNvPr id="281" name="PlaceHolder 2"/>
          <p:cNvSpPr>
            <a:spLocks noGrp="1"/>
          </p:cNvSpPr>
          <p:nvPr>
            <p:ph type="body"/>
          </p:nvPr>
        </p:nvSpPr>
        <p:spPr>
          <a:xfrm>
            <a:off x="912960" y="1905120"/>
            <a:ext cx="1940760" cy="1998720"/>
          </a:xfrm>
          <a:prstGeom prst="rect">
            <a:avLst/>
          </a:prstGeom>
        </p:spPr>
        <p:txBody>
          <a:bodyPr bIns="0" lIns="0" rIns="0" tIns="0" wrap="none"/>
          <a:p>
            <a:endParaRPr/>
          </a:p>
        </p:txBody>
      </p:sp>
      <p:sp>
        <p:nvSpPr>
          <p:cNvPr id="282" name="PlaceHolder 3"/>
          <p:cNvSpPr>
            <a:spLocks noGrp="1"/>
          </p:cNvSpPr>
          <p:nvPr>
            <p:ph type="body"/>
          </p:nvPr>
        </p:nvSpPr>
        <p:spPr>
          <a:xfrm>
            <a:off x="2950920" y="1905120"/>
            <a:ext cx="1940760" cy="1998720"/>
          </a:xfrm>
          <a:prstGeom prst="rect">
            <a:avLst/>
          </a:prstGeom>
        </p:spPr>
        <p:txBody>
          <a:bodyPr bIns="0" lIns="0" rIns="0" tIns="0" wrap="none"/>
          <a:p>
            <a:endParaRPr/>
          </a:p>
        </p:txBody>
      </p:sp>
      <p:sp>
        <p:nvSpPr>
          <p:cNvPr id="283" name="PlaceHolder 4"/>
          <p:cNvSpPr>
            <a:spLocks noGrp="1"/>
          </p:cNvSpPr>
          <p:nvPr>
            <p:ph type="body"/>
          </p:nvPr>
        </p:nvSpPr>
        <p:spPr>
          <a:xfrm>
            <a:off x="2950920" y="4093920"/>
            <a:ext cx="1940760" cy="1998720"/>
          </a:xfrm>
          <a:prstGeom prst="rect">
            <a:avLst/>
          </a:prstGeom>
        </p:spPr>
        <p:txBody>
          <a:bodyPr bIns="0" lIns="0" rIns="0" tIns="0" wrap="none"/>
          <a:p>
            <a:endParaRPr/>
          </a:p>
        </p:txBody>
      </p:sp>
      <p:sp>
        <p:nvSpPr>
          <p:cNvPr id="284" name="PlaceHolder 5"/>
          <p:cNvSpPr>
            <a:spLocks noGrp="1"/>
          </p:cNvSpPr>
          <p:nvPr>
            <p:ph type="body"/>
          </p:nvPr>
        </p:nvSpPr>
        <p:spPr>
          <a:xfrm>
            <a:off x="912960" y="4093920"/>
            <a:ext cx="1940760" cy="1998720"/>
          </a:xfrm>
          <a:prstGeom prst="rect">
            <a:avLst/>
          </a:prstGeom>
        </p:spPr>
        <p:txBody>
          <a:bodyPr bIns="0" lIns="0" rIns="0" tIns="0" wrap="none"/>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285" name="PlaceHolder 1"/>
          <p:cNvSpPr>
            <a:spLocks noGrp="1"/>
          </p:cNvSpPr>
          <p:nvPr>
            <p:ph type="title"/>
          </p:nvPr>
        </p:nvSpPr>
        <p:spPr>
          <a:xfrm>
            <a:off x="871560" y="-478800"/>
            <a:ext cx="8162640" cy="2103120"/>
          </a:xfrm>
          <a:prstGeom prst="rect">
            <a:avLst/>
          </a:prstGeom>
        </p:spPr>
        <p:txBody>
          <a:bodyPr anchor="ctr" bIns="0" lIns="0" rIns="0" tIns="0" wrap="none"/>
          <a:p>
            <a:endParaRPr/>
          </a:p>
        </p:txBody>
      </p:sp>
      <p:sp>
        <p:nvSpPr>
          <p:cNvPr id="286" name="PlaceHolder 2"/>
          <p:cNvSpPr>
            <a:spLocks noGrp="1"/>
          </p:cNvSpPr>
          <p:nvPr>
            <p:ph type="body"/>
          </p:nvPr>
        </p:nvSpPr>
        <p:spPr>
          <a:xfrm>
            <a:off x="912960" y="1905120"/>
            <a:ext cx="1940760" cy="1998720"/>
          </a:xfrm>
          <a:prstGeom prst="rect">
            <a:avLst/>
          </a:prstGeom>
        </p:spPr>
        <p:txBody>
          <a:bodyPr bIns="0" lIns="0" rIns="0" tIns="0" wrap="none"/>
          <a:p>
            <a:endParaRPr/>
          </a:p>
        </p:txBody>
      </p:sp>
      <p:sp>
        <p:nvSpPr>
          <p:cNvPr id="287" name="PlaceHolder 3"/>
          <p:cNvSpPr>
            <a:spLocks noGrp="1"/>
          </p:cNvSpPr>
          <p:nvPr>
            <p:ph type="body"/>
          </p:nvPr>
        </p:nvSpPr>
        <p:spPr>
          <a:xfrm>
            <a:off x="2950920" y="1905120"/>
            <a:ext cx="1940760" cy="1998720"/>
          </a:xfrm>
          <a:prstGeom prst="rect">
            <a:avLst/>
          </a:prstGeom>
        </p:spPr>
        <p:txBody>
          <a:bodyPr bIns="0" lIns="0" rIns="0" tIns="0" wrap="none"/>
          <a:p>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353" name="PlaceHolder 1"/>
          <p:cNvSpPr>
            <a:spLocks noGrp="1"/>
          </p:cNvSpPr>
          <p:nvPr>
            <p:ph type="title"/>
          </p:nvPr>
        </p:nvSpPr>
        <p:spPr>
          <a:xfrm>
            <a:off x="871560" y="-478800"/>
            <a:ext cx="8162640" cy="2103120"/>
          </a:xfrm>
          <a:prstGeom prst="rect">
            <a:avLst/>
          </a:prstGeom>
        </p:spPr>
        <p:txBody>
          <a:bodyPr anchor="ctr" bIns="0" lIns="0" rIns="0" tIns="0" wrap="none"/>
          <a:p>
            <a:endParaRPr/>
          </a:p>
        </p:txBody>
      </p:sp>
      <p:sp>
        <p:nvSpPr>
          <p:cNvPr id="354" name="PlaceHolder 2"/>
          <p:cNvSpPr>
            <a:spLocks noGrp="1"/>
          </p:cNvSpPr>
          <p:nvPr>
            <p:ph type="subTitle"/>
          </p:nvPr>
        </p:nvSpPr>
        <p:spPr>
          <a:xfrm>
            <a:off x="912960" y="1905120"/>
            <a:ext cx="3978000" cy="4191120"/>
          </a:xfrm>
          <a:prstGeom prst="rect">
            <a:avLst/>
          </a:prstGeom>
        </p:spPr>
        <p:txBody>
          <a:bodyPr anchor="ctr" bIns="0" lIns="0" rIns="0" tIns="0" wrap="none"/>
          <a:p>
            <a:pPr algn="ctr"/>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355" name="PlaceHolder 1"/>
          <p:cNvSpPr>
            <a:spLocks noGrp="1"/>
          </p:cNvSpPr>
          <p:nvPr>
            <p:ph type="title"/>
          </p:nvPr>
        </p:nvSpPr>
        <p:spPr>
          <a:xfrm>
            <a:off x="871560" y="-478800"/>
            <a:ext cx="8162640" cy="2103120"/>
          </a:xfrm>
          <a:prstGeom prst="rect">
            <a:avLst/>
          </a:prstGeom>
        </p:spPr>
        <p:txBody>
          <a:bodyPr anchor="ctr" bIns="0" lIns="0" rIns="0" tIns="0" wrap="none"/>
          <a:p>
            <a:endParaRPr/>
          </a:p>
        </p:txBody>
      </p:sp>
      <p:sp>
        <p:nvSpPr>
          <p:cNvPr id="356" name="PlaceHolder 2"/>
          <p:cNvSpPr>
            <a:spLocks noGrp="1"/>
          </p:cNvSpPr>
          <p:nvPr>
            <p:ph type="body"/>
          </p:nvPr>
        </p:nvSpPr>
        <p:spPr>
          <a:xfrm>
            <a:off x="912960" y="1905120"/>
            <a:ext cx="3978000" cy="4190760"/>
          </a:xfrm>
          <a:prstGeom prst="rect">
            <a:avLst/>
          </a:prstGeom>
        </p:spPr>
        <p:txBody>
          <a:bodyPr bIns="0" lIns="0" rIns="0" tIns="0" wrap="none"/>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871560" y="-478800"/>
            <a:ext cx="8162640" cy="2103120"/>
          </a:xfrm>
          <a:prstGeom prst="rect">
            <a:avLst/>
          </a:prstGeom>
        </p:spPr>
        <p:txBody>
          <a:bodyPr anchor="ctr" bIns="0" lIns="0" rIns="0" tIns="0" wrap="none"/>
          <a:p>
            <a:endParaRPr/>
          </a:p>
        </p:txBody>
      </p:sp>
      <p:sp>
        <p:nvSpPr>
          <p:cNvPr id="69" name="PlaceHolder 2"/>
          <p:cNvSpPr>
            <a:spLocks noGrp="1"/>
          </p:cNvSpPr>
          <p:nvPr>
            <p:ph type="body"/>
          </p:nvPr>
        </p:nvSpPr>
        <p:spPr>
          <a:xfrm>
            <a:off x="912960" y="1905120"/>
            <a:ext cx="1940760" cy="4190760"/>
          </a:xfrm>
          <a:prstGeom prst="rect">
            <a:avLst/>
          </a:prstGeom>
        </p:spPr>
        <p:txBody>
          <a:bodyPr bIns="0" lIns="0" rIns="0" tIns="0" wrap="none"/>
          <a:p>
            <a:endParaRPr/>
          </a:p>
        </p:txBody>
      </p:sp>
      <p:sp>
        <p:nvSpPr>
          <p:cNvPr id="70" name="PlaceHolder 3"/>
          <p:cNvSpPr>
            <a:spLocks noGrp="1"/>
          </p:cNvSpPr>
          <p:nvPr>
            <p:ph type="body"/>
          </p:nvPr>
        </p:nvSpPr>
        <p:spPr>
          <a:xfrm>
            <a:off x="2950920" y="1905120"/>
            <a:ext cx="1940760" cy="4190760"/>
          </a:xfrm>
          <a:prstGeom prst="rect">
            <a:avLst/>
          </a:prstGeom>
        </p:spPr>
        <p:txBody>
          <a:bodyPr bIns="0" lIns="0" rIns="0" tIns="0" wrap="none"/>
          <a:p>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357" name="PlaceHolder 1"/>
          <p:cNvSpPr>
            <a:spLocks noGrp="1"/>
          </p:cNvSpPr>
          <p:nvPr>
            <p:ph type="title"/>
          </p:nvPr>
        </p:nvSpPr>
        <p:spPr>
          <a:xfrm>
            <a:off x="871560" y="-478800"/>
            <a:ext cx="8162640" cy="2103120"/>
          </a:xfrm>
          <a:prstGeom prst="rect">
            <a:avLst/>
          </a:prstGeom>
        </p:spPr>
        <p:txBody>
          <a:bodyPr anchor="ctr" bIns="0" lIns="0" rIns="0" tIns="0" wrap="none"/>
          <a:p>
            <a:endParaRPr/>
          </a:p>
        </p:txBody>
      </p:sp>
      <p:sp>
        <p:nvSpPr>
          <p:cNvPr id="358" name="PlaceHolder 2"/>
          <p:cNvSpPr>
            <a:spLocks noGrp="1"/>
          </p:cNvSpPr>
          <p:nvPr>
            <p:ph type="body"/>
          </p:nvPr>
        </p:nvSpPr>
        <p:spPr>
          <a:xfrm>
            <a:off x="912960" y="1905120"/>
            <a:ext cx="1940760" cy="4190760"/>
          </a:xfrm>
          <a:prstGeom prst="rect">
            <a:avLst/>
          </a:prstGeom>
        </p:spPr>
        <p:txBody>
          <a:bodyPr bIns="0" lIns="0" rIns="0" tIns="0" wrap="none"/>
          <a:p>
            <a:endParaRPr/>
          </a:p>
        </p:txBody>
      </p:sp>
      <p:sp>
        <p:nvSpPr>
          <p:cNvPr id="359" name="PlaceHolder 3"/>
          <p:cNvSpPr>
            <a:spLocks noGrp="1"/>
          </p:cNvSpPr>
          <p:nvPr>
            <p:ph type="body"/>
          </p:nvPr>
        </p:nvSpPr>
        <p:spPr>
          <a:xfrm>
            <a:off x="2950920" y="1905120"/>
            <a:ext cx="1940760" cy="4190760"/>
          </a:xfrm>
          <a:prstGeom prst="rect">
            <a:avLst/>
          </a:prstGeom>
        </p:spPr>
        <p:txBody>
          <a:bodyPr bIns="0" lIns="0" rIns="0" tIns="0" wrap="none"/>
          <a:p>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360" name="PlaceHolder 1"/>
          <p:cNvSpPr>
            <a:spLocks noGrp="1"/>
          </p:cNvSpPr>
          <p:nvPr>
            <p:ph type="title"/>
          </p:nvPr>
        </p:nvSpPr>
        <p:spPr>
          <a:xfrm>
            <a:off x="871560" y="-478800"/>
            <a:ext cx="8162640" cy="2103120"/>
          </a:xfrm>
          <a:prstGeom prst="rect">
            <a:avLst/>
          </a:prstGeom>
        </p:spPr>
        <p:txBody>
          <a:bodyPr anchor="ctr" bIns="0" lIns="0" rIns="0" tIns="0" wrap="none"/>
          <a:p>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361" name="PlaceHolder 1"/>
          <p:cNvSpPr>
            <a:spLocks noGrp="1"/>
          </p:cNvSpPr>
          <p:nvPr>
            <p:ph type="subTitle"/>
          </p:nvPr>
        </p:nvSpPr>
        <p:spPr>
          <a:xfrm>
            <a:off x="871560" y="-478800"/>
            <a:ext cx="8162640" cy="6574680"/>
          </a:xfrm>
          <a:prstGeom prst="rect">
            <a:avLst/>
          </a:prstGeom>
        </p:spPr>
        <p:txBody>
          <a:bodyPr anchor="ctr" bIns="0" lIns="0" rIns="0" tIns="0" wrap="none"/>
          <a:p>
            <a:pPr algn="ctr"/>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362" name="PlaceHolder 1"/>
          <p:cNvSpPr>
            <a:spLocks noGrp="1"/>
          </p:cNvSpPr>
          <p:nvPr>
            <p:ph type="title"/>
          </p:nvPr>
        </p:nvSpPr>
        <p:spPr>
          <a:xfrm>
            <a:off x="871560" y="-478800"/>
            <a:ext cx="8162640" cy="2103120"/>
          </a:xfrm>
          <a:prstGeom prst="rect">
            <a:avLst/>
          </a:prstGeom>
        </p:spPr>
        <p:txBody>
          <a:bodyPr anchor="ctr" bIns="0" lIns="0" rIns="0" tIns="0" wrap="none"/>
          <a:p>
            <a:endParaRPr/>
          </a:p>
        </p:txBody>
      </p:sp>
      <p:sp>
        <p:nvSpPr>
          <p:cNvPr id="363" name="PlaceHolder 2"/>
          <p:cNvSpPr>
            <a:spLocks noGrp="1"/>
          </p:cNvSpPr>
          <p:nvPr>
            <p:ph type="body"/>
          </p:nvPr>
        </p:nvSpPr>
        <p:spPr>
          <a:xfrm>
            <a:off x="912960" y="1905120"/>
            <a:ext cx="1940760" cy="1998720"/>
          </a:xfrm>
          <a:prstGeom prst="rect">
            <a:avLst/>
          </a:prstGeom>
        </p:spPr>
        <p:txBody>
          <a:bodyPr bIns="0" lIns="0" rIns="0" tIns="0" wrap="none"/>
          <a:p>
            <a:endParaRPr/>
          </a:p>
        </p:txBody>
      </p:sp>
      <p:sp>
        <p:nvSpPr>
          <p:cNvPr id="364" name="PlaceHolder 3"/>
          <p:cNvSpPr>
            <a:spLocks noGrp="1"/>
          </p:cNvSpPr>
          <p:nvPr>
            <p:ph type="body"/>
          </p:nvPr>
        </p:nvSpPr>
        <p:spPr>
          <a:xfrm>
            <a:off x="912960" y="4093920"/>
            <a:ext cx="1940760" cy="1998720"/>
          </a:xfrm>
          <a:prstGeom prst="rect">
            <a:avLst/>
          </a:prstGeom>
        </p:spPr>
        <p:txBody>
          <a:bodyPr bIns="0" lIns="0" rIns="0" tIns="0" wrap="none"/>
          <a:p>
            <a:endParaRPr/>
          </a:p>
        </p:txBody>
      </p:sp>
      <p:sp>
        <p:nvSpPr>
          <p:cNvPr id="365" name="PlaceHolder 4"/>
          <p:cNvSpPr>
            <a:spLocks noGrp="1"/>
          </p:cNvSpPr>
          <p:nvPr>
            <p:ph type="body"/>
          </p:nvPr>
        </p:nvSpPr>
        <p:spPr>
          <a:xfrm>
            <a:off x="2950920" y="1905120"/>
            <a:ext cx="1940760" cy="4190760"/>
          </a:xfrm>
          <a:prstGeom prst="rect">
            <a:avLst/>
          </a:prstGeom>
        </p:spPr>
        <p:txBody>
          <a:bodyPr bIns="0" lIns="0" rIns="0" tIns="0" wrap="none"/>
          <a:p>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366" name="PlaceHolder 1"/>
          <p:cNvSpPr>
            <a:spLocks noGrp="1"/>
          </p:cNvSpPr>
          <p:nvPr>
            <p:ph type="title"/>
          </p:nvPr>
        </p:nvSpPr>
        <p:spPr>
          <a:xfrm>
            <a:off x="871560" y="-478800"/>
            <a:ext cx="8162640" cy="2103120"/>
          </a:xfrm>
          <a:prstGeom prst="rect">
            <a:avLst/>
          </a:prstGeom>
        </p:spPr>
        <p:txBody>
          <a:bodyPr anchor="ctr" bIns="0" lIns="0" rIns="0" tIns="0" wrap="none"/>
          <a:p>
            <a:endParaRPr/>
          </a:p>
        </p:txBody>
      </p:sp>
      <p:sp>
        <p:nvSpPr>
          <p:cNvPr id="367" name="PlaceHolder 2"/>
          <p:cNvSpPr>
            <a:spLocks noGrp="1"/>
          </p:cNvSpPr>
          <p:nvPr>
            <p:ph type="body"/>
          </p:nvPr>
        </p:nvSpPr>
        <p:spPr>
          <a:xfrm>
            <a:off x="912960" y="1905120"/>
            <a:ext cx="1940760" cy="4190760"/>
          </a:xfrm>
          <a:prstGeom prst="rect">
            <a:avLst/>
          </a:prstGeom>
        </p:spPr>
        <p:txBody>
          <a:bodyPr bIns="0" lIns="0" rIns="0" tIns="0" wrap="none"/>
          <a:p>
            <a:endParaRPr/>
          </a:p>
        </p:txBody>
      </p:sp>
      <p:sp>
        <p:nvSpPr>
          <p:cNvPr id="368" name="PlaceHolder 3"/>
          <p:cNvSpPr>
            <a:spLocks noGrp="1"/>
          </p:cNvSpPr>
          <p:nvPr>
            <p:ph type="body"/>
          </p:nvPr>
        </p:nvSpPr>
        <p:spPr>
          <a:xfrm>
            <a:off x="2950920" y="1905120"/>
            <a:ext cx="1940760" cy="1998720"/>
          </a:xfrm>
          <a:prstGeom prst="rect">
            <a:avLst/>
          </a:prstGeom>
        </p:spPr>
        <p:txBody>
          <a:bodyPr bIns="0" lIns="0" rIns="0" tIns="0" wrap="none"/>
          <a:p>
            <a:endParaRPr/>
          </a:p>
        </p:txBody>
      </p:sp>
      <p:sp>
        <p:nvSpPr>
          <p:cNvPr id="369" name="PlaceHolder 4"/>
          <p:cNvSpPr>
            <a:spLocks noGrp="1"/>
          </p:cNvSpPr>
          <p:nvPr>
            <p:ph type="body"/>
          </p:nvPr>
        </p:nvSpPr>
        <p:spPr>
          <a:xfrm>
            <a:off x="2950920" y="4093920"/>
            <a:ext cx="1940760" cy="1998720"/>
          </a:xfrm>
          <a:prstGeom prst="rect">
            <a:avLst/>
          </a:prstGeom>
        </p:spPr>
        <p:txBody>
          <a:bodyPr bIns="0" lIns="0" rIns="0" tIns="0" wrap="none"/>
          <a:p>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370" name="PlaceHolder 1"/>
          <p:cNvSpPr>
            <a:spLocks noGrp="1"/>
          </p:cNvSpPr>
          <p:nvPr>
            <p:ph type="title"/>
          </p:nvPr>
        </p:nvSpPr>
        <p:spPr>
          <a:xfrm>
            <a:off x="871560" y="-478800"/>
            <a:ext cx="8162640" cy="2103120"/>
          </a:xfrm>
          <a:prstGeom prst="rect">
            <a:avLst/>
          </a:prstGeom>
        </p:spPr>
        <p:txBody>
          <a:bodyPr anchor="ctr" bIns="0" lIns="0" rIns="0" tIns="0" wrap="none"/>
          <a:p>
            <a:endParaRPr/>
          </a:p>
        </p:txBody>
      </p:sp>
      <p:sp>
        <p:nvSpPr>
          <p:cNvPr id="371" name="PlaceHolder 2"/>
          <p:cNvSpPr>
            <a:spLocks noGrp="1"/>
          </p:cNvSpPr>
          <p:nvPr>
            <p:ph type="body"/>
          </p:nvPr>
        </p:nvSpPr>
        <p:spPr>
          <a:xfrm>
            <a:off x="912960" y="1905120"/>
            <a:ext cx="1940760" cy="1998720"/>
          </a:xfrm>
          <a:prstGeom prst="rect">
            <a:avLst/>
          </a:prstGeom>
        </p:spPr>
        <p:txBody>
          <a:bodyPr bIns="0" lIns="0" rIns="0" tIns="0" wrap="none"/>
          <a:p>
            <a:endParaRPr/>
          </a:p>
        </p:txBody>
      </p:sp>
      <p:sp>
        <p:nvSpPr>
          <p:cNvPr id="372" name="PlaceHolder 3"/>
          <p:cNvSpPr>
            <a:spLocks noGrp="1"/>
          </p:cNvSpPr>
          <p:nvPr>
            <p:ph type="body"/>
          </p:nvPr>
        </p:nvSpPr>
        <p:spPr>
          <a:xfrm>
            <a:off x="2950920" y="1905120"/>
            <a:ext cx="1940760" cy="1998720"/>
          </a:xfrm>
          <a:prstGeom prst="rect">
            <a:avLst/>
          </a:prstGeom>
        </p:spPr>
        <p:txBody>
          <a:bodyPr bIns="0" lIns="0" rIns="0" tIns="0" wrap="none"/>
          <a:p>
            <a:endParaRPr/>
          </a:p>
        </p:txBody>
      </p:sp>
      <p:sp>
        <p:nvSpPr>
          <p:cNvPr id="373" name="PlaceHolder 4"/>
          <p:cNvSpPr>
            <a:spLocks noGrp="1"/>
          </p:cNvSpPr>
          <p:nvPr>
            <p:ph type="body"/>
          </p:nvPr>
        </p:nvSpPr>
        <p:spPr>
          <a:xfrm>
            <a:off x="912960" y="4093920"/>
            <a:ext cx="3977280" cy="1998720"/>
          </a:xfrm>
          <a:prstGeom prst="rect">
            <a:avLst/>
          </a:prstGeom>
        </p:spPr>
        <p:txBody>
          <a:bodyPr bIns="0" lIns="0" rIns="0" tIns="0" wrap="none"/>
          <a:p>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374" name="PlaceHolder 1"/>
          <p:cNvSpPr>
            <a:spLocks noGrp="1"/>
          </p:cNvSpPr>
          <p:nvPr>
            <p:ph type="title"/>
          </p:nvPr>
        </p:nvSpPr>
        <p:spPr>
          <a:xfrm>
            <a:off x="871560" y="-478800"/>
            <a:ext cx="8162640" cy="2103120"/>
          </a:xfrm>
          <a:prstGeom prst="rect">
            <a:avLst/>
          </a:prstGeom>
        </p:spPr>
        <p:txBody>
          <a:bodyPr anchor="ctr" bIns="0" lIns="0" rIns="0" tIns="0" wrap="none"/>
          <a:p>
            <a:endParaRPr/>
          </a:p>
        </p:txBody>
      </p:sp>
      <p:sp>
        <p:nvSpPr>
          <p:cNvPr id="375" name="PlaceHolder 2"/>
          <p:cNvSpPr>
            <a:spLocks noGrp="1"/>
          </p:cNvSpPr>
          <p:nvPr>
            <p:ph type="body"/>
          </p:nvPr>
        </p:nvSpPr>
        <p:spPr>
          <a:xfrm>
            <a:off x="912960" y="1905120"/>
            <a:ext cx="3978000" cy="1998720"/>
          </a:xfrm>
          <a:prstGeom prst="rect">
            <a:avLst/>
          </a:prstGeom>
        </p:spPr>
        <p:txBody>
          <a:bodyPr bIns="0" lIns="0" rIns="0" tIns="0" wrap="none"/>
          <a:p>
            <a:endParaRPr/>
          </a:p>
        </p:txBody>
      </p:sp>
      <p:sp>
        <p:nvSpPr>
          <p:cNvPr id="376" name="PlaceHolder 3"/>
          <p:cNvSpPr>
            <a:spLocks noGrp="1"/>
          </p:cNvSpPr>
          <p:nvPr>
            <p:ph type="body"/>
          </p:nvPr>
        </p:nvSpPr>
        <p:spPr>
          <a:xfrm>
            <a:off x="912960" y="4093920"/>
            <a:ext cx="3978000" cy="1998720"/>
          </a:xfrm>
          <a:prstGeom prst="rect">
            <a:avLst/>
          </a:prstGeom>
        </p:spPr>
        <p:txBody>
          <a:bodyPr bIns="0" lIns="0" rIns="0" tIns="0" wrap="none"/>
          <a:p>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377" name="PlaceHolder 1"/>
          <p:cNvSpPr>
            <a:spLocks noGrp="1"/>
          </p:cNvSpPr>
          <p:nvPr>
            <p:ph type="title"/>
          </p:nvPr>
        </p:nvSpPr>
        <p:spPr>
          <a:xfrm>
            <a:off x="871560" y="-478800"/>
            <a:ext cx="8162640" cy="2103120"/>
          </a:xfrm>
          <a:prstGeom prst="rect">
            <a:avLst/>
          </a:prstGeom>
        </p:spPr>
        <p:txBody>
          <a:bodyPr anchor="ctr" bIns="0" lIns="0" rIns="0" tIns="0" wrap="none"/>
          <a:p>
            <a:endParaRPr/>
          </a:p>
        </p:txBody>
      </p:sp>
      <p:sp>
        <p:nvSpPr>
          <p:cNvPr id="378" name="PlaceHolder 2"/>
          <p:cNvSpPr>
            <a:spLocks noGrp="1"/>
          </p:cNvSpPr>
          <p:nvPr>
            <p:ph type="body"/>
          </p:nvPr>
        </p:nvSpPr>
        <p:spPr>
          <a:xfrm>
            <a:off x="912960" y="1905120"/>
            <a:ext cx="1940760" cy="1998720"/>
          </a:xfrm>
          <a:prstGeom prst="rect">
            <a:avLst/>
          </a:prstGeom>
        </p:spPr>
        <p:txBody>
          <a:bodyPr bIns="0" lIns="0" rIns="0" tIns="0" wrap="none"/>
          <a:p>
            <a:endParaRPr/>
          </a:p>
        </p:txBody>
      </p:sp>
      <p:sp>
        <p:nvSpPr>
          <p:cNvPr id="379" name="PlaceHolder 3"/>
          <p:cNvSpPr>
            <a:spLocks noGrp="1"/>
          </p:cNvSpPr>
          <p:nvPr>
            <p:ph type="body"/>
          </p:nvPr>
        </p:nvSpPr>
        <p:spPr>
          <a:xfrm>
            <a:off x="2950920" y="1905120"/>
            <a:ext cx="1940760" cy="1998720"/>
          </a:xfrm>
          <a:prstGeom prst="rect">
            <a:avLst/>
          </a:prstGeom>
        </p:spPr>
        <p:txBody>
          <a:bodyPr bIns="0" lIns="0" rIns="0" tIns="0" wrap="none"/>
          <a:p>
            <a:endParaRPr/>
          </a:p>
        </p:txBody>
      </p:sp>
      <p:sp>
        <p:nvSpPr>
          <p:cNvPr id="380" name="PlaceHolder 4"/>
          <p:cNvSpPr>
            <a:spLocks noGrp="1"/>
          </p:cNvSpPr>
          <p:nvPr>
            <p:ph type="body"/>
          </p:nvPr>
        </p:nvSpPr>
        <p:spPr>
          <a:xfrm>
            <a:off x="2950920" y="4093920"/>
            <a:ext cx="1940760" cy="1998720"/>
          </a:xfrm>
          <a:prstGeom prst="rect">
            <a:avLst/>
          </a:prstGeom>
        </p:spPr>
        <p:txBody>
          <a:bodyPr bIns="0" lIns="0" rIns="0" tIns="0" wrap="none"/>
          <a:p>
            <a:endParaRPr/>
          </a:p>
        </p:txBody>
      </p:sp>
      <p:sp>
        <p:nvSpPr>
          <p:cNvPr id="381" name="PlaceHolder 5"/>
          <p:cNvSpPr>
            <a:spLocks noGrp="1"/>
          </p:cNvSpPr>
          <p:nvPr>
            <p:ph type="body"/>
          </p:nvPr>
        </p:nvSpPr>
        <p:spPr>
          <a:xfrm>
            <a:off x="912960" y="4093920"/>
            <a:ext cx="1940760" cy="1998720"/>
          </a:xfrm>
          <a:prstGeom prst="rect">
            <a:avLst/>
          </a:prstGeom>
        </p:spPr>
        <p:txBody>
          <a:bodyPr bIns="0" lIns="0" rIns="0" tIns="0" wrap="none"/>
          <a:p>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382" name="PlaceHolder 1"/>
          <p:cNvSpPr>
            <a:spLocks noGrp="1"/>
          </p:cNvSpPr>
          <p:nvPr>
            <p:ph type="title"/>
          </p:nvPr>
        </p:nvSpPr>
        <p:spPr>
          <a:xfrm>
            <a:off x="871560" y="-478800"/>
            <a:ext cx="8162640" cy="2103120"/>
          </a:xfrm>
          <a:prstGeom prst="rect">
            <a:avLst/>
          </a:prstGeom>
        </p:spPr>
        <p:txBody>
          <a:bodyPr anchor="ctr" bIns="0" lIns="0" rIns="0" tIns="0" wrap="none"/>
          <a:p>
            <a:endParaRPr/>
          </a:p>
        </p:txBody>
      </p:sp>
      <p:sp>
        <p:nvSpPr>
          <p:cNvPr id="383" name="PlaceHolder 2"/>
          <p:cNvSpPr>
            <a:spLocks noGrp="1"/>
          </p:cNvSpPr>
          <p:nvPr>
            <p:ph type="body"/>
          </p:nvPr>
        </p:nvSpPr>
        <p:spPr>
          <a:xfrm>
            <a:off x="912960" y="1905120"/>
            <a:ext cx="1940760" cy="1998720"/>
          </a:xfrm>
          <a:prstGeom prst="rect">
            <a:avLst/>
          </a:prstGeom>
        </p:spPr>
        <p:txBody>
          <a:bodyPr bIns="0" lIns="0" rIns="0" tIns="0" wrap="none"/>
          <a:p>
            <a:endParaRPr/>
          </a:p>
        </p:txBody>
      </p:sp>
      <p:sp>
        <p:nvSpPr>
          <p:cNvPr id="384" name="PlaceHolder 3"/>
          <p:cNvSpPr>
            <a:spLocks noGrp="1"/>
          </p:cNvSpPr>
          <p:nvPr>
            <p:ph type="body"/>
          </p:nvPr>
        </p:nvSpPr>
        <p:spPr>
          <a:xfrm>
            <a:off x="2950920" y="1905120"/>
            <a:ext cx="1940760" cy="1998720"/>
          </a:xfrm>
          <a:prstGeom prst="rect">
            <a:avLst/>
          </a:prstGeom>
        </p:spPr>
        <p:txBody>
          <a:bodyPr bIns="0" lIns="0" rIns="0" tIns="0" wrap="none"/>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71" name="PlaceHolder 1"/>
          <p:cNvSpPr>
            <a:spLocks noGrp="1"/>
          </p:cNvSpPr>
          <p:nvPr>
            <p:ph type="title"/>
          </p:nvPr>
        </p:nvSpPr>
        <p:spPr>
          <a:xfrm>
            <a:off x="871560" y="-478800"/>
            <a:ext cx="8162640" cy="2103120"/>
          </a:xfrm>
          <a:prstGeom prst="rect">
            <a:avLst/>
          </a:prstGeom>
        </p:spPr>
        <p:txBody>
          <a:bodyPr anchor="ctr" bIns="0" lIns="0" rIns="0" tIns="0" wrap="none"/>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72" name="PlaceHolder 1"/>
          <p:cNvSpPr>
            <a:spLocks noGrp="1"/>
          </p:cNvSpPr>
          <p:nvPr>
            <p:ph type="subTitle"/>
          </p:nvPr>
        </p:nvSpPr>
        <p:spPr>
          <a:xfrm>
            <a:off x="871560" y="-478800"/>
            <a:ext cx="8162640" cy="6574680"/>
          </a:xfrm>
          <a:prstGeom prst="rect">
            <a:avLst/>
          </a:prstGeom>
        </p:spPr>
        <p:txBody>
          <a:bodyPr anchor="ctr" bIns="0" lIns="0" rIns="0" tIns="0" wrap="none"/>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871560" y="-478800"/>
            <a:ext cx="8162640" cy="2103120"/>
          </a:xfrm>
          <a:prstGeom prst="rect">
            <a:avLst/>
          </a:prstGeom>
        </p:spPr>
        <p:txBody>
          <a:bodyPr anchor="ctr" bIns="0" lIns="0" rIns="0" tIns="0" wrap="none"/>
          <a:p>
            <a:endParaRPr/>
          </a:p>
        </p:txBody>
      </p:sp>
      <p:sp>
        <p:nvSpPr>
          <p:cNvPr id="74" name="PlaceHolder 2"/>
          <p:cNvSpPr>
            <a:spLocks noGrp="1"/>
          </p:cNvSpPr>
          <p:nvPr>
            <p:ph type="body"/>
          </p:nvPr>
        </p:nvSpPr>
        <p:spPr>
          <a:xfrm>
            <a:off x="912960" y="1905120"/>
            <a:ext cx="1940760" cy="1998720"/>
          </a:xfrm>
          <a:prstGeom prst="rect">
            <a:avLst/>
          </a:prstGeom>
        </p:spPr>
        <p:txBody>
          <a:bodyPr bIns="0" lIns="0" rIns="0" tIns="0" wrap="none"/>
          <a:p>
            <a:endParaRPr/>
          </a:p>
        </p:txBody>
      </p:sp>
      <p:sp>
        <p:nvSpPr>
          <p:cNvPr id="75" name="PlaceHolder 3"/>
          <p:cNvSpPr>
            <a:spLocks noGrp="1"/>
          </p:cNvSpPr>
          <p:nvPr>
            <p:ph type="body"/>
          </p:nvPr>
        </p:nvSpPr>
        <p:spPr>
          <a:xfrm>
            <a:off x="912960" y="4093920"/>
            <a:ext cx="1940760" cy="1998720"/>
          </a:xfrm>
          <a:prstGeom prst="rect">
            <a:avLst/>
          </a:prstGeom>
        </p:spPr>
        <p:txBody>
          <a:bodyPr bIns="0" lIns="0" rIns="0" tIns="0" wrap="none"/>
          <a:p>
            <a:endParaRPr/>
          </a:p>
        </p:txBody>
      </p:sp>
      <p:sp>
        <p:nvSpPr>
          <p:cNvPr id="76" name="PlaceHolder 4"/>
          <p:cNvSpPr>
            <a:spLocks noGrp="1"/>
          </p:cNvSpPr>
          <p:nvPr>
            <p:ph type="body"/>
          </p:nvPr>
        </p:nvSpPr>
        <p:spPr>
          <a:xfrm>
            <a:off x="2950920" y="1905120"/>
            <a:ext cx="1940760" cy="4190760"/>
          </a:xfrm>
          <a:prstGeom prst="rect">
            <a:avLst/>
          </a:prstGeom>
        </p:spPr>
        <p:txBody>
          <a:bodyPr bIns="0" lIns="0" rIns="0" tIns="0" wrap="none"/>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871560" y="-478800"/>
            <a:ext cx="8162640" cy="2103120"/>
          </a:xfrm>
          <a:prstGeom prst="rect">
            <a:avLst/>
          </a:prstGeom>
        </p:spPr>
        <p:txBody>
          <a:bodyPr anchor="ctr" bIns="0" lIns="0" rIns="0" tIns="0" wrap="none"/>
          <a:p>
            <a:endParaRPr/>
          </a:p>
        </p:txBody>
      </p:sp>
      <p:sp>
        <p:nvSpPr>
          <p:cNvPr id="78" name="PlaceHolder 2"/>
          <p:cNvSpPr>
            <a:spLocks noGrp="1"/>
          </p:cNvSpPr>
          <p:nvPr>
            <p:ph type="body"/>
          </p:nvPr>
        </p:nvSpPr>
        <p:spPr>
          <a:xfrm>
            <a:off x="912960" y="1905120"/>
            <a:ext cx="1940760" cy="4190760"/>
          </a:xfrm>
          <a:prstGeom prst="rect">
            <a:avLst/>
          </a:prstGeom>
        </p:spPr>
        <p:txBody>
          <a:bodyPr bIns="0" lIns="0" rIns="0" tIns="0" wrap="none"/>
          <a:p>
            <a:endParaRPr/>
          </a:p>
        </p:txBody>
      </p:sp>
      <p:sp>
        <p:nvSpPr>
          <p:cNvPr id="79" name="PlaceHolder 3"/>
          <p:cNvSpPr>
            <a:spLocks noGrp="1"/>
          </p:cNvSpPr>
          <p:nvPr>
            <p:ph type="body"/>
          </p:nvPr>
        </p:nvSpPr>
        <p:spPr>
          <a:xfrm>
            <a:off x="2950920" y="1905120"/>
            <a:ext cx="1940760" cy="1998720"/>
          </a:xfrm>
          <a:prstGeom prst="rect">
            <a:avLst/>
          </a:prstGeom>
        </p:spPr>
        <p:txBody>
          <a:bodyPr bIns="0" lIns="0" rIns="0" tIns="0" wrap="none"/>
          <a:p>
            <a:endParaRPr/>
          </a:p>
        </p:txBody>
      </p:sp>
      <p:sp>
        <p:nvSpPr>
          <p:cNvPr id="80" name="PlaceHolder 4"/>
          <p:cNvSpPr>
            <a:spLocks noGrp="1"/>
          </p:cNvSpPr>
          <p:nvPr>
            <p:ph type="body"/>
          </p:nvPr>
        </p:nvSpPr>
        <p:spPr>
          <a:xfrm>
            <a:off x="2950920" y="4093920"/>
            <a:ext cx="1940760" cy="1998720"/>
          </a:xfrm>
          <a:prstGeom prst="rect">
            <a:avLst/>
          </a:prstGeom>
        </p:spPr>
        <p:txBody>
          <a:bodyPr bIns="0" lIns="0" rIns="0" tIns="0" wrap="none"/>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871560" y="-478800"/>
            <a:ext cx="8162640" cy="2103120"/>
          </a:xfrm>
          <a:prstGeom prst="rect">
            <a:avLst/>
          </a:prstGeom>
        </p:spPr>
        <p:txBody>
          <a:bodyPr anchor="ctr" bIns="0" lIns="0" rIns="0" tIns="0" wrap="none"/>
          <a:p>
            <a:endParaRPr/>
          </a:p>
        </p:txBody>
      </p:sp>
      <p:sp>
        <p:nvSpPr>
          <p:cNvPr id="82" name="PlaceHolder 2"/>
          <p:cNvSpPr>
            <a:spLocks noGrp="1"/>
          </p:cNvSpPr>
          <p:nvPr>
            <p:ph type="body"/>
          </p:nvPr>
        </p:nvSpPr>
        <p:spPr>
          <a:xfrm>
            <a:off x="912960" y="1905120"/>
            <a:ext cx="1940760" cy="1998720"/>
          </a:xfrm>
          <a:prstGeom prst="rect">
            <a:avLst/>
          </a:prstGeom>
        </p:spPr>
        <p:txBody>
          <a:bodyPr bIns="0" lIns="0" rIns="0" tIns="0" wrap="none"/>
          <a:p>
            <a:endParaRPr/>
          </a:p>
        </p:txBody>
      </p:sp>
      <p:sp>
        <p:nvSpPr>
          <p:cNvPr id="83" name="PlaceHolder 3"/>
          <p:cNvSpPr>
            <a:spLocks noGrp="1"/>
          </p:cNvSpPr>
          <p:nvPr>
            <p:ph type="body"/>
          </p:nvPr>
        </p:nvSpPr>
        <p:spPr>
          <a:xfrm>
            <a:off x="2950920" y="1905120"/>
            <a:ext cx="1940760" cy="1998720"/>
          </a:xfrm>
          <a:prstGeom prst="rect">
            <a:avLst/>
          </a:prstGeom>
        </p:spPr>
        <p:txBody>
          <a:bodyPr bIns="0" lIns="0" rIns="0" tIns="0" wrap="none"/>
          <a:p>
            <a:endParaRPr/>
          </a:p>
        </p:txBody>
      </p:sp>
      <p:sp>
        <p:nvSpPr>
          <p:cNvPr id="84" name="PlaceHolder 4"/>
          <p:cNvSpPr>
            <a:spLocks noGrp="1"/>
          </p:cNvSpPr>
          <p:nvPr>
            <p:ph type="body"/>
          </p:nvPr>
        </p:nvSpPr>
        <p:spPr>
          <a:xfrm>
            <a:off x="912960" y="4093920"/>
            <a:ext cx="3977280" cy="1998720"/>
          </a:xfrm>
          <a:prstGeom prst="rect">
            <a:avLst/>
          </a:prstGeom>
        </p:spPr>
        <p:txBody>
          <a:bodyPr bIns="0" lIns="0" rIns="0" tIns="0" wrap="none"/>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0" y="0"/>
            <a:ext cx="75960" cy="6857640"/>
          </a:xfrm>
          <a:prstGeom prst="rect">
            <a:avLst/>
          </a:prstGeom>
          <a:solidFill>
            <a:srgbClr val="dddddd"/>
          </a:solidFill>
        </p:spPr>
      </p:sp>
      <p:sp>
        <p:nvSpPr>
          <p:cNvPr id="1" name="CustomShape 2"/>
          <p:cNvSpPr/>
          <p:nvPr/>
        </p:nvSpPr>
        <p:spPr>
          <a:xfrm>
            <a:off x="152280" y="9360"/>
            <a:ext cx="75960" cy="6857640"/>
          </a:xfrm>
          <a:prstGeom prst="rect">
            <a:avLst/>
          </a:prstGeom>
          <a:solidFill>
            <a:srgbClr val="dddddd"/>
          </a:solidFill>
        </p:spPr>
      </p:sp>
      <p:sp>
        <p:nvSpPr>
          <p:cNvPr id="2" name="CustomShape 3"/>
          <p:cNvSpPr/>
          <p:nvPr/>
        </p:nvSpPr>
        <p:spPr>
          <a:xfrm>
            <a:off x="304920" y="9360"/>
            <a:ext cx="75960" cy="6857640"/>
          </a:xfrm>
          <a:prstGeom prst="rect">
            <a:avLst/>
          </a:prstGeom>
          <a:solidFill>
            <a:srgbClr val="dddddd"/>
          </a:solidFill>
        </p:spPr>
      </p:sp>
      <p:sp>
        <p:nvSpPr>
          <p:cNvPr id="3" name="CustomShape 4"/>
          <p:cNvSpPr/>
          <p:nvPr/>
        </p:nvSpPr>
        <p:spPr>
          <a:xfrm>
            <a:off x="457200" y="9360"/>
            <a:ext cx="75960" cy="6857640"/>
          </a:xfrm>
          <a:prstGeom prst="rect">
            <a:avLst/>
          </a:prstGeom>
          <a:solidFill>
            <a:srgbClr val="dddddd"/>
          </a:solidFill>
        </p:spPr>
      </p:sp>
      <p:sp>
        <p:nvSpPr>
          <p:cNvPr id="4" name="CustomShape 5"/>
          <p:cNvSpPr/>
          <p:nvPr/>
        </p:nvSpPr>
        <p:spPr>
          <a:xfrm>
            <a:off x="609480" y="9360"/>
            <a:ext cx="75960" cy="6857640"/>
          </a:xfrm>
          <a:prstGeom prst="rect">
            <a:avLst/>
          </a:prstGeom>
          <a:solidFill>
            <a:srgbClr val="dddddd"/>
          </a:solidFill>
        </p:spPr>
      </p:sp>
      <p:sp>
        <p:nvSpPr>
          <p:cNvPr id="5" name="CustomShape 6"/>
          <p:cNvSpPr/>
          <p:nvPr/>
        </p:nvSpPr>
        <p:spPr>
          <a:xfrm>
            <a:off x="762120" y="9360"/>
            <a:ext cx="75960" cy="6857640"/>
          </a:xfrm>
          <a:prstGeom prst="rect">
            <a:avLst/>
          </a:prstGeom>
          <a:solidFill>
            <a:srgbClr val="dddddd"/>
          </a:solidFill>
        </p:spPr>
      </p:sp>
      <p:sp>
        <p:nvSpPr>
          <p:cNvPr id="6" name="CustomShape 7"/>
          <p:cNvSpPr/>
          <p:nvPr/>
        </p:nvSpPr>
        <p:spPr>
          <a:xfrm>
            <a:off x="914400" y="9360"/>
            <a:ext cx="75960" cy="6857640"/>
          </a:xfrm>
          <a:prstGeom prst="rect">
            <a:avLst/>
          </a:prstGeom>
          <a:solidFill>
            <a:srgbClr val="dddddd"/>
          </a:solidFill>
        </p:spPr>
      </p:sp>
      <p:sp>
        <p:nvSpPr>
          <p:cNvPr id="7" name="CustomShape 8"/>
          <p:cNvSpPr/>
          <p:nvPr/>
        </p:nvSpPr>
        <p:spPr>
          <a:xfrm>
            <a:off x="1066680" y="9360"/>
            <a:ext cx="75960" cy="6857640"/>
          </a:xfrm>
          <a:prstGeom prst="rect">
            <a:avLst/>
          </a:prstGeom>
          <a:solidFill>
            <a:srgbClr val="dddddd"/>
          </a:solidFill>
        </p:spPr>
      </p:sp>
      <p:sp>
        <p:nvSpPr>
          <p:cNvPr id="8" name="CustomShape 9"/>
          <p:cNvSpPr/>
          <p:nvPr/>
        </p:nvSpPr>
        <p:spPr>
          <a:xfrm>
            <a:off x="1219320" y="9360"/>
            <a:ext cx="75960" cy="6857640"/>
          </a:xfrm>
          <a:prstGeom prst="rect">
            <a:avLst/>
          </a:prstGeom>
          <a:solidFill>
            <a:srgbClr val="dddddd"/>
          </a:solidFill>
        </p:spPr>
      </p:sp>
      <p:sp>
        <p:nvSpPr>
          <p:cNvPr id="9" name="CustomShape 10"/>
          <p:cNvSpPr/>
          <p:nvPr/>
        </p:nvSpPr>
        <p:spPr>
          <a:xfrm>
            <a:off x="1371600" y="9360"/>
            <a:ext cx="75960" cy="6857640"/>
          </a:xfrm>
          <a:prstGeom prst="rect">
            <a:avLst/>
          </a:prstGeom>
          <a:solidFill>
            <a:srgbClr val="dddddd"/>
          </a:solidFill>
        </p:spPr>
      </p:sp>
      <p:sp>
        <p:nvSpPr>
          <p:cNvPr id="10" name="CustomShape 11"/>
          <p:cNvSpPr/>
          <p:nvPr/>
        </p:nvSpPr>
        <p:spPr>
          <a:xfrm>
            <a:off x="1523880" y="9360"/>
            <a:ext cx="75960" cy="6857640"/>
          </a:xfrm>
          <a:prstGeom prst="rect">
            <a:avLst/>
          </a:prstGeom>
          <a:solidFill>
            <a:srgbClr val="dddddd"/>
          </a:solidFill>
        </p:spPr>
      </p:sp>
      <p:sp>
        <p:nvSpPr>
          <p:cNvPr id="11" name="CustomShape 12"/>
          <p:cNvSpPr/>
          <p:nvPr/>
        </p:nvSpPr>
        <p:spPr>
          <a:xfrm>
            <a:off x="1676520" y="9360"/>
            <a:ext cx="75960" cy="6857640"/>
          </a:xfrm>
          <a:prstGeom prst="rect">
            <a:avLst/>
          </a:prstGeom>
          <a:solidFill>
            <a:srgbClr val="dddddd"/>
          </a:solidFill>
        </p:spPr>
      </p:sp>
      <p:sp>
        <p:nvSpPr>
          <p:cNvPr id="12" name="CustomShape 13"/>
          <p:cNvSpPr/>
          <p:nvPr/>
        </p:nvSpPr>
        <p:spPr>
          <a:xfrm>
            <a:off x="1828800" y="9360"/>
            <a:ext cx="75960" cy="6857640"/>
          </a:xfrm>
          <a:prstGeom prst="rect">
            <a:avLst/>
          </a:prstGeom>
          <a:solidFill>
            <a:srgbClr val="dddddd"/>
          </a:solidFill>
        </p:spPr>
      </p:sp>
      <p:sp>
        <p:nvSpPr>
          <p:cNvPr id="13" name="CustomShape 14"/>
          <p:cNvSpPr/>
          <p:nvPr/>
        </p:nvSpPr>
        <p:spPr>
          <a:xfrm>
            <a:off x="1981080" y="9360"/>
            <a:ext cx="75960" cy="6857640"/>
          </a:xfrm>
          <a:prstGeom prst="rect">
            <a:avLst/>
          </a:prstGeom>
          <a:solidFill>
            <a:srgbClr val="dddddd"/>
          </a:solidFill>
        </p:spPr>
      </p:sp>
      <p:sp>
        <p:nvSpPr>
          <p:cNvPr id="14" name="CustomShape 15"/>
          <p:cNvSpPr/>
          <p:nvPr/>
        </p:nvSpPr>
        <p:spPr>
          <a:xfrm>
            <a:off x="2133720" y="9360"/>
            <a:ext cx="75960" cy="6857640"/>
          </a:xfrm>
          <a:prstGeom prst="rect">
            <a:avLst/>
          </a:prstGeom>
          <a:solidFill>
            <a:srgbClr val="dddddd"/>
          </a:solidFill>
        </p:spPr>
      </p:sp>
      <p:sp>
        <p:nvSpPr>
          <p:cNvPr id="15" name="CustomShape 16"/>
          <p:cNvSpPr/>
          <p:nvPr/>
        </p:nvSpPr>
        <p:spPr>
          <a:xfrm>
            <a:off x="2286000" y="9360"/>
            <a:ext cx="75960" cy="6857640"/>
          </a:xfrm>
          <a:prstGeom prst="rect">
            <a:avLst/>
          </a:prstGeom>
          <a:solidFill>
            <a:srgbClr val="dddddd"/>
          </a:solidFill>
        </p:spPr>
      </p:sp>
      <p:sp>
        <p:nvSpPr>
          <p:cNvPr id="16" name="CustomShape 17"/>
          <p:cNvSpPr/>
          <p:nvPr/>
        </p:nvSpPr>
        <p:spPr>
          <a:xfrm>
            <a:off x="2438280" y="9360"/>
            <a:ext cx="75960" cy="6857640"/>
          </a:xfrm>
          <a:prstGeom prst="rect">
            <a:avLst/>
          </a:prstGeom>
          <a:solidFill>
            <a:srgbClr val="dddddd"/>
          </a:solidFill>
        </p:spPr>
      </p:sp>
      <p:sp>
        <p:nvSpPr>
          <p:cNvPr id="17" name="CustomShape 18"/>
          <p:cNvSpPr/>
          <p:nvPr/>
        </p:nvSpPr>
        <p:spPr>
          <a:xfrm>
            <a:off x="2590920" y="9360"/>
            <a:ext cx="75960" cy="6857640"/>
          </a:xfrm>
          <a:prstGeom prst="rect">
            <a:avLst/>
          </a:prstGeom>
          <a:solidFill>
            <a:srgbClr val="dddddd"/>
          </a:solidFill>
        </p:spPr>
      </p:sp>
      <p:sp>
        <p:nvSpPr>
          <p:cNvPr id="18" name="CustomShape 19"/>
          <p:cNvSpPr/>
          <p:nvPr/>
        </p:nvSpPr>
        <p:spPr>
          <a:xfrm>
            <a:off x="2743200" y="9360"/>
            <a:ext cx="75960" cy="6857640"/>
          </a:xfrm>
          <a:prstGeom prst="rect">
            <a:avLst/>
          </a:prstGeom>
          <a:solidFill>
            <a:srgbClr val="dddddd"/>
          </a:solidFill>
        </p:spPr>
      </p:sp>
      <p:sp>
        <p:nvSpPr>
          <p:cNvPr id="19" name="CustomShape 20"/>
          <p:cNvSpPr/>
          <p:nvPr/>
        </p:nvSpPr>
        <p:spPr>
          <a:xfrm>
            <a:off x="2895480" y="9360"/>
            <a:ext cx="75960" cy="6857640"/>
          </a:xfrm>
          <a:prstGeom prst="rect">
            <a:avLst/>
          </a:prstGeom>
          <a:solidFill>
            <a:srgbClr val="dddddd"/>
          </a:solidFill>
        </p:spPr>
      </p:sp>
      <p:sp>
        <p:nvSpPr>
          <p:cNvPr id="20" name="CustomShape 21"/>
          <p:cNvSpPr/>
          <p:nvPr/>
        </p:nvSpPr>
        <p:spPr>
          <a:xfrm>
            <a:off x="3048120" y="9360"/>
            <a:ext cx="75960" cy="6857640"/>
          </a:xfrm>
          <a:prstGeom prst="rect">
            <a:avLst/>
          </a:prstGeom>
          <a:solidFill>
            <a:srgbClr val="dddddd"/>
          </a:solidFill>
        </p:spPr>
      </p:sp>
      <p:sp>
        <p:nvSpPr>
          <p:cNvPr id="21" name="CustomShape 22"/>
          <p:cNvSpPr/>
          <p:nvPr/>
        </p:nvSpPr>
        <p:spPr>
          <a:xfrm>
            <a:off x="3200400" y="9360"/>
            <a:ext cx="75960" cy="6857640"/>
          </a:xfrm>
          <a:prstGeom prst="rect">
            <a:avLst/>
          </a:prstGeom>
          <a:solidFill>
            <a:srgbClr val="dddddd"/>
          </a:solidFill>
        </p:spPr>
      </p:sp>
      <p:sp>
        <p:nvSpPr>
          <p:cNvPr id="22" name="CustomShape 23"/>
          <p:cNvSpPr/>
          <p:nvPr/>
        </p:nvSpPr>
        <p:spPr>
          <a:xfrm>
            <a:off x="3352680" y="9360"/>
            <a:ext cx="75960" cy="6857640"/>
          </a:xfrm>
          <a:prstGeom prst="rect">
            <a:avLst/>
          </a:prstGeom>
          <a:solidFill>
            <a:srgbClr val="dddddd"/>
          </a:solidFill>
        </p:spPr>
      </p:sp>
      <p:sp>
        <p:nvSpPr>
          <p:cNvPr id="23" name="CustomShape 24"/>
          <p:cNvSpPr/>
          <p:nvPr/>
        </p:nvSpPr>
        <p:spPr>
          <a:xfrm>
            <a:off x="3505320" y="9360"/>
            <a:ext cx="75960" cy="6857640"/>
          </a:xfrm>
          <a:prstGeom prst="rect">
            <a:avLst/>
          </a:prstGeom>
          <a:solidFill>
            <a:srgbClr val="dddddd"/>
          </a:solidFill>
        </p:spPr>
      </p:sp>
      <p:sp>
        <p:nvSpPr>
          <p:cNvPr id="24" name="CustomShape 25"/>
          <p:cNvSpPr/>
          <p:nvPr/>
        </p:nvSpPr>
        <p:spPr>
          <a:xfrm>
            <a:off x="3657600" y="9360"/>
            <a:ext cx="75960" cy="6857640"/>
          </a:xfrm>
          <a:prstGeom prst="rect">
            <a:avLst/>
          </a:prstGeom>
          <a:solidFill>
            <a:srgbClr val="dddddd"/>
          </a:solidFill>
        </p:spPr>
      </p:sp>
      <p:sp>
        <p:nvSpPr>
          <p:cNvPr id="25" name="CustomShape 26"/>
          <p:cNvSpPr/>
          <p:nvPr/>
        </p:nvSpPr>
        <p:spPr>
          <a:xfrm>
            <a:off x="3809880" y="9360"/>
            <a:ext cx="75960" cy="6857640"/>
          </a:xfrm>
          <a:prstGeom prst="rect">
            <a:avLst/>
          </a:prstGeom>
          <a:solidFill>
            <a:srgbClr val="dddddd"/>
          </a:solidFill>
        </p:spPr>
      </p:sp>
      <p:sp>
        <p:nvSpPr>
          <p:cNvPr id="26" name="CustomShape 27"/>
          <p:cNvSpPr/>
          <p:nvPr/>
        </p:nvSpPr>
        <p:spPr>
          <a:xfrm>
            <a:off x="3962520" y="9360"/>
            <a:ext cx="75960" cy="6857640"/>
          </a:xfrm>
          <a:prstGeom prst="rect">
            <a:avLst/>
          </a:prstGeom>
          <a:solidFill>
            <a:srgbClr val="dddddd"/>
          </a:solidFill>
        </p:spPr>
      </p:sp>
      <p:sp>
        <p:nvSpPr>
          <p:cNvPr id="27" name="CustomShape 28"/>
          <p:cNvSpPr/>
          <p:nvPr/>
        </p:nvSpPr>
        <p:spPr>
          <a:xfrm>
            <a:off x="4114800" y="9360"/>
            <a:ext cx="75960" cy="6857640"/>
          </a:xfrm>
          <a:prstGeom prst="rect">
            <a:avLst/>
          </a:prstGeom>
          <a:solidFill>
            <a:srgbClr val="dddddd"/>
          </a:solidFill>
        </p:spPr>
      </p:sp>
      <p:sp>
        <p:nvSpPr>
          <p:cNvPr id="28" name="CustomShape 29"/>
          <p:cNvSpPr/>
          <p:nvPr/>
        </p:nvSpPr>
        <p:spPr>
          <a:xfrm>
            <a:off x="4267080" y="9360"/>
            <a:ext cx="75960" cy="6857640"/>
          </a:xfrm>
          <a:prstGeom prst="rect">
            <a:avLst/>
          </a:prstGeom>
          <a:solidFill>
            <a:srgbClr val="dddddd"/>
          </a:solidFill>
        </p:spPr>
      </p:sp>
      <p:sp>
        <p:nvSpPr>
          <p:cNvPr id="29" name="CustomShape 30"/>
          <p:cNvSpPr/>
          <p:nvPr/>
        </p:nvSpPr>
        <p:spPr>
          <a:xfrm>
            <a:off x="4419720" y="9360"/>
            <a:ext cx="75960" cy="6857640"/>
          </a:xfrm>
          <a:prstGeom prst="rect">
            <a:avLst/>
          </a:prstGeom>
          <a:solidFill>
            <a:srgbClr val="dddddd"/>
          </a:solidFill>
        </p:spPr>
      </p:sp>
      <p:sp>
        <p:nvSpPr>
          <p:cNvPr id="30" name="CustomShape 31"/>
          <p:cNvSpPr/>
          <p:nvPr/>
        </p:nvSpPr>
        <p:spPr>
          <a:xfrm>
            <a:off x="4572000" y="9360"/>
            <a:ext cx="75960" cy="6857640"/>
          </a:xfrm>
          <a:prstGeom prst="rect">
            <a:avLst/>
          </a:prstGeom>
          <a:solidFill>
            <a:srgbClr val="dddddd"/>
          </a:solidFill>
        </p:spPr>
      </p:sp>
      <p:sp>
        <p:nvSpPr>
          <p:cNvPr id="31" name="CustomShape 32"/>
          <p:cNvSpPr/>
          <p:nvPr/>
        </p:nvSpPr>
        <p:spPr>
          <a:xfrm>
            <a:off x="4724280" y="9360"/>
            <a:ext cx="75960" cy="6857640"/>
          </a:xfrm>
          <a:prstGeom prst="rect">
            <a:avLst/>
          </a:prstGeom>
          <a:solidFill>
            <a:srgbClr val="dddddd"/>
          </a:solidFill>
        </p:spPr>
      </p:sp>
      <p:sp>
        <p:nvSpPr>
          <p:cNvPr id="32" name="CustomShape 33"/>
          <p:cNvSpPr/>
          <p:nvPr/>
        </p:nvSpPr>
        <p:spPr>
          <a:xfrm>
            <a:off x="4876920" y="9360"/>
            <a:ext cx="75960" cy="6857640"/>
          </a:xfrm>
          <a:prstGeom prst="rect">
            <a:avLst/>
          </a:prstGeom>
          <a:solidFill>
            <a:srgbClr val="dddddd"/>
          </a:solidFill>
        </p:spPr>
      </p:sp>
      <p:sp>
        <p:nvSpPr>
          <p:cNvPr id="33" name="CustomShape 34"/>
          <p:cNvSpPr/>
          <p:nvPr/>
        </p:nvSpPr>
        <p:spPr>
          <a:xfrm>
            <a:off x="5029200" y="9360"/>
            <a:ext cx="75960" cy="6857640"/>
          </a:xfrm>
          <a:prstGeom prst="rect">
            <a:avLst/>
          </a:prstGeom>
          <a:solidFill>
            <a:srgbClr val="dddddd"/>
          </a:solidFill>
        </p:spPr>
      </p:sp>
      <p:sp>
        <p:nvSpPr>
          <p:cNvPr id="34" name="CustomShape 35"/>
          <p:cNvSpPr/>
          <p:nvPr/>
        </p:nvSpPr>
        <p:spPr>
          <a:xfrm>
            <a:off x="5181480" y="9360"/>
            <a:ext cx="75960" cy="6857640"/>
          </a:xfrm>
          <a:prstGeom prst="rect">
            <a:avLst/>
          </a:prstGeom>
          <a:solidFill>
            <a:srgbClr val="dddddd"/>
          </a:solidFill>
        </p:spPr>
      </p:sp>
      <p:sp>
        <p:nvSpPr>
          <p:cNvPr id="35" name="CustomShape 36"/>
          <p:cNvSpPr/>
          <p:nvPr/>
        </p:nvSpPr>
        <p:spPr>
          <a:xfrm>
            <a:off x="5334120" y="9360"/>
            <a:ext cx="75960" cy="6857640"/>
          </a:xfrm>
          <a:prstGeom prst="rect">
            <a:avLst/>
          </a:prstGeom>
          <a:solidFill>
            <a:srgbClr val="dddddd"/>
          </a:solidFill>
        </p:spPr>
      </p:sp>
      <p:sp>
        <p:nvSpPr>
          <p:cNvPr id="36" name="CustomShape 37"/>
          <p:cNvSpPr/>
          <p:nvPr/>
        </p:nvSpPr>
        <p:spPr>
          <a:xfrm>
            <a:off x="5486400" y="9360"/>
            <a:ext cx="75960" cy="6857640"/>
          </a:xfrm>
          <a:prstGeom prst="rect">
            <a:avLst/>
          </a:prstGeom>
          <a:solidFill>
            <a:srgbClr val="dddddd"/>
          </a:solidFill>
        </p:spPr>
      </p:sp>
      <p:sp>
        <p:nvSpPr>
          <p:cNvPr id="37" name="CustomShape 38"/>
          <p:cNvSpPr/>
          <p:nvPr/>
        </p:nvSpPr>
        <p:spPr>
          <a:xfrm>
            <a:off x="5638680" y="9360"/>
            <a:ext cx="75960" cy="6857640"/>
          </a:xfrm>
          <a:prstGeom prst="rect">
            <a:avLst/>
          </a:prstGeom>
          <a:solidFill>
            <a:srgbClr val="dddddd"/>
          </a:solidFill>
        </p:spPr>
      </p:sp>
      <p:sp>
        <p:nvSpPr>
          <p:cNvPr id="38" name="CustomShape 39"/>
          <p:cNvSpPr/>
          <p:nvPr/>
        </p:nvSpPr>
        <p:spPr>
          <a:xfrm>
            <a:off x="5791320" y="9360"/>
            <a:ext cx="75960" cy="6857640"/>
          </a:xfrm>
          <a:prstGeom prst="rect">
            <a:avLst/>
          </a:prstGeom>
          <a:solidFill>
            <a:srgbClr val="dddddd"/>
          </a:solidFill>
        </p:spPr>
      </p:sp>
      <p:sp>
        <p:nvSpPr>
          <p:cNvPr id="39" name="CustomShape 40"/>
          <p:cNvSpPr/>
          <p:nvPr/>
        </p:nvSpPr>
        <p:spPr>
          <a:xfrm>
            <a:off x="5943600" y="9360"/>
            <a:ext cx="75960" cy="6857640"/>
          </a:xfrm>
          <a:prstGeom prst="rect">
            <a:avLst/>
          </a:prstGeom>
          <a:solidFill>
            <a:srgbClr val="dddddd"/>
          </a:solidFill>
        </p:spPr>
      </p:sp>
      <p:sp>
        <p:nvSpPr>
          <p:cNvPr id="40" name="CustomShape 41"/>
          <p:cNvSpPr/>
          <p:nvPr/>
        </p:nvSpPr>
        <p:spPr>
          <a:xfrm>
            <a:off x="6095880" y="9360"/>
            <a:ext cx="75960" cy="6857640"/>
          </a:xfrm>
          <a:prstGeom prst="rect">
            <a:avLst/>
          </a:prstGeom>
          <a:solidFill>
            <a:srgbClr val="dddddd"/>
          </a:solidFill>
        </p:spPr>
      </p:sp>
      <p:sp>
        <p:nvSpPr>
          <p:cNvPr id="41" name="CustomShape 42"/>
          <p:cNvSpPr/>
          <p:nvPr/>
        </p:nvSpPr>
        <p:spPr>
          <a:xfrm>
            <a:off x="6248520" y="9360"/>
            <a:ext cx="75960" cy="6857640"/>
          </a:xfrm>
          <a:prstGeom prst="rect">
            <a:avLst/>
          </a:prstGeom>
          <a:solidFill>
            <a:srgbClr val="dddddd"/>
          </a:solidFill>
        </p:spPr>
      </p:sp>
      <p:sp>
        <p:nvSpPr>
          <p:cNvPr id="42" name="CustomShape 43"/>
          <p:cNvSpPr/>
          <p:nvPr/>
        </p:nvSpPr>
        <p:spPr>
          <a:xfrm>
            <a:off x="6400800" y="9360"/>
            <a:ext cx="75960" cy="6857640"/>
          </a:xfrm>
          <a:prstGeom prst="rect">
            <a:avLst/>
          </a:prstGeom>
          <a:solidFill>
            <a:srgbClr val="dddddd"/>
          </a:solidFill>
        </p:spPr>
      </p:sp>
      <p:sp>
        <p:nvSpPr>
          <p:cNvPr id="43" name="CustomShape 44"/>
          <p:cNvSpPr/>
          <p:nvPr/>
        </p:nvSpPr>
        <p:spPr>
          <a:xfrm>
            <a:off x="6553080" y="9360"/>
            <a:ext cx="75960" cy="6857640"/>
          </a:xfrm>
          <a:prstGeom prst="rect">
            <a:avLst/>
          </a:prstGeom>
          <a:solidFill>
            <a:srgbClr val="dddddd"/>
          </a:solidFill>
        </p:spPr>
      </p:sp>
      <p:sp>
        <p:nvSpPr>
          <p:cNvPr id="44" name="CustomShape 45"/>
          <p:cNvSpPr/>
          <p:nvPr/>
        </p:nvSpPr>
        <p:spPr>
          <a:xfrm>
            <a:off x="6705720" y="9360"/>
            <a:ext cx="75960" cy="6857640"/>
          </a:xfrm>
          <a:prstGeom prst="rect">
            <a:avLst/>
          </a:prstGeom>
          <a:solidFill>
            <a:srgbClr val="dddddd"/>
          </a:solidFill>
        </p:spPr>
      </p:sp>
      <p:sp>
        <p:nvSpPr>
          <p:cNvPr id="45" name="CustomShape 46"/>
          <p:cNvSpPr/>
          <p:nvPr/>
        </p:nvSpPr>
        <p:spPr>
          <a:xfrm>
            <a:off x="6858000" y="9360"/>
            <a:ext cx="75960" cy="6857640"/>
          </a:xfrm>
          <a:prstGeom prst="rect">
            <a:avLst/>
          </a:prstGeom>
          <a:solidFill>
            <a:srgbClr val="dddddd"/>
          </a:solidFill>
        </p:spPr>
      </p:sp>
      <p:sp>
        <p:nvSpPr>
          <p:cNvPr id="46" name="CustomShape 47"/>
          <p:cNvSpPr/>
          <p:nvPr/>
        </p:nvSpPr>
        <p:spPr>
          <a:xfrm>
            <a:off x="7010280" y="9360"/>
            <a:ext cx="75960" cy="6857640"/>
          </a:xfrm>
          <a:prstGeom prst="rect">
            <a:avLst/>
          </a:prstGeom>
          <a:solidFill>
            <a:srgbClr val="dddddd"/>
          </a:solidFill>
        </p:spPr>
      </p:sp>
      <p:sp>
        <p:nvSpPr>
          <p:cNvPr id="47" name="CustomShape 48"/>
          <p:cNvSpPr/>
          <p:nvPr/>
        </p:nvSpPr>
        <p:spPr>
          <a:xfrm>
            <a:off x="7162920" y="9360"/>
            <a:ext cx="75960" cy="6857640"/>
          </a:xfrm>
          <a:prstGeom prst="rect">
            <a:avLst/>
          </a:prstGeom>
          <a:solidFill>
            <a:srgbClr val="dddddd"/>
          </a:solidFill>
        </p:spPr>
      </p:sp>
      <p:sp>
        <p:nvSpPr>
          <p:cNvPr id="48" name="CustomShape 49"/>
          <p:cNvSpPr/>
          <p:nvPr/>
        </p:nvSpPr>
        <p:spPr>
          <a:xfrm>
            <a:off x="7315200" y="9360"/>
            <a:ext cx="75960" cy="6857640"/>
          </a:xfrm>
          <a:prstGeom prst="rect">
            <a:avLst/>
          </a:prstGeom>
          <a:solidFill>
            <a:srgbClr val="dddddd"/>
          </a:solidFill>
        </p:spPr>
      </p:sp>
      <p:sp>
        <p:nvSpPr>
          <p:cNvPr id="49" name="CustomShape 50"/>
          <p:cNvSpPr/>
          <p:nvPr/>
        </p:nvSpPr>
        <p:spPr>
          <a:xfrm>
            <a:off x="7467480" y="9360"/>
            <a:ext cx="75960" cy="6857640"/>
          </a:xfrm>
          <a:prstGeom prst="rect">
            <a:avLst/>
          </a:prstGeom>
          <a:solidFill>
            <a:srgbClr val="dddddd"/>
          </a:solidFill>
        </p:spPr>
      </p:sp>
      <p:sp>
        <p:nvSpPr>
          <p:cNvPr id="50" name="CustomShape 51"/>
          <p:cNvSpPr/>
          <p:nvPr/>
        </p:nvSpPr>
        <p:spPr>
          <a:xfrm>
            <a:off x="7620120" y="9360"/>
            <a:ext cx="75960" cy="6857640"/>
          </a:xfrm>
          <a:prstGeom prst="rect">
            <a:avLst/>
          </a:prstGeom>
          <a:solidFill>
            <a:srgbClr val="dddddd"/>
          </a:solidFill>
        </p:spPr>
      </p:sp>
      <p:sp>
        <p:nvSpPr>
          <p:cNvPr id="51" name="CustomShape 52"/>
          <p:cNvSpPr/>
          <p:nvPr/>
        </p:nvSpPr>
        <p:spPr>
          <a:xfrm>
            <a:off x="7772400" y="9360"/>
            <a:ext cx="75960" cy="6857640"/>
          </a:xfrm>
          <a:prstGeom prst="rect">
            <a:avLst/>
          </a:prstGeom>
          <a:solidFill>
            <a:srgbClr val="dddddd"/>
          </a:solidFill>
        </p:spPr>
      </p:sp>
      <p:sp>
        <p:nvSpPr>
          <p:cNvPr id="52" name="CustomShape 53"/>
          <p:cNvSpPr/>
          <p:nvPr/>
        </p:nvSpPr>
        <p:spPr>
          <a:xfrm>
            <a:off x="7924680" y="9360"/>
            <a:ext cx="75960" cy="6857640"/>
          </a:xfrm>
          <a:prstGeom prst="rect">
            <a:avLst/>
          </a:prstGeom>
          <a:solidFill>
            <a:srgbClr val="dddddd"/>
          </a:solidFill>
        </p:spPr>
      </p:sp>
      <p:sp>
        <p:nvSpPr>
          <p:cNvPr id="53" name="CustomShape 54"/>
          <p:cNvSpPr/>
          <p:nvPr/>
        </p:nvSpPr>
        <p:spPr>
          <a:xfrm>
            <a:off x="8077320" y="9360"/>
            <a:ext cx="75960" cy="6857640"/>
          </a:xfrm>
          <a:prstGeom prst="rect">
            <a:avLst/>
          </a:prstGeom>
          <a:solidFill>
            <a:srgbClr val="dddddd"/>
          </a:solidFill>
        </p:spPr>
      </p:sp>
      <p:sp>
        <p:nvSpPr>
          <p:cNvPr id="54" name="CustomShape 55"/>
          <p:cNvSpPr/>
          <p:nvPr/>
        </p:nvSpPr>
        <p:spPr>
          <a:xfrm>
            <a:off x="8229600" y="9360"/>
            <a:ext cx="75960" cy="6857640"/>
          </a:xfrm>
          <a:prstGeom prst="rect">
            <a:avLst/>
          </a:prstGeom>
          <a:solidFill>
            <a:srgbClr val="dddddd"/>
          </a:solidFill>
        </p:spPr>
      </p:sp>
      <p:sp>
        <p:nvSpPr>
          <p:cNvPr id="55" name="CustomShape 56"/>
          <p:cNvSpPr/>
          <p:nvPr/>
        </p:nvSpPr>
        <p:spPr>
          <a:xfrm>
            <a:off x="8381880" y="9360"/>
            <a:ext cx="75960" cy="6857640"/>
          </a:xfrm>
          <a:prstGeom prst="rect">
            <a:avLst/>
          </a:prstGeom>
          <a:solidFill>
            <a:srgbClr val="dddddd"/>
          </a:solidFill>
        </p:spPr>
      </p:sp>
      <p:sp>
        <p:nvSpPr>
          <p:cNvPr id="56" name="CustomShape 57"/>
          <p:cNvSpPr/>
          <p:nvPr/>
        </p:nvSpPr>
        <p:spPr>
          <a:xfrm>
            <a:off x="8534520" y="9360"/>
            <a:ext cx="75960" cy="6857640"/>
          </a:xfrm>
          <a:prstGeom prst="rect">
            <a:avLst/>
          </a:prstGeom>
          <a:solidFill>
            <a:srgbClr val="dddddd"/>
          </a:solidFill>
        </p:spPr>
      </p:sp>
      <p:sp>
        <p:nvSpPr>
          <p:cNvPr id="57" name="CustomShape 58"/>
          <p:cNvSpPr/>
          <p:nvPr/>
        </p:nvSpPr>
        <p:spPr>
          <a:xfrm>
            <a:off x="8686800" y="9360"/>
            <a:ext cx="75960" cy="6857640"/>
          </a:xfrm>
          <a:prstGeom prst="rect">
            <a:avLst/>
          </a:prstGeom>
          <a:solidFill>
            <a:srgbClr val="dddddd"/>
          </a:solidFill>
        </p:spPr>
      </p:sp>
      <p:sp>
        <p:nvSpPr>
          <p:cNvPr id="58" name="CustomShape 59"/>
          <p:cNvSpPr/>
          <p:nvPr/>
        </p:nvSpPr>
        <p:spPr>
          <a:xfrm>
            <a:off x="8839080" y="9360"/>
            <a:ext cx="75960" cy="6857640"/>
          </a:xfrm>
          <a:prstGeom prst="rect">
            <a:avLst/>
          </a:prstGeom>
          <a:solidFill>
            <a:srgbClr val="dddddd"/>
          </a:solidFill>
        </p:spPr>
      </p:sp>
      <p:sp>
        <p:nvSpPr>
          <p:cNvPr id="59" name="CustomShape 60"/>
          <p:cNvSpPr/>
          <p:nvPr/>
        </p:nvSpPr>
        <p:spPr>
          <a:xfrm>
            <a:off x="8991720" y="9360"/>
            <a:ext cx="75960" cy="6857640"/>
          </a:xfrm>
          <a:prstGeom prst="rect">
            <a:avLst/>
          </a:prstGeom>
          <a:solidFill>
            <a:srgbClr val="dddddd"/>
          </a:solidFill>
        </p:spPr>
      </p:sp>
      <p:sp>
        <p:nvSpPr>
          <p:cNvPr id="60" name="CustomShape 61"/>
          <p:cNvSpPr/>
          <p:nvPr/>
        </p:nvSpPr>
        <p:spPr>
          <a:xfrm>
            <a:off x="684360" y="0"/>
            <a:ext cx="8462520" cy="6857640"/>
          </a:xfrm>
          <a:prstGeom prst="rect">
            <a:avLst/>
          </a:prstGeom>
          <a:solidFill>
            <a:srgbClr val="ffffff"/>
          </a:solidFill>
        </p:spPr>
      </p:sp>
      <p:sp>
        <p:nvSpPr>
          <p:cNvPr id="61" name="CustomShape 62"/>
          <p:cNvSpPr/>
          <p:nvPr/>
        </p:nvSpPr>
        <p:spPr>
          <a:xfrm>
            <a:off x="0" y="1716120"/>
            <a:ext cx="6949800" cy="74160"/>
          </a:xfrm>
          <a:prstGeom prst="rect">
            <a:avLst/>
          </a:prstGeom>
          <a:solidFill>
            <a:srgbClr val="336699"/>
          </a:solidFill>
        </p:spPr>
      </p:sp>
      <p:sp>
        <p:nvSpPr>
          <p:cNvPr id="62" name="PlaceHolder 63"/>
          <p:cNvSpPr>
            <a:spLocks noGrp="1"/>
          </p:cNvSpPr>
          <p:nvPr>
            <p:ph type="title"/>
          </p:nvPr>
        </p:nvSpPr>
        <p:spPr>
          <a:xfrm>
            <a:off x="779400" y="425880"/>
            <a:ext cx="7678440" cy="2102760"/>
          </a:xfrm>
          <a:prstGeom prst="rect">
            <a:avLst/>
          </a:prstGeom>
        </p:spPr>
        <p:txBody>
          <a:bodyPr anchor="b"/>
          <a:p>
            <a:pPr>
              <a:lnSpc>
                <a:spcPct val="100000"/>
              </a:lnSpc>
            </a:pPr>
            <a:r>
              <a:rPr lang="en-US" sz="4400">
                <a:solidFill>
                  <a:srgbClr val="003366"/>
                </a:solidFill>
                <a:latin typeface="Verdana"/>
              </a:rPr>
              <a:t>Click to edit the title text formatClick to edit Master title style</a:t>
            </a:r>
            <a:endParaRPr/>
          </a:p>
        </p:txBody>
      </p:sp>
      <p:sp>
        <p:nvSpPr>
          <p:cNvPr id="63" name="PlaceHolder 64"/>
          <p:cNvSpPr>
            <a:spLocks noGrp="1"/>
          </p:cNvSpPr>
          <p:nvPr>
            <p:ph type="body"/>
          </p:nvPr>
        </p:nvSpPr>
        <p:spPr>
          <a:xfrm>
            <a:off x="457200" y="1604520"/>
            <a:ext cx="8046360" cy="3976920"/>
          </a:xfrm>
          <a:prstGeom prst="rect">
            <a:avLst/>
          </a:prstGeom>
        </p:spPr>
        <p:txBody>
          <a:bodyPr bIns="0" lIns="0" rIns="0" tIns="0" wrap="none"/>
          <a:p>
            <a:pPr>
              <a:buSzPct val="45000"/>
              <a:buFont typeface="StarSymbol"/>
              <a:buChar char=""/>
            </a:pPr>
            <a:r>
              <a:rPr lang="en-US"/>
              <a:t>Click to edit the outline text format</a:t>
            </a:r>
            <a:endParaRPr/>
          </a:p>
          <a:p>
            <a:pPr lvl="1">
              <a:buSzPct val="75000"/>
              <a:buFont typeface="StarSymbol"/>
              <a:buChar char=""/>
            </a:pPr>
            <a:r>
              <a:rPr lang="en-US"/>
              <a:t>Second Outline Level</a:t>
            </a:r>
            <a:endParaRPr/>
          </a:p>
          <a:p>
            <a:pPr lvl="2">
              <a:buSzPct val="45000"/>
              <a:buFont typeface="StarSymbol"/>
              <a:buChar char=""/>
            </a:pPr>
            <a:r>
              <a:rPr lang="en-US"/>
              <a:t>Third Outline Level</a:t>
            </a:r>
            <a:endParaRPr/>
          </a:p>
          <a:p>
            <a:pPr lvl="3">
              <a:buSzPct val="75000"/>
              <a:buFont typeface="StarSymbol"/>
              <a:buChar char=""/>
            </a:pPr>
            <a:r>
              <a:rPr lang="en-US"/>
              <a:t>Fourth Outline Level</a:t>
            </a:r>
            <a:endParaRPr/>
          </a:p>
          <a:p>
            <a:pPr lvl="4">
              <a:buSzPct val="45000"/>
              <a:buFont typeface="StarSymbol"/>
              <a:buChar char=""/>
            </a:pPr>
            <a:r>
              <a:rPr lang="en-US"/>
              <a:t>Fifth Outline Level</a:t>
            </a:r>
            <a:endParaRPr/>
          </a:p>
          <a:p>
            <a:pPr lvl="5">
              <a:buSzPct val="45000"/>
              <a:buFont typeface="StarSymbol"/>
              <a:buChar char=""/>
            </a:pPr>
            <a:r>
              <a:rPr lang="en-US"/>
              <a:t>Sixth Outline Level</a:t>
            </a:r>
            <a:endParaRPr/>
          </a:p>
          <a:p>
            <a:pPr lvl="6">
              <a:buSzPct val="45000"/>
              <a:buFont typeface="StarSymbol"/>
              <a:buChar char=""/>
            </a:pPr>
            <a:r>
              <a:rPr lang="en-US"/>
              <a:t>Seventh Outline Level</a:t>
            </a:r>
            <a:endParaRPr/>
          </a:p>
        </p:txBody>
      </p:sp>
    </p:spTree>
  </p:cSld>
  <p:clrMap accent1="accent1" accent2="accent2" accent3="accent3" accent4="accent4" accent5="accent5" accent6="accent6" bg1="lt1" bg2="lt2" folHlink="folHlink" hlink="hlink" tx1="dk1" tx2="dk2"/>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96" name="CustomShape 1"/>
          <p:cNvSpPr/>
          <p:nvPr/>
        </p:nvSpPr>
        <p:spPr>
          <a:xfrm>
            <a:off x="0" y="0"/>
            <a:ext cx="75960" cy="6857640"/>
          </a:xfrm>
          <a:prstGeom prst="rect">
            <a:avLst/>
          </a:prstGeom>
          <a:solidFill>
            <a:srgbClr val="dddddd"/>
          </a:solidFill>
        </p:spPr>
      </p:sp>
      <p:sp>
        <p:nvSpPr>
          <p:cNvPr id="97" name="CustomShape 2"/>
          <p:cNvSpPr/>
          <p:nvPr/>
        </p:nvSpPr>
        <p:spPr>
          <a:xfrm>
            <a:off x="152280" y="9360"/>
            <a:ext cx="75960" cy="6857640"/>
          </a:xfrm>
          <a:prstGeom prst="rect">
            <a:avLst/>
          </a:prstGeom>
          <a:solidFill>
            <a:srgbClr val="dddddd"/>
          </a:solidFill>
        </p:spPr>
      </p:sp>
      <p:sp>
        <p:nvSpPr>
          <p:cNvPr id="98" name="CustomShape 3"/>
          <p:cNvSpPr/>
          <p:nvPr/>
        </p:nvSpPr>
        <p:spPr>
          <a:xfrm>
            <a:off x="304920" y="9360"/>
            <a:ext cx="75960" cy="6857640"/>
          </a:xfrm>
          <a:prstGeom prst="rect">
            <a:avLst/>
          </a:prstGeom>
          <a:solidFill>
            <a:srgbClr val="dddddd"/>
          </a:solidFill>
        </p:spPr>
      </p:sp>
      <p:sp>
        <p:nvSpPr>
          <p:cNvPr id="99" name="CustomShape 4"/>
          <p:cNvSpPr/>
          <p:nvPr/>
        </p:nvSpPr>
        <p:spPr>
          <a:xfrm>
            <a:off x="457200" y="9360"/>
            <a:ext cx="75960" cy="6857640"/>
          </a:xfrm>
          <a:prstGeom prst="rect">
            <a:avLst/>
          </a:prstGeom>
          <a:solidFill>
            <a:srgbClr val="dddddd"/>
          </a:solidFill>
        </p:spPr>
      </p:sp>
      <p:sp>
        <p:nvSpPr>
          <p:cNvPr id="100" name="CustomShape 5"/>
          <p:cNvSpPr/>
          <p:nvPr/>
        </p:nvSpPr>
        <p:spPr>
          <a:xfrm>
            <a:off x="609480" y="9360"/>
            <a:ext cx="75960" cy="6857640"/>
          </a:xfrm>
          <a:prstGeom prst="rect">
            <a:avLst/>
          </a:prstGeom>
          <a:solidFill>
            <a:srgbClr val="dddddd"/>
          </a:solidFill>
        </p:spPr>
      </p:sp>
      <p:sp>
        <p:nvSpPr>
          <p:cNvPr id="101" name="CustomShape 6"/>
          <p:cNvSpPr/>
          <p:nvPr/>
        </p:nvSpPr>
        <p:spPr>
          <a:xfrm>
            <a:off x="762120" y="9360"/>
            <a:ext cx="75960" cy="6857640"/>
          </a:xfrm>
          <a:prstGeom prst="rect">
            <a:avLst/>
          </a:prstGeom>
          <a:solidFill>
            <a:srgbClr val="dddddd"/>
          </a:solidFill>
        </p:spPr>
      </p:sp>
      <p:sp>
        <p:nvSpPr>
          <p:cNvPr id="102" name="CustomShape 7"/>
          <p:cNvSpPr/>
          <p:nvPr/>
        </p:nvSpPr>
        <p:spPr>
          <a:xfrm>
            <a:off x="914400" y="9360"/>
            <a:ext cx="75960" cy="6857640"/>
          </a:xfrm>
          <a:prstGeom prst="rect">
            <a:avLst/>
          </a:prstGeom>
          <a:solidFill>
            <a:srgbClr val="dddddd"/>
          </a:solidFill>
        </p:spPr>
      </p:sp>
      <p:sp>
        <p:nvSpPr>
          <p:cNvPr id="103" name="CustomShape 8"/>
          <p:cNvSpPr/>
          <p:nvPr/>
        </p:nvSpPr>
        <p:spPr>
          <a:xfrm>
            <a:off x="1066680" y="9360"/>
            <a:ext cx="75960" cy="6857640"/>
          </a:xfrm>
          <a:prstGeom prst="rect">
            <a:avLst/>
          </a:prstGeom>
          <a:solidFill>
            <a:srgbClr val="dddddd"/>
          </a:solidFill>
        </p:spPr>
      </p:sp>
      <p:sp>
        <p:nvSpPr>
          <p:cNvPr id="104" name="CustomShape 9"/>
          <p:cNvSpPr/>
          <p:nvPr/>
        </p:nvSpPr>
        <p:spPr>
          <a:xfrm>
            <a:off x="1219320" y="9360"/>
            <a:ext cx="75960" cy="6857640"/>
          </a:xfrm>
          <a:prstGeom prst="rect">
            <a:avLst/>
          </a:prstGeom>
          <a:solidFill>
            <a:srgbClr val="dddddd"/>
          </a:solidFill>
        </p:spPr>
      </p:sp>
      <p:sp>
        <p:nvSpPr>
          <p:cNvPr id="105" name="CustomShape 10"/>
          <p:cNvSpPr/>
          <p:nvPr/>
        </p:nvSpPr>
        <p:spPr>
          <a:xfrm>
            <a:off x="1371600" y="9360"/>
            <a:ext cx="75960" cy="6857640"/>
          </a:xfrm>
          <a:prstGeom prst="rect">
            <a:avLst/>
          </a:prstGeom>
          <a:solidFill>
            <a:srgbClr val="dddddd"/>
          </a:solidFill>
        </p:spPr>
      </p:sp>
      <p:sp>
        <p:nvSpPr>
          <p:cNvPr id="106" name="CustomShape 11"/>
          <p:cNvSpPr/>
          <p:nvPr/>
        </p:nvSpPr>
        <p:spPr>
          <a:xfrm>
            <a:off x="1523880" y="9360"/>
            <a:ext cx="75960" cy="6857640"/>
          </a:xfrm>
          <a:prstGeom prst="rect">
            <a:avLst/>
          </a:prstGeom>
          <a:solidFill>
            <a:srgbClr val="dddddd"/>
          </a:solidFill>
        </p:spPr>
      </p:sp>
      <p:sp>
        <p:nvSpPr>
          <p:cNvPr id="107" name="CustomShape 12"/>
          <p:cNvSpPr/>
          <p:nvPr/>
        </p:nvSpPr>
        <p:spPr>
          <a:xfrm>
            <a:off x="1676520" y="9360"/>
            <a:ext cx="75960" cy="6857640"/>
          </a:xfrm>
          <a:prstGeom prst="rect">
            <a:avLst/>
          </a:prstGeom>
          <a:solidFill>
            <a:srgbClr val="dddddd"/>
          </a:solidFill>
        </p:spPr>
      </p:sp>
      <p:sp>
        <p:nvSpPr>
          <p:cNvPr id="108" name="CustomShape 13"/>
          <p:cNvSpPr/>
          <p:nvPr/>
        </p:nvSpPr>
        <p:spPr>
          <a:xfrm>
            <a:off x="1828800" y="9360"/>
            <a:ext cx="75960" cy="6857640"/>
          </a:xfrm>
          <a:prstGeom prst="rect">
            <a:avLst/>
          </a:prstGeom>
          <a:solidFill>
            <a:srgbClr val="dddddd"/>
          </a:solidFill>
        </p:spPr>
      </p:sp>
      <p:sp>
        <p:nvSpPr>
          <p:cNvPr id="109" name="CustomShape 14"/>
          <p:cNvSpPr/>
          <p:nvPr/>
        </p:nvSpPr>
        <p:spPr>
          <a:xfrm>
            <a:off x="1981080" y="9360"/>
            <a:ext cx="75960" cy="6857640"/>
          </a:xfrm>
          <a:prstGeom prst="rect">
            <a:avLst/>
          </a:prstGeom>
          <a:solidFill>
            <a:srgbClr val="dddddd"/>
          </a:solidFill>
        </p:spPr>
      </p:sp>
      <p:sp>
        <p:nvSpPr>
          <p:cNvPr id="110" name="CustomShape 15"/>
          <p:cNvSpPr/>
          <p:nvPr/>
        </p:nvSpPr>
        <p:spPr>
          <a:xfrm>
            <a:off x="2133720" y="9360"/>
            <a:ext cx="75960" cy="6857640"/>
          </a:xfrm>
          <a:prstGeom prst="rect">
            <a:avLst/>
          </a:prstGeom>
          <a:solidFill>
            <a:srgbClr val="dddddd"/>
          </a:solidFill>
        </p:spPr>
      </p:sp>
      <p:sp>
        <p:nvSpPr>
          <p:cNvPr id="111" name="CustomShape 16"/>
          <p:cNvSpPr/>
          <p:nvPr/>
        </p:nvSpPr>
        <p:spPr>
          <a:xfrm>
            <a:off x="2286000" y="9360"/>
            <a:ext cx="75960" cy="6857640"/>
          </a:xfrm>
          <a:prstGeom prst="rect">
            <a:avLst/>
          </a:prstGeom>
          <a:solidFill>
            <a:srgbClr val="dddddd"/>
          </a:solidFill>
        </p:spPr>
      </p:sp>
      <p:sp>
        <p:nvSpPr>
          <p:cNvPr id="112" name="CustomShape 17"/>
          <p:cNvSpPr/>
          <p:nvPr/>
        </p:nvSpPr>
        <p:spPr>
          <a:xfrm>
            <a:off x="2438280" y="9360"/>
            <a:ext cx="75960" cy="6857640"/>
          </a:xfrm>
          <a:prstGeom prst="rect">
            <a:avLst/>
          </a:prstGeom>
          <a:solidFill>
            <a:srgbClr val="dddddd"/>
          </a:solidFill>
        </p:spPr>
      </p:sp>
      <p:sp>
        <p:nvSpPr>
          <p:cNvPr id="113" name="CustomShape 18"/>
          <p:cNvSpPr/>
          <p:nvPr/>
        </p:nvSpPr>
        <p:spPr>
          <a:xfrm>
            <a:off x="2590920" y="9360"/>
            <a:ext cx="75960" cy="6857640"/>
          </a:xfrm>
          <a:prstGeom prst="rect">
            <a:avLst/>
          </a:prstGeom>
          <a:solidFill>
            <a:srgbClr val="dddddd"/>
          </a:solidFill>
        </p:spPr>
      </p:sp>
      <p:sp>
        <p:nvSpPr>
          <p:cNvPr id="114" name="CustomShape 19"/>
          <p:cNvSpPr/>
          <p:nvPr/>
        </p:nvSpPr>
        <p:spPr>
          <a:xfrm>
            <a:off x="2743200" y="9360"/>
            <a:ext cx="75960" cy="6857640"/>
          </a:xfrm>
          <a:prstGeom prst="rect">
            <a:avLst/>
          </a:prstGeom>
          <a:solidFill>
            <a:srgbClr val="dddddd"/>
          </a:solidFill>
        </p:spPr>
      </p:sp>
      <p:sp>
        <p:nvSpPr>
          <p:cNvPr id="115" name="CustomShape 20"/>
          <p:cNvSpPr/>
          <p:nvPr/>
        </p:nvSpPr>
        <p:spPr>
          <a:xfrm>
            <a:off x="2895480" y="9360"/>
            <a:ext cx="75960" cy="6857640"/>
          </a:xfrm>
          <a:prstGeom prst="rect">
            <a:avLst/>
          </a:prstGeom>
          <a:solidFill>
            <a:srgbClr val="dddddd"/>
          </a:solidFill>
        </p:spPr>
      </p:sp>
      <p:sp>
        <p:nvSpPr>
          <p:cNvPr id="116" name="CustomShape 21"/>
          <p:cNvSpPr/>
          <p:nvPr/>
        </p:nvSpPr>
        <p:spPr>
          <a:xfrm>
            <a:off x="3048120" y="9360"/>
            <a:ext cx="75960" cy="6857640"/>
          </a:xfrm>
          <a:prstGeom prst="rect">
            <a:avLst/>
          </a:prstGeom>
          <a:solidFill>
            <a:srgbClr val="dddddd"/>
          </a:solidFill>
        </p:spPr>
      </p:sp>
      <p:sp>
        <p:nvSpPr>
          <p:cNvPr id="117" name="CustomShape 22"/>
          <p:cNvSpPr/>
          <p:nvPr/>
        </p:nvSpPr>
        <p:spPr>
          <a:xfrm>
            <a:off x="3200400" y="9360"/>
            <a:ext cx="75960" cy="6857640"/>
          </a:xfrm>
          <a:prstGeom prst="rect">
            <a:avLst/>
          </a:prstGeom>
          <a:solidFill>
            <a:srgbClr val="dddddd"/>
          </a:solidFill>
        </p:spPr>
      </p:sp>
      <p:sp>
        <p:nvSpPr>
          <p:cNvPr id="118" name="CustomShape 23"/>
          <p:cNvSpPr/>
          <p:nvPr/>
        </p:nvSpPr>
        <p:spPr>
          <a:xfrm>
            <a:off x="3352680" y="9360"/>
            <a:ext cx="75960" cy="6857640"/>
          </a:xfrm>
          <a:prstGeom prst="rect">
            <a:avLst/>
          </a:prstGeom>
          <a:solidFill>
            <a:srgbClr val="dddddd"/>
          </a:solidFill>
        </p:spPr>
      </p:sp>
      <p:sp>
        <p:nvSpPr>
          <p:cNvPr id="119" name="CustomShape 24"/>
          <p:cNvSpPr/>
          <p:nvPr/>
        </p:nvSpPr>
        <p:spPr>
          <a:xfrm>
            <a:off x="3505320" y="9360"/>
            <a:ext cx="75960" cy="6857640"/>
          </a:xfrm>
          <a:prstGeom prst="rect">
            <a:avLst/>
          </a:prstGeom>
          <a:solidFill>
            <a:srgbClr val="dddddd"/>
          </a:solidFill>
        </p:spPr>
      </p:sp>
      <p:sp>
        <p:nvSpPr>
          <p:cNvPr id="120" name="CustomShape 25"/>
          <p:cNvSpPr/>
          <p:nvPr/>
        </p:nvSpPr>
        <p:spPr>
          <a:xfrm>
            <a:off x="3657600" y="9360"/>
            <a:ext cx="75960" cy="6857640"/>
          </a:xfrm>
          <a:prstGeom prst="rect">
            <a:avLst/>
          </a:prstGeom>
          <a:solidFill>
            <a:srgbClr val="dddddd"/>
          </a:solidFill>
        </p:spPr>
      </p:sp>
      <p:sp>
        <p:nvSpPr>
          <p:cNvPr id="121" name="CustomShape 26"/>
          <p:cNvSpPr/>
          <p:nvPr/>
        </p:nvSpPr>
        <p:spPr>
          <a:xfrm>
            <a:off x="3809880" y="9360"/>
            <a:ext cx="75960" cy="6857640"/>
          </a:xfrm>
          <a:prstGeom prst="rect">
            <a:avLst/>
          </a:prstGeom>
          <a:solidFill>
            <a:srgbClr val="dddddd"/>
          </a:solidFill>
        </p:spPr>
      </p:sp>
      <p:sp>
        <p:nvSpPr>
          <p:cNvPr id="122" name="CustomShape 27"/>
          <p:cNvSpPr/>
          <p:nvPr/>
        </p:nvSpPr>
        <p:spPr>
          <a:xfrm>
            <a:off x="3962520" y="9360"/>
            <a:ext cx="75960" cy="6857640"/>
          </a:xfrm>
          <a:prstGeom prst="rect">
            <a:avLst/>
          </a:prstGeom>
          <a:solidFill>
            <a:srgbClr val="dddddd"/>
          </a:solidFill>
        </p:spPr>
      </p:sp>
      <p:sp>
        <p:nvSpPr>
          <p:cNvPr id="123" name="CustomShape 28"/>
          <p:cNvSpPr/>
          <p:nvPr/>
        </p:nvSpPr>
        <p:spPr>
          <a:xfrm>
            <a:off x="4114800" y="9360"/>
            <a:ext cx="75960" cy="6857640"/>
          </a:xfrm>
          <a:prstGeom prst="rect">
            <a:avLst/>
          </a:prstGeom>
          <a:solidFill>
            <a:srgbClr val="dddddd"/>
          </a:solidFill>
        </p:spPr>
      </p:sp>
      <p:sp>
        <p:nvSpPr>
          <p:cNvPr id="124" name="CustomShape 29"/>
          <p:cNvSpPr/>
          <p:nvPr/>
        </p:nvSpPr>
        <p:spPr>
          <a:xfrm>
            <a:off x="4267080" y="9360"/>
            <a:ext cx="75960" cy="6857640"/>
          </a:xfrm>
          <a:prstGeom prst="rect">
            <a:avLst/>
          </a:prstGeom>
          <a:solidFill>
            <a:srgbClr val="dddddd"/>
          </a:solidFill>
        </p:spPr>
      </p:sp>
      <p:sp>
        <p:nvSpPr>
          <p:cNvPr id="125" name="CustomShape 30"/>
          <p:cNvSpPr/>
          <p:nvPr/>
        </p:nvSpPr>
        <p:spPr>
          <a:xfrm>
            <a:off x="4419720" y="9360"/>
            <a:ext cx="75960" cy="6857640"/>
          </a:xfrm>
          <a:prstGeom prst="rect">
            <a:avLst/>
          </a:prstGeom>
          <a:solidFill>
            <a:srgbClr val="dddddd"/>
          </a:solidFill>
        </p:spPr>
      </p:sp>
      <p:sp>
        <p:nvSpPr>
          <p:cNvPr id="126" name="CustomShape 31"/>
          <p:cNvSpPr/>
          <p:nvPr/>
        </p:nvSpPr>
        <p:spPr>
          <a:xfrm>
            <a:off x="4572000" y="9360"/>
            <a:ext cx="75960" cy="6857640"/>
          </a:xfrm>
          <a:prstGeom prst="rect">
            <a:avLst/>
          </a:prstGeom>
          <a:solidFill>
            <a:srgbClr val="dddddd"/>
          </a:solidFill>
        </p:spPr>
      </p:sp>
      <p:sp>
        <p:nvSpPr>
          <p:cNvPr id="127" name="CustomShape 32"/>
          <p:cNvSpPr/>
          <p:nvPr/>
        </p:nvSpPr>
        <p:spPr>
          <a:xfrm>
            <a:off x="4724280" y="9360"/>
            <a:ext cx="75960" cy="6857640"/>
          </a:xfrm>
          <a:prstGeom prst="rect">
            <a:avLst/>
          </a:prstGeom>
          <a:solidFill>
            <a:srgbClr val="dddddd"/>
          </a:solidFill>
        </p:spPr>
      </p:sp>
      <p:sp>
        <p:nvSpPr>
          <p:cNvPr id="128" name="CustomShape 33"/>
          <p:cNvSpPr/>
          <p:nvPr/>
        </p:nvSpPr>
        <p:spPr>
          <a:xfrm>
            <a:off x="4876920" y="9360"/>
            <a:ext cx="75960" cy="6857640"/>
          </a:xfrm>
          <a:prstGeom prst="rect">
            <a:avLst/>
          </a:prstGeom>
          <a:solidFill>
            <a:srgbClr val="dddddd"/>
          </a:solidFill>
        </p:spPr>
      </p:sp>
      <p:sp>
        <p:nvSpPr>
          <p:cNvPr id="129" name="CustomShape 34"/>
          <p:cNvSpPr/>
          <p:nvPr/>
        </p:nvSpPr>
        <p:spPr>
          <a:xfrm>
            <a:off x="5029200" y="9360"/>
            <a:ext cx="75960" cy="6857640"/>
          </a:xfrm>
          <a:prstGeom prst="rect">
            <a:avLst/>
          </a:prstGeom>
          <a:solidFill>
            <a:srgbClr val="dddddd"/>
          </a:solidFill>
        </p:spPr>
      </p:sp>
      <p:sp>
        <p:nvSpPr>
          <p:cNvPr id="130" name="CustomShape 35"/>
          <p:cNvSpPr/>
          <p:nvPr/>
        </p:nvSpPr>
        <p:spPr>
          <a:xfrm>
            <a:off x="5181480" y="9360"/>
            <a:ext cx="75960" cy="6857640"/>
          </a:xfrm>
          <a:prstGeom prst="rect">
            <a:avLst/>
          </a:prstGeom>
          <a:solidFill>
            <a:srgbClr val="dddddd"/>
          </a:solidFill>
        </p:spPr>
      </p:sp>
      <p:sp>
        <p:nvSpPr>
          <p:cNvPr id="131" name="CustomShape 36"/>
          <p:cNvSpPr/>
          <p:nvPr/>
        </p:nvSpPr>
        <p:spPr>
          <a:xfrm>
            <a:off x="5334120" y="9360"/>
            <a:ext cx="75960" cy="6857640"/>
          </a:xfrm>
          <a:prstGeom prst="rect">
            <a:avLst/>
          </a:prstGeom>
          <a:solidFill>
            <a:srgbClr val="dddddd"/>
          </a:solidFill>
        </p:spPr>
      </p:sp>
      <p:sp>
        <p:nvSpPr>
          <p:cNvPr id="132" name="CustomShape 37"/>
          <p:cNvSpPr/>
          <p:nvPr/>
        </p:nvSpPr>
        <p:spPr>
          <a:xfrm>
            <a:off x="5486400" y="9360"/>
            <a:ext cx="75960" cy="6857640"/>
          </a:xfrm>
          <a:prstGeom prst="rect">
            <a:avLst/>
          </a:prstGeom>
          <a:solidFill>
            <a:srgbClr val="dddddd"/>
          </a:solidFill>
        </p:spPr>
      </p:sp>
      <p:sp>
        <p:nvSpPr>
          <p:cNvPr id="133" name="CustomShape 38"/>
          <p:cNvSpPr/>
          <p:nvPr/>
        </p:nvSpPr>
        <p:spPr>
          <a:xfrm>
            <a:off x="5638680" y="9360"/>
            <a:ext cx="75960" cy="6857640"/>
          </a:xfrm>
          <a:prstGeom prst="rect">
            <a:avLst/>
          </a:prstGeom>
          <a:solidFill>
            <a:srgbClr val="dddddd"/>
          </a:solidFill>
        </p:spPr>
      </p:sp>
      <p:sp>
        <p:nvSpPr>
          <p:cNvPr id="134" name="CustomShape 39"/>
          <p:cNvSpPr/>
          <p:nvPr/>
        </p:nvSpPr>
        <p:spPr>
          <a:xfrm>
            <a:off x="5791320" y="9360"/>
            <a:ext cx="75960" cy="6857640"/>
          </a:xfrm>
          <a:prstGeom prst="rect">
            <a:avLst/>
          </a:prstGeom>
          <a:solidFill>
            <a:srgbClr val="dddddd"/>
          </a:solidFill>
        </p:spPr>
      </p:sp>
      <p:sp>
        <p:nvSpPr>
          <p:cNvPr id="135" name="CustomShape 40"/>
          <p:cNvSpPr/>
          <p:nvPr/>
        </p:nvSpPr>
        <p:spPr>
          <a:xfrm>
            <a:off x="5943600" y="9360"/>
            <a:ext cx="75960" cy="6857640"/>
          </a:xfrm>
          <a:prstGeom prst="rect">
            <a:avLst/>
          </a:prstGeom>
          <a:solidFill>
            <a:srgbClr val="dddddd"/>
          </a:solidFill>
        </p:spPr>
      </p:sp>
      <p:sp>
        <p:nvSpPr>
          <p:cNvPr id="136" name="CustomShape 41"/>
          <p:cNvSpPr/>
          <p:nvPr/>
        </p:nvSpPr>
        <p:spPr>
          <a:xfrm>
            <a:off x="6095880" y="9360"/>
            <a:ext cx="75960" cy="6857640"/>
          </a:xfrm>
          <a:prstGeom prst="rect">
            <a:avLst/>
          </a:prstGeom>
          <a:solidFill>
            <a:srgbClr val="dddddd"/>
          </a:solidFill>
        </p:spPr>
      </p:sp>
      <p:sp>
        <p:nvSpPr>
          <p:cNvPr id="137" name="CustomShape 42"/>
          <p:cNvSpPr/>
          <p:nvPr/>
        </p:nvSpPr>
        <p:spPr>
          <a:xfrm>
            <a:off x="6248520" y="9360"/>
            <a:ext cx="75960" cy="6857640"/>
          </a:xfrm>
          <a:prstGeom prst="rect">
            <a:avLst/>
          </a:prstGeom>
          <a:solidFill>
            <a:srgbClr val="dddddd"/>
          </a:solidFill>
        </p:spPr>
      </p:sp>
      <p:sp>
        <p:nvSpPr>
          <p:cNvPr id="138" name="CustomShape 43"/>
          <p:cNvSpPr/>
          <p:nvPr/>
        </p:nvSpPr>
        <p:spPr>
          <a:xfrm>
            <a:off x="6400800" y="9360"/>
            <a:ext cx="75960" cy="6857640"/>
          </a:xfrm>
          <a:prstGeom prst="rect">
            <a:avLst/>
          </a:prstGeom>
          <a:solidFill>
            <a:srgbClr val="dddddd"/>
          </a:solidFill>
        </p:spPr>
      </p:sp>
      <p:sp>
        <p:nvSpPr>
          <p:cNvPr id="139" name="CustomShape 44"/>
          <p:cNvSpPr/>
          <p:nvPr/>
        </p:nvSpPr>
        <p:spPr>
          <a:xfrm>
            <a:off x="6553080" y="9360"/>
            <a:ext cx="75960" cy="6857640"/>
          </a:xfrm>
          <a:prstGeom prst="rect">
            <a:avLst/>
          </a:prstGeom>
          <a:solidFill>
            <a:srgbClr val="dddddd"/>
          </a:solidFill>
        </p:spPr>
      </p:sp>
      <p:sp>
        <p:nvSpPr>
          <p:cNvPr id="140" name="CustomShape 45"/>
          <p:cNvSpPr/>
          <p:nvPr/>
        </p:nvSpPr>
        <p:spPr>
          <a:xfrm>
            <a:off x="6705720" y="9360"/>
            <a:ext cx="75960" cy="6857640"/>
          </a:xfrm>
          <a:prstGeom prst="rect">
            <a:avLst/>
          </a:prstGeom>
          <a:solidFill>
            <a:srgbClr val="dddddd"/>
          </a:solidFill>
        </p:spPr>
      </p:sp>
      <p:sp>
        <p:nvSpPr>
          <p:cNvPr id="141" name="CustomShape 46"/>
          <p:cNvSpPr/>
          <p:nvPr/>
        </p:nvSpPr>
        <p:spPr>
          <a:xfrm>
            <a:off x="6858000" y="9360"/>
            <a:ext cx="75960" cy="6857640"/>
          </a:xfrm>
          <a:prstGeom prst="rect">
            <a:avLst/>
          </a:prstGeom>
          <a:solidFill>
            <a:srgbClr val="dddddd"/>
          </a:solidFill>
        </p:spPr>
      </p:sp>
      <p:sp>
        <p:nvSpPr>
          <p:cNvPr id="142" name="CustomShape 47"/>
          <p:cNvSpPr/>
          <p:nvPr/>
        </p:nvSpPr>
        <p:spPr>
          <a:xfrm>
            <a:off x="7010280" y="9360"/>
            <a:ext cx="75960" cy="6857640"/>
          </a:xfrm>
          <a:prstGeom prst="rect">
            <a:avLst/>
          </a:prstGeom>
          <a:solidFill>
            <a:srgbClr val="dddddd"/>
          </a:solidFill>
        </p:spPr>
      </p:sp>
      <p:sp>
        <p:nvSpPr>
          <p:cNvPr id="143" name="CustomShape 48"/>
          <p:cNvSpPr/>
          <p:nvPr/>
        </p:nvSpPr>
        <p:spPr>
          <a:xfrm>
            <a:off x="7162920" y="9360"/>
            <a:ext cx="75960" cy="6857640"/>
          </a:xfrm>
          <a:prstGeom prst="rect">
            <a:avLst/>
          </a:prstGeom>
          <a:solidFill>
            <a:srgbClr val="dddddd"/>
          </a:solidFill>
        </p:spPr>
      </p:sp>
      <p:sp>
        <p:nvSpPr>
          <p:cNvPr id="144" name="CustomShape 49"/>
          <p:cNvSpPr/>
          <p:nvPr/>
        </p:nvSpPr>
        <p:spPr>
          <a:xfrm>
            <a:off x="7315200" y="9360"/>
            <a:ext cx="75960" cy="6857640"/>
          </a:xfrm>
          <a:prstGeom prst="rect">
            <a:avLst/>
          </a:prstGeom>
          <a:solidFill>
            <a:srgbClr val="dddddd"/>
          </a:solidFill>
        </p:spPr>
      </p:sp>
      <p:sp>
        <p:nvSpPr>
          <p:cNvPr id="145" name="CustomShape 50"/>
          <p:cNvSpPr/>
          <p:nvPr/>
        </p:nvSpPr>
        <p:spPr>
          <a:xfrm>
            <a:off x="7467480" y="9360"/>
            <a:ext cx="75960" cy="6857640"/>
          </a:xfrm>
          <a:prstGeom prst="rect">
            <a:avLst/>
          </a:prstGeom>
          <a:solidFill>
            <a:srgbClr val="dddddd"/>
          </a:solidFill>
        </p:spPr>
      </p:sp>
      <p:sp>
        <p:nvSpPr>
          <p:cNvPr id="146" name="CustomShape 51"/>
          <p:cNvSpPr/>
          <p:nvPr/>
        </p:nvSpPr>
        <p:spPr>
          <a:xfrm>
            <a:off x="7620120" y="9360"/>
            <a:ext cx="75960" cy="6857640"/>
          </a:xfrm>
          <a:prstGeom prst="rect">
            <a:avLst/>
          </a:prstGeom>
          <a:solidFill>
            <a:srgbClr val="dddddd"/>
          </a:solidFill>
        </p:spPr>
      </p:sp>
      <p:sp>
        <p:nvSpPr>
          <p:cNvPr id="147" name="CustomShape 52"/>
          <p:cNvSpPr/>
          <p:nvPr/>
        </p:nvSpPr>
        <p:spPr>
          <a:xfrm>
            <a:off x="7772400" y="9360"/>
            <a:ext cx="75960" cy="6857640"/>
          </a:xfrm>
          <a:prstGeom prst="rect">
            <a:avLst/>
          </a:prstGeom>
          <a:solidFill>
            <a:srgbClr val="dddddd"/>
          </a:solidFill>
        </p:spPr>
      </p:sp>
      <p:sp>
        <p:nvSpPr>
          <p:cNvPr id="148" name="CustomShape 53"/>
          <p:cNvSpPr/>
          <p:nvPr/>
        </p:nvSpPr>
        <p:spPr>
          <a:xfrm>
            <a:off x="7924680" y="9360"/>
            <a:ext cx="75960" cy="6857640"/>
          </a:xfrm>
          <a:prstGeom prst="rect">
            <a:avLst/>
          </a:prstGeom>
          <a:solidFill>
            <a:srgbClr val="dddddd"/>
          </a:solidFill>
        </p:spPr>
      </p:sp>
      <p:sp>
        <p:nvSpPr>
          <p:cNvPr id="149" name="CustomShape 54"/>
          <p:cNvSpPr/>
          <p:nvPr/>
        </p:nvSpPr>
        <p:spPr>
          <a:xfrm>
            <a:off x="8077320" y="9360"/>
            <a:ext cx="75960" cy="6857640"/>
          </a:xfrm>
          <a:prstGeom prst="rect">
            <a:avLst/>
          </a:prstGeom>
          <a:solidFill>
            <a:srgbClr val="dddddd"/>
          </a:solidFill>
        </p:spPr>
      </p:sp>
      <p:sp>
        <p:nvSpPr>
          <p:cNvPr id="150" name="CustomShape 55"/>
          <p:cNvSpPr/>
          <p:nvPr/>
        </p:nvSpPr>
        <p:spPr>
          <a:xfrm>
            <a:off x="8229600" y="9360"/>
            <a:ext cx="75960" cy="6857640"/>
          </a:xfrm>
          <a:prstGeom prst="rect">
            <a:avLst/>
          </a:prstGeom>
          <a:solidFill>
            <a:srgbClr val="dddddd"/>
          </a:solidFill>
        </p:spPr>
      </p:sp>
      <p:sp>
        <p:nvSpPr>
          <p:cNvPr id="151" name="CustomShape 56"/>
          <p:cNvSpPr/>
          <p:nvPr/>
        </p:nvSpPr>
        <p:spPr>
          <a:xfrm>
            <a:off x="8381880" y="9360"/>
            <a:ext cx="75960" cy="6857640"/>
          </a:xfrm>
          <a:prstGeom prst="rect">
            <a:avLst/>
          </a:prstGeom>
          <a:solidFill>
            <a:srgbClr val="dddddd"/>
          </a:solidFill>
        </p:spPr>
      </p:sp>
      <p:sp>
        <p:nvSpPr>
          <p:cNvPr id="152" name="CustomShape 57"/>
          <p:cNvSpPr/>
          <p:nvPr/>
        </p:nvSpPr>
        <p:spPr>
          <a:xfrm>
            <a:off x="8534520" y="9360"/>
            <a:ext cx="75960" cy="6857640"/>
          </a:xfrm>
          <a:prstGeom prst="rect">
            <a:avLst/>
          </a:prstGeom>
          <a:solidFill>
            <a:srgbClr val="dddddd"/>
          </a:solidFill>
        </p:spPr>
      </p:sp>
      <p:sp>
        <p:nvSpPr>
          <p:cNvPr id="153" name="CustomShape 58"/>
          <p:cNvSpPr/>
          <p:nvPr/>
        </p:nvSpPr>
        <p:spPr>
          <a:xfrm>
            <a:off x="8686800" y="9360"/>
            <a:ext cx="75960" cy="6857640"/>
          </a:xfrm>
          <a:prstGeom prst="rect">
            <a:avLst/>
          </a:prstGeom>
          <a:solidFill>
            <a:srgbClr val="dddddd"/>
          </a:solidFill>
        </p:spPr>
      </p:sp>
      <p:sp>
        <p:nvSpPr>
          <p:cNvPr id="154" name="CustomShape 59"/>
          <p:cNvSpPr/>
          <p:nvPr/>
        </p:nvSpPr>
        <p:spPr>
          <a:xfrm>
            <a:off x="8839080" y="9360"/>
            <a:ext cx="75960" cy="6857640"/>
          </a:xfrm>
          <a:prstGeom prst="rect">
            <a:avLst/>
          </a:prstGeom>
          <a:solidFill>
            <a:srgbClr val="dddddd"/>
          </a:solidFill>
        </p:spPr>
      </p:sp>
      <p:sp>
        <p:nvSpPr>
          <p:cNvPr id="155" name="CustomShape 60"/>
          <p:cNvSpPr/>
          <p:nvPr/>
        </p:nvSpPr>
        <p:spPr>
          <a:xfrm>
            <a:off x="8991720" y="9360"/>
            <a:ext cx="75960" cy="6857640"/>
          </a:xfrm>
          <a:prstGeom prst="rect">
            <a:avLst/>
          </a:prstGeom>
          <a:solidFill>
            <a:srgbClr val="dddddd"/>
          </a:solidFill>
        </p:spPr>
      </p:sp>
      <p:sp>
        <p:nvSpPr>
          <p:cNvPr id="156" name="CustomShape 61"/>
          <p:cNvSpPr/>
          <p:nvPr/>
        </p:nvSpPr>
        <p:spPr>
          <a:xfrm>
            <a:off x="684360" y="0"/>
            <a:ext cx="8462520" cy="6857640"/>
          </a:xfrm>
          <a:prstGeom prst="rect">
            <a:avLst/>
          </a:prstGeom>
          <a:solidFill>
            <a:srgbClr val="ffffff"/>
          </a:solidFill>
        </p:spPr>
      </p:sp>
      <p:sp>
        <p:nvSpPr>
          <p:cNvPr id="157" name="CustomShape 62"/>
          <p:cNvSpPr/>
          <p:nvPr/>
        </p:nvSpPr>
        <p:spPr>
          <a:xfrm>
            <a:off x="0" y="1716120"/>
            <a:ext cx="6949800" cy="74160"/>
          </a:xfrm>
          <a:prstGeom prst="rect">
            <a:avLst/>
          </a:prstGeom>
          <a:solidFill>
            <a:srgbClr val="336699"/>
          </a:solidFill>
        </p:spPr>
      </p:sp>
      <p:sp>
        <p:nvSpPr>
          <p:cNvPr id="158" name="PlaceHolder 63"/>
          <p:cNvSpPr>
            <a:spLocks noGrp="1"/>
          </p:cNvSpPr>
          <p:nvPr>
            <p:ph type="title"/>
          </p:nvPr>
        </p:nvSpPr>
        <p:spPr>
          <a:xfrm>
            <a:off x="457200" y="273600"/>
            <a:ext cx="8229240" cy="1144800"/>
          </a:xfrm>
          <a:prstGeom prst="rect">
            <a:avLst/>
          </a:prstGeom>
        </p:spPr>
        <p:txBody>
          <a:bodyPr anchor="ctr" bIns="0" lIns="0" rIns="0" tIns="0" wrap="none"/>
          <a:p>
            <a:r>
              <a:rPr lang="en-US"/>
              <a:t>Click to edit the title text format</a:t>
            </a:r>
            <a:endParaRPr/>
          </a:p>
        </p:txBody>
      </p:sp>
      <p:sp>
        <p:nvSpPr>
          <p:cNvPr id="159" name="PlaceHolder 64"/>
          <p:cNvSpPr>
            <a:spLocks noGrp="1"/>
          </p:cNvSpPr>
          <p:nvPr>
            <p:ph type="body"/>
          </p:nvPr>
        </p:nvSpPr>
        <p:spPr>
          <a:xfrm>
            <a:off x="457200" y="1604520"/>
            <a:ext cx="8046360" cy="3976920"/>
          </a:xfrm>
          <a:prstGeom prst="rect">
            <a:avLst/>
          </a:prstGeom>
        </p:spPr>
        <p:txBody>
          <a:bodyPr bIns="0" lIns="0" rIns="0" tIns="0" wrap="none"/>
          <a:p>
            <a:pPr>
              <a:buSzPct val="45000"/>
              <a:buFont typeface="StarSymbol"/>
              <a:buChar char=""/>
            </a:pPr>
            <a:r>
              <a:rPr lang="en-US"/>
              <a:t>Click to edit the outline text format</a:t>
            </a:r>
            <a:endParaRPr/>
          </a:p>
          <a:p>
            <a:pPr lvl="1">
              <a:buSzPct val="75000"/>
              <a:buFont typeface="StarSymbol"/>
              <a:buChar char=""/>
            </a:pPr>
            <a:r>
              <a:rPr lang="en-US"/>
              <a:t>Second Outline Level</a:t>
            </a:r>
            <a:endParaRPr/>
          </a:p>
          <a:p>
            <a:pPr lvl="2">
              <a:buSzPct val="45000"/>
              <a:buFont typeface="StarSymbol"/>
              <a:buChar char=""/>
            </a:pPr>
            <a:r>
              <a:rPr lang="en-US"/>
              <a:t>Third Outline Level</a:t>
            </a:r>
            <a:endParaRPr/>
          </a:p>
          <a:p>
            <a:pPr lvl="3">
              <a:buSzPct val="75000"/>
              <a:buFont typeface="StarSymbol"/>
              <a:buChar char=""/>
            </a:pPr>
            <a:r>
              <a:rPr lang="en-US"/>
              <a:t>Fourth Outline Level</a:t>
            </a:r>
            <a:endParaRPr/>
          </a:p>
          <a:p>
            <a:pPr lvl="4">
              <a:buSzPct val="45000"/>
              <a:buFont typeface="StarSymbol"/>
              <a:buChar char=""/>
            </a:pPr>
            <a:r>
              <a:rPr lang="en-US"/>
              <a:t>Fifth Outline Level</a:t>
            </a:r>
            <a:endParaRPr/>
          </a:p>
          <a:p>
            <a:pPr lvl="5">
              <a:buSzPct val="45000"/>
              <a:buFont typeface="StarSymbol"/>
              <a:buChar char=""/>
            </a:pPr>
            <a:r>
              <a:rPr lang="en-US"/>
              <a:t>Sixth Outline Level</a:t>
            </a:r>
            <a:endParaRPr/>
          </a:p>
          <a:p>
            <a:pPr lvl="6">
              <a:buSzPct val="45000"/>
              <a:buFont typeface="StarSymbol"/>
              <a:buChar char=""/>
            </a:pPr>
            <a:r>
              <a:rPr lang="en-US"/>
              <a:t>Seventh Outline Level</a:t>
            </a:r>
            <a:endParaRPr/>
          </a:p>
        </p:txBody>
      </p:sp>
    </p:spTree>
  </p:cSld>
  <p:clrMap accent1="accent1" accent2="accent2" accent3="accent3" accent4="accent4" accent5="accent5" accent6="accent6" bg1="lt1" bg2="lt2" folHlink="folHlink" hlink="hlink" tx1="dk1" tx2="dk2"/>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92" name="CustomShape 1"/>
          <p:cNvSpPr/>
          <p:nvPr/>
        </p:nvSpPr>
        <p:spPr>
          <a:xfrm>
            <a:off x="0" y="0"/>
            <a:ext cx="75960" cy="6857640"/>
          </a:xfrm>
          <a:prstGeom prst="rect">
            <a:avLst/>
          </a:prstGeom>
          <a:solidFill>
            <a:srgbClr val="dddddd"/>
          </a:solidFill>
        </p:spPr>
      </p:sp>
      <p:sp>
        <p:nvSpPr>
          <p:cNvPr id="193" name="CustomShape 2"/>
          <p:cNvSpPr/>
          <p:nvPr/>
        </p:nvSpPr>
        <p:spPr>
          <a:xfrm>
            <a:off x="152280" y="9360"/>
            <a:ext cx="75960" cy="6857640"/>
          </a:xfrm>
          <a:prstGeom prst="rect">
            <a:avLst/>
          </a:prstGeom>
          <a:solidFill>
            <a:srgbClr val="dddddd"/>
          </a:solidFill>
        </p:spPr>
      </p:sp>
      <p:sp>
        <p:nvSpPr>
          <p:cNvPr id="194" name="CustomShape 3"/>
          <p:cNvSpPr/>
          <p:nvPr/>
        </p:nvSpPr>
        <p:spPr>
          <a:xfrm>
            <a:off x="304920" y="9360"/>
            <a:ext cx="75960" cy="6857640"/>
          </a:xfrm>
          <a:prstGeom prst="rect">
            <a:avLst/>
          </a:prstGeom>
          <a:solidFill>
            <a:srgbClr val="dddddd"/>
          </a:solidFill>
        </p:spPr>
      </p:sp>
      <p:sp>
        <p:nvSpPr>
          <p:cNvPr id="195" name="CustomShape 4"/>
          <p:cNvSpPr/>
          <p:nvPr/>
        </p:nvSpPr>
        <p:spPr>
          <a:xfrm>
            <a:off x="457200" y="9360"/>
            <a:ext cx="75960" cy="6857640"/>
          </a:xfrm>
          <a:prstGeom prst="rect">
            <a:avLst/>
          </a:prstGeom>
          <a:solidFill>
            <a:srgbClr val="dddddd"/>
          </a:solidFill>
        </p:spPr>
      </p:sp>
      <p:sp>
        <p:nvSpPr>
          <p:cNvPr id="196" name="CustomShape 5"/>
          <p:cNvSpPr/>
          <p:nvPr/>
        </p:nvSpPr>
        <p:spPr>
          <a:xfrm>
            <a:off x="609480" y="9360"/>
            <a:ext cx="75960" cy="6857640"/>
          </a:xfrm>
          <a:prstGeom prst="rect">
            <a:avLst/>
          </a:prstGeom>
          <a:solidFill>
            <a:srgbClr val="dddddd"/>
          </a:solidFill>
        </p:spPr>
      </p:sp>
      <p:sp>
        <p:nvSpPr>
          <p:cNvPr id="197" name="CustomShape 6"/>
          <p:cNvSpPr/>
          <p:nvPr/>
        </p:nvSpPr>
        <p:spPr>
          <a:xfrm>
            <a:off x="762120" y="9360"/>
            <a:ext cx="75960" cy="6857640"/>
          </a:xfrm>
          <a:prstGeom prst="rect">
            <a:avLst/>
          </a:prstGeom>
          <a:solidFill>
            <a:srgbClr val="dddddd"/>
          </a:solidFill>
        </p:spPr>
      </p:sp>
      <p:sp>
        <p:nvSpPr>
          <p:cNvPr id="198" name="CustomShape 7"/>
          <p:cNvSpPr/>
          <p:nvPr/>
        </p:nvSpPr>
        <p:spPr>
          <a:xfrm>
            <a:off x="914400" y="9360"/>
            <a:ext cx="75960" cy="6857640"/>
          </a:xfrm>
          <a:prstGeom prst="rect">
            <a:avLst/>
          </a:prstGeom>
          <a:solidFill>
            <a:srgbClr val="dddddd"/>
          </a:solidFill>
        </p:spPr>
      </p:sp>
      <p:sp>
        <p:nvSpPr>
          <p:cNvPr id="199" name="CustomShape 8"/>
          <p:cNvSpPr/>
          <p:nvPr/>
        </p:nvSpPr>
        <p:spPr>
          <a:xfrm>
            <a:off x="1066680" y="9360"/>
            <a:ext cx="75960" cy="6857640"/>
          </a:xfrm>
          <a:prstGeom prst="rect">
            <a:avLst/>
          </a:prstGeom>
          <a:solidFill>
            <a:srgbClr val="dddddd"/>
          </a:solidFill>
        </p:spPr>
      </p:sp>
      <p:sp>
        <p:nvSpPr>
          <p:cNvPr id="200" name="CustomShape 9"/>
          <p:cNvSpPr/>
          <p:nvPr/>
        </p:nvSpPr>
        <p:spPr>
          <a:xfrm>
            <a:off x="1219320" y="9360"/>
            <a:ext cx="75960" cy="6857640"/>
          </a:xfrm>
          <a:prstGeom prst="rect">
            <a:avLst/>
          </a:prstGeom>
          <a:solidFill>
            <a:srgbClr val="dddddd"/>
          </a:solidFill>
        </p:spPr>
      </p:sp>
      <p:sp>
        <p:nvSpPr>
          <p:cNvPr id="201" name="CustomShape 10"/>
          <p:cNvSpPr/>
          <p:nvPr/>
        </p:nvSpPr>
        <p:spPr>
          <a:xfrm>
            <a:off x="1371600" y="9360"/>
            <a:ext cx="75960" cy="6857640"/>
          </a:xfrm>
          <a:prstGeom prst="rect">
            <a:avLst/>
          </a:prstGeom>
          <a:solidFill>
            <a:srgbClr val="dddddd"/>
          </a:solidFill>
        </p:spPr>
      </p:sp>
      <p:sp>
        <p:nvSpPr>
          <p:cNvPr id="202" name="CustomShape 11"/>
          <p:cNvSpPr/>
          <p:nvPr/>
        </p:nvSpPr>
        <p:spPr>
          <a:xfrm>
            <a:off x="1523880" y="9360"/>
            <a:ext cx="75960" cy="6857640"/>
          </a:xfrm>
          <a:prstGeom prst="rect">
            <a:avLst/>
          </a:prstGeom>
          <a:solidFill>
            <a:srgbClr val="dddddd"/>
          </a:solidFill>
        </p:spPr>
      </p:sp>
      <p:sp>
        <p:nvSpPr>
          <p:cNvPr id="203" name="CustomShape 12"/>
          <p:cNvSpPr/>
          <p:nvPr/>
        </p:nvSpPr>
        <p:spPr>
          <a:xfrm>
            <a:off x="1676520" y="9360"/>
            <a:ext cx="75960" cy="6857640"/>
          </a:xfrm>
          <a:prstGeom prst="rect">
            <a:avLst/>
          </a:prstGeom>
          <a:solidFill>
            <a:srgbClr val="dddddd"/>
          </a:solidFill>
        </p:spPr>
      </p:sp>
      <p:sp>
        <p:nvSpPr>
          <p:cNvPr id="204" name="CustomShape 13"/>
          <p:cNvSpPr/>
          <p:nvPr/>
        </p:nvSpPr>
        <p:spPr>
          <a:xfrm>
            <a:off x="1828800" y="9360"/>
            <a:ext cx="75960" cy="6857640"/>
          </a:xfrm>
          <a:prstGeom prst="rect">
            <a:avLst/>
          </a:prstGeom>
          <a:solidFill>
            <a:srgbClr val="dddddd"/>
          </a:solidFill>
        </p:spPr>
      </p:sp>
      <p:sp>
        <p:nvSpPr>
          <p:cNvPr id="205" name="CustomShape 14"/>
          <p:cNvSpPr/>
          <p:nvPr/>
        </p:nvSpPr>
        <p:spPr>
          <a:xfrm>
            <a:off x="1981080" y="9360"/>
            <a:ext cx="75960" cy="6857640"/>
          </a:xfrm>
          <a:prstGeom prst="rect">
            <a:avLst/>
          </a:prstGeom>
          <a:solidFill>
            <a:srgbClr val="dddddd"/>
          </a:solidFill>
        </p:spPr>
      </p:sp>
      <p:sp>
        <p:nvSpPr>
          <p:cNvPr id="206" name="CustomShape 15"/>
          <p:cNvSpPr/>
          <p:nvPr/>
        </p:nvSpPr>
        <p:spPr>
          <a:xfrm>
            <a:off x="2133720" y="9360"/>
            <a:ext cx="75960" cy="6857640"/>
          </a:xfrm>
          <a:prstGeom prst="rect">
            <a:avLst/>
          </a:prstGeom>
          <a:solidFill>
            <a:srgbClr val="dddddd"/>
          </a:solidFill>
        </p:spPr>
      </p:sp>
      <p:sp>
        <p:nvSpPr>
          <p:cNvPr id="207" name="CustomShape 16"/>
          <p:cNvSpPr/>
          <p:nvPr/>
        </p:nvSpPr>
        <p:spPr>
          <a:xfrm>
            <a:off x="2286000" y="9360"/>
            <a:ext cx="75960" cy="6857640"/>
          </a:xfrm>
          <a:prstGeom prst="rect">
            <a:avLst/>
          </a:prstGeom>
          <a:solidFill>
            <a:srgbClr val="dddddd"/>
          </a:solidFill>
        </p:spPr>
      </p:sp>
      <p:sp>
        <p:nvSpPr>
          <p:cNvPr id="208" name="CustomShape 17"/>
          <p:cNvSpPr/>
          <p:nvPr/>
        </p:nvSpPr>
        <p:spPr>
          <a:xfrm>
            <a:off x="2438280" y="9360"/>
            <a:ext cx="75960" cy="6857640"/>
          </a:xfrm>
          <a:prstGeom prst="rect">
            <a:avLst/>
          </a:prstGeom>
          <a:solidFill>
            <a:srgbClr val="dddddd"/>
          </a:solidFill>
        </p:spPr>
      </p:sp>
      <p:sp>
        <p:nvSpPr>
          <p:cNvPr id="209" name="CustomShape 18"/>
          <p:cNvSpPr/>
          <p:nvPr/>
        </p:nvSpPr>
        <p:spPr>
          <a:xfrm>
            <a:off x="2590920" y="9360"/>
            <a:ext cx="75960" cy="6857640"/>
          </a:xfrm>
          <a:prstGeom prst="rect">
            <a:avLst/>
          </a:prstGeom>
          <a:solidFill>
            <a:srgbClr val="dddddd"/>
          </a:solidFill>
        </p:spPr>
      </p:sp>
      <p:sp>
        <p:nvSpPr>
          <p:cNvPr id="210" name="CustomShape 19"/>
          <p:cNvSpPr/>
          <p:nvPr/>
        </p:nvSpPr>
        <p:spPr>
          <a:xfrm>
            <a:off x="2743200" y="9360"/>
            <a:ext cx="75960" cy="6857640"/>
          </a:xfrm>
          <a:prstGeom prst="rect">
            <a:avLst/>
          </a:prstGeom>
          <a:solidFill>
            <a:srgbClr val="dddddd"/>
          </a:solidFill>
        </p:spPr>
      </p:sp>
      <p:sp>
        <p:nvSpPr>
          <p:cNvPr id="211" name="CustomShape 20"/>
          <p:cNvSpPr/>
          <p:nvPr/>
        </p:nvSpPr>
        <p:spPr>
          <a:xfrm>
            <a:off x="2895480" y="9360"/>
            <a:ext cx="75960" cy="6857640"/>
          </a:xfrm>
          <a:prstGeom prst="rect">
            <a:avLst/>
          </a:prstGeom>
          <a:solidFill>
            <a:srgbClr val="dddddd"/>
          </a:solidFill>
        </p:spPr>
      </p:sp>
      <p:sp>
        <p:nvSpPr>
          <p:cNvPr id="212" name="CustomShape 21"/>
          <p:cNvSpPr/>
          <p:nvPr/>
        </p:nvSpPr>
        <p:spPr>
          <a:xfrm>
            <a:off x="3048120" y="9360"/>
            <a:ext cx="75960" cy="6857640"/>
          </a:xfrm>
          <a:prstGeom prst="rect">
            <a:avLst/>
          </a:prstGeom>
          <a:solidFill>
            <a:srgbClr val="dddddd"/>
          </a:solidFill>
        </p:spPr>
      </p:sp>
      <p:sp>
        <p:nvSpPr>
          <p:cNvPr id="213" name="CustomShape 22"/>
          <p:cNvSpPr/>
          <p:nvPr/>
        </p:nvSpPr>
        <p:spPr>
          <a:xfrm>
            <a:off x="3200400" y="9360"/>
            <a:ext cx="75960" cy="6857640"/>
          </a:xfrm>
          <a:prstGeom prst="rect">
            <a:avLst/>
          </a:prstGeom>
          <a:solidFill>
            <a:srgbClr val="dddddd"/>
          </a:solidFill>
        </p:spPr>
      </p:sp>
      <p:sp>
        <p:nvSpPr>
          <p:cNvPr id="214" name="CustomShape 23"/>
          <p:cNvSpPr/>
          <p:nvPr/>
        </p:nvSpPr>
        <p:spPr>
          <a:xfrm>
            <a:off x="3352680" y="9360"/>
            <a:ext cx="75960" cy="6857640"/>
          </a:xfrm>
          <a:prstGeom prst="rect">
            <a:avLst/>
          </a:prstGeom>
          <a:solidFill>
            <a:srgbClr val="dddddd"/>
          </a:solidFill>
        </p:spPr>
      </p:sp>
      <p:sp>
        <p:nvSpPr>
          <p:cNvPr id="215" name="CustomShape 24"/>
          <p:cNvSpPr/>
          <p:nvPr/>
        </p:nvSpPr>
        <p:spPr>
          <a:xfrm>
            <a:off x="3505320" y="9360"/>
            <a:ext cx="75960" cy="6857640"/>
          </a:xfrm>
          <a:prstGeom prst="rect">
            <a:avLst/>
          </a:prstGeom>
          <a:solidFill>
            <a:srgbClr val="dddddd"/>
          </a:solidFill>
        </p:spPr>
      </p:sp>
      <p:sp>
        <p:nvSpPr>
          <p:cNvPr id="216" name="CustomShape 25"/>
          <p:cNvSpPr/>
          <p:nvPr/>
        </p:nvSpPr>
        <p:spPr>
          <a:xfrm>
            <a:off x="3657600" y="9360"/>
            <a:ext cx="75960" cy="6857640"/>
          </a:xfrm>
          <a:prstGeom prst="rect">
            <a:avLst/>
          </a:prstGeom>
          <a:solidFill>
            <a:srgbClr val="dddddd"/>
          </a:solidFill>
        </p:spPr>
      </p:sp>
      <p:sp>
        <p:nvSpPr>
          <p:cNvPr id="217" name="CustomShape 26"/>
          <p:cNvSpPr/>
          <p:nvPr/>
        </p:nvSpPr>
        <p:spPr>
          <a:xfrm>
            <a:off x="3809880" y="9360"/>
            <a:ext cx="75960" cy="6857640"/>
          </a:xfrm>
          <a:prstGeom prst="rect">
            <a:avLst/>
          </a:prstGeom>
          <a:solidFill>
            <a:srgbClr val="dddddd"/>
          </a:solidFill>
        </p:spPr>
      </p:sp>
      <p:sp>
        <p:nvSpPr>
          <p:cNvPr id="218" name="CustomShape 27"/>
          <p:cNvSpPr/>
          <p:nvPr/>
        </p:nvSpPr>
        <p:spPr>
          <a:xfrm>
            <a:off x="3962520" y="9360"/>
            <a:ext cx="75960" cy="6857640"/>
          </a:xfrm>
          <a:prstGeom prst="rect">
            <a:avLst/>
          </a:prstGeom>
          <a:solidFill>
            <a:srgbClr val="dddddd"/>
          </a:solidFill>
        </p:spPr>
      </p:sp>
      <p:sp>
        <p:nvSpPr>
          <p:cNvPr id="219" name="CustomShape 28"/>
          <p:cNvSpPr/>
          <p:nvPr/>
        </p:nvSpPr>
        <p:spPr>
          <a:xfrm>
            <a:off x="4114800" y="9360"/>
            <a:ext cx="75960" cy="6857640"/>
          </a:xfrm>
          <a:prstGeom prst="rect">
            <a:avLst/>
          </a:prstGeom>
          <a:solidFill>
            <a:srgbClr val="dddddd"/>
          </a:solidFill>
        </p:spPr>
      </p:sp>
      <p:sp>
        <p:nvSpPr>
          <p:cNvPr id="220" name="CustomShape 29"/>
          <p:cNvSpPr/>
          <p:nvPr/>
        </p:nvSpPr>
        <p:spPr>
          <a:xfrm>
            <a:off x="4267080" y="9360"/>
            <a:ext cx="75960" cy="6857640"/>
          </a:xfrm>
          <a:prstGeom prst="rect">
            <a:avLst/>
          </a:prstGeom>
          <a:solidFill>
            <a:srgbClr val="dddddd"/>
          </a:solidFill>
        </p:spPr>
      </p:sp>
      <p:sp>
        <p:nvSpPr>
          <p:cNvPr id="221" name="CustomShape 30"/>
          <p:cNvSpPr/>
          <p:nvPr/>
        </p:nvSpPr>
        <p:spPr>
          <a:xfrm>
            <a:off x="4419720" y="9360"/>
            <a:ext cx="75960" cy="6857640"/>
          </a:xfrm>
          <a:prstGeom prst="rect">
            <a:avLst/>
          </a:prstGeom>
          <a:solidFill>
            <a:srgbClr val="dddddd"/>
          </a:solidFill>
        </p:spPr>
      </p:sp>
      <p:sp>
        <p:nvSpPr>
          <p:cNvPr id="222" name="CustomShape 31"/>
          <p:cNvSpPr/>
          <p:nvPr/>
        </p:nvSpPr>
        <p:spPr>
          <a:xfrm>
            <a:off x="4572000" y="9360"/>
            <a:ext cx="75960" cy="6857640"/>
          </a:xfrm>
          <a:prstGeom prst="rect">
            <a:avLst/>
          </a:prstGeom>
          <a:solidFill>
            <a:srgbClr val="dddddd"/>
          </a:solidFill>
        </p:spPr>
      </p:sp>
      <p:sp>
        <p:nvSpPr>
          <p:cNvPr id="223" name="CustomShape 32"/>
          <p:cNvSpPr/>
          <p:nvPr/>
        </p:nvSpPr>
        <p:spPr>
          <a:xfrm>
            <a:off x="4724280" y="9360"/>
            <a:ext cx="75960" cy="6857640"/>
          </a:xfrm>
          <a:prstGeom prst="rect">
            <a:avLst/>
          </a:prstGeom>
          <a:solidFill>
            <a:srgbClr val="dddddd"/>
          </a:solidFill>
        </p:spPr>
      </p:sp>
      <p:sp>
        <p:nvSpPr>
          <p:cNvPr id="224" name="CustomShape 33"/>
          <p:cNvSpPr/>
          <p:nvPr/>
        </p:nvSpPr>
        <p:spPr>
          <a:xfrm>
            <a:off x="4876920" y="9360"/>
            <a:ext cx="75960" cy="6857640"/>
          </a:xfrm>
          <a:prstGeom prst="rect">
            <a:avLst/>
          </a:prstGeom>
          <a:solidFill>
            <a:srgbClr val="dddddd"/>
          </a:solidFill>
        </p:spPr>
      </p:sp>
      <p:sp>
        <p:nvSpPr>
          <p:cNvPr id="225" name="CustomShape 34"/>
          <p:cNvSpPr/>
          <p:nvPr/>
        </p:nvSpPr>
        <p:spPr>
          <a:xfrm>
            <a:off x="5029200" y="9360"/>
            <a:ext cx="75960" cy="6857640"/>
          </a:xfrm>
          <a:prstGeom prst="rect">
            <a:avLst/>
          </a:prstGeom>
          <a:solidFill>
            <a:srgbClr val="dddddd"/>
          </a:solidFill>
        </p:spPr>
      </p:sp>
      <p:sp>
        <p:nvSpPr>
          <p:cNvPr id="226" name="CustomShape 35"/>
          <p:cNvSpPr/>
          <p:nvPr/>
        </p:nvSpPr>
        <p:spPr>
          <a:xfrm>
            <a:off x="5181480" y="9360"/>
            <a:ext cx="75960" cy="6857640"/>
          </a:xfrm>
          <a:prstGeom prst="rect">
            <a:avLst/>
          </a:prstGeom>
          <a:solidFill>
            <a:srgbClr val="dddddd"/>
          </a:solidFill>
        </p:spPr>
      </p:sp>
      <p:sp>
        <p:nvSpPr>
          <p:cNvPr id="227" name="CustomShape 36"/>
          <p:cNvSpPr/>
          <p:nvPr/>
        </p:nvSpPr>
        <p:spPr>
          <a:xfrm>
            <a:off x="5334120" y="9360"/>
            <a:ext cx="75960" cy="6857640"/>
          </a:xfrm>
          <a:prstGeom prst="rect">
            <a:avLst/>
          </a:prstGeom>
          <a:solidFill>
            <a:srgbClr val="dddddd"/>
          </a:solidFill>
        </p:spPr>
      </p:sp>
      <p:sp>
        <p:nvSpPr>
          <p:cNvPr id="228" name="CustomShape 37"/>
          <p:cNvSpPr/>
          <p:nvPr/>
        </p:nvSpPr>
        <p:spPr>
          <a:xfrm>
            <a:off x="5486400" y="9360"/>
            <a:ext cx="75960" cy="6857640"/>
          </a:xfrm>
          <a:prstGeom prst="rect">
            <a:avLst/>
          </a:prstGeom>
          <a:solidFill>
            <a:srgbClr val="dddddd"/>
          </a:solidFill>
        </p:spPr>
      </p:sp>
      <p:sp>
        <p:nvSpPr>
          <p:cNvPr id="229" name="CustomShape 38"/>
          <p:cNvSpPr/>
          <p:nvPr/>
        </p:nvSpPr>
        <p:spPr>
          <a:xfrm>
            <a:off x="5638680" y="9360"/>
            <a:ext cx="75960" cy="6857640"/>
          </a:xfrm>
          <a:prstGeom prst="rect">
            <a:avLst/>
          </a:prstGeom>
          <a:solidFill>
            <a:srgbClr val="dddddd"/>
          </a:solidFill>
        </p:spPr>
      </p:sp>
      <p:sp>
        <p:nvSpPr>
          <p:cNvPr id="230" name="CustomShape 39"/>
          <p:cNvSpPr/>
          <p:nvPr/>
        </p:nvSpPr>
        <p:spPr>
          <a:xfrm>
            <a:off x="5791320" y="9360"/>
            <a:ext cx="75960" cy="6857640"/>
          </a:xfrm>
          <a:prstGeom prst="rect">
            <a:avLst/>
          </a:prstGeom>
          <a:solidFill>
            <a:srgbClr val="dddddd"/>
          </a:solidFill>
        </p:spPr>
      </p:sp>
      <p:sp>
        <p:nvSpPr>
          <p:cNvPr id="231" name="CustomShape 40"/>
          <p:cNvSpPr/>
          <p:nvPr/>
        </p:nvSpPr>
        <p:spPr>
          <a:xfrm>
            <a:off x="5943600" y="9360"/>
            <a:ext cx="75960" cy="6857640"/>
          </a:xfrm>
          <a:prstGeom prst="rect">
            <a:avLst/>
          </a:prstGeom>
          <a:solidFill>
            <a:srgbClr val="dddddd"/>
          </a:solidFill>
        </p:spPr>
      </p:sp>
      <p:sp>
        <p:nvSpPr>
          <p:cNvPr id="232" name="CustomShape 41"/>
          <p:cNvSpPr/>
          <p:nvPr/>
        </p:nvSpPr>
        <p:spPr>
          <a:xfrm>
            <a:off x="6095880" y="9360"/>
            <a:ext cx="75960" cy="6857640"/>
          </a:xfrm>
          <a:prstGeom prst="rect">
            <a:avLst/>
          </a:prstGeom>
          <a:solidFill>
            <a:srgbClr val="dddddd"/>
          </a:solidFill>
        </p:spPr>
      </p:sp>
      <p:sp>
        <p:nvSpPr>
          <p:cNvPr id="233" name="CustomShape 42"/>
          <p:cNvSpPr/>
          <p:nvPr/>
        </p:nvSpPr>
        <p:spPr>
          <a:xfrm>
            <a:off x="6248520" y="9360"/>
            <a:ext cx="75960" cy="6857640"/>
          </a:xfrm>
          <a:prstGeom prst="rect">
            <a:avLst/>
          </a:prstGeom>
          <a:solidFill>
            <a:srgbClr val="dddddd"/>
          </a:solidFill>
        </p:spPr>
      </p:sp>
      <p:sp>
        <p:nvSpPr>
          <p:cNvPr id="234" name="CustomShape 43"/>
          <p:cNvSpPr/>
          <p:nvPr/>
        </p:nvSpPr>
        <p:spPr>
          <a:xfrm>
            <a:off x="6400800" y="9360"/>
            <a:ext cx="75960" cy="6857640"/>
          </a:xfrm>
          <a:prstGeom prst="rect">
            <a:avLst/>
          </a:prstGeom>
          <a:solidFill>
            <a:srgbClr val="dddddd"/>
          </a:solidFill>
        </p:spPr>
      </p:sp>
      <p:sp>
        <p:nvSpPr>
          <p:cNvPr id="235" name="CustomShape 44"/>
          <p:cNvSpPr/>
          <p:nvPr/>
        </p:nvSpPr>
        <p:spPr>
          <a:xfrm>
            <a:off x="6553080" y="9360"/>
            <a:ext cx="75960" cy="6857640"/>
          </a:xfrm>
          <a:prstGeom prst="rect">
            <a:avLst/>
          </a:prstGeom>
          <a:solidFill>
            <a:srgbClr val="dddddd"/>
          </a:solidFill>
        </p:spPr>
      </p:sp>
      <p:sp>
        <p:nvSpPr>
          <p:cNvPr id="236" name="CustomShape 45"/>
          <p:cNvSpPr/>
          <p:nvPr/>
        </p:nvSpPr>
        <p:spPr>
          <a:xfrm>
            <a:off x="6705720" y="9360"/>
            <a:ext cx="75960" cy="6857640"/>
          </a:xfrm>
          <a:prstGeom prst="rect">
            <a:avLst/>
          </a:prstGeom>
          <a:solidFill>
            <a:srgbClr val="dddddd"/>
          </a:solidFill>
        </p:spPr>
      </p:sp>
      <p:sp>
        <p:nvSpPr>
          <p:cNvPr id="237" name="CustomShape 46"/>
          <p:cNvSpPr/>
          <p:nvPr/>
        </p:nvSpPr>
        <p:spPr>
          <a:xfrm>
            <a:off x="6858000" y="9360"/>
            <a:ext cx="75960" cy="6857640"/>
          </a:xfrm>
          <a:prstGeom prst="rect">
            <a:avLst/>
          </a:prstGeom>
          <a:solidFill>
            <a:srgbClr val="dddddd"/>
          </a:solidFill>
        </p:spPr>
      </p:sp>
      <p:sp>
        <p:nvSpPr>
          <p:cNvPr id="238" name="CustomShape 47"/>
          <p:cNvSpPr/>
          <p:nvPr/>
        </p:nvSpPr>
        <p:spPr>
          <a:xfrm>
            <a:off x="7010280" y="9360"/>
            <a:ext cx="75960" cy="6857640"/>
          </a:xfrm>
          <a:prstGeom prst="rect">
            <a:avLst/>
          </a:prstGeom>
          <a:solidFill>
            <a:srgbClr val="dddddd"/>
          </a:solidFill>
        </p:spPr>
      </p:sp>
      <p:sp>
        <p:nvSpPr>
          <p:cNvPr id="239" name="CustomShape 48"/>
          <p:cNvSpPr/>
          <p:nvPr/>
        </p:nvSpPr>
        <p:spPr>
          <a:xfrm>
            <a:off x="7162920" y="9360"/>
            <a:ext cx="75960" cy="6857640"/>
          </a:xfrm>
          <a:prstGeom prst="rect">
            <a:avLst/>
          </a:prstGeom>
          <a:solidFill>
            <a:srgbClr val="dddddd"/>
          </a:solidFill>
        </p:spPr>
      </p:sp>
      <p:sp>
        <p:nvSpPr>
          <p:cNvPr id="240" name="CustomShape 49"/>
          <p:cNvSpPr/>
          <p:nvPr/>
        </p:nvSpPr>
        <p:spPr>
          <a:xfrm>
            <a:off x="7315200" y="9360"/>
            <a:ext cx="75960" cy="6857640"/>
          </a:xfrm>
          <a:prstGeom prst="rect">
            <a:avLst/>
          </a:prstGeom>
          <a:solidFill>
            <a:srgbClr val="dddddd"/>
          </a:solidFill>
        </p:spPr>
      </p:sp>
      <p:sp>
        <p:nvSpPr>
          <p:cNvPr id="241" name="CustomShape 50"/>
          <p:cNvSpPr/>
          <p:nvPr/>
        </p:nvSpPr>
        <p:spPr>
          <a:xfrm>
            <a:off x="7467480" y="9360"/>
            <a:ext cx="75960" cy="6857640"/>
          </a:xfrm>
          <a:prstGeom prst="rect">
            <a:avLst/>
          </a:prstGeom>
          <a:solidFill>
            <a:srgbClr val="dddddd"/>
          </a:solidFill>
        </p:spPr>
      </p:sp>
      <p:sp>
        <p:nvSpPr>
          <p:cNvPr id="242" name="CustomShape 51"/>
          <p:cNvSpPr/>
          <p:nvPr/>
        </p:nvSpPr>
        <p:spPr>
          <a:xfrm>
            <a:off x="7620120" y="9360"/>
            <a:ext cx="75960" cy="6857640"/>
          </a:xfrm>
          <a:prstGeom prst="rect">
            <a:avLst/>
          </a:prstGeom>
          <a:solidFill>
            <a:srgbClr val="dddddd"/>
          </a:solidFill>
        </p:spPr>
      </p:sp>
      <p:sp>
        <p:nvSpPr>
          <p:cNvPr id="243" name="CustomShape 52"/>
          <p:cNvSpPr/>
          <p:nvPr/>
        </p:nvSpPr>
        <p:spPr>
          <a:xfrm>
            <a:off x="7772400" y="9360"/>
            <a:ext cx="75960" cy="6857640"/>
          </a:xfrm>
          <a:prstGeom prst="rect">
            <a:avLst/>
          </a:prstGeom>
          <a:solidFill>
            <a:srgbClr val="dddddd"/>
          </a:solidFill>
        </p:spPr>
      </p:sp>
      <p:sp>
        <p:nvSpPr>
          <p:cNvPr id="244" name="CustomShape 53"/>
          <p:cNvSpPr/>
          <p:nvPr/>
        </p:nvSpPr>
        <p:spPr>
          <a:xfrm>
            <a:off x="7924680" y="9360"/>
            <a:ext cx="75960" cy="6857640"/>
          </a:xfrm>
          <a:prstGeom prst="rect">
            <a:avLst/>
          </a:prstGeom>
          <a:solidFill>
            <a:srgbClr val="dddddd"/>
          </a:solidFill>
        </p:spPr>
      </p:sp>
      <p:sp>
        <p:nvSpPr>
          <p:cNvPr id="245" name="CustomShape 54"/>
          <p:cNvSpPr/>
          <p:nvPr/>
        </p:nvSpPr>
        <p:spPr>
          <a:xfrm>
            <a:off x="8077320" y="9360"/>
            <a:ext cx="75960" cy="6857640"/>
          </a:xfrm>
          <a:prstGeom prst="rect">
            <a:avLst/>
          </a:prstGeom>
          <a:solidFill>
            <a:srgbClr val="dddddd"/>
          </a:solidFill>
        </p:spPr>
      </p:sp>
      <p:sp>
        <p:nvSpPr>
          <p:cNvPr id="246" name="CustomShape 55"/>
          <p:cNvSpPr/>
          <p:nvPr/>
        </p:nvSpPr>
        <p:spPr>
          <a:xfrm>
            <a:off x="8229600" y="9360"/>
            <a:ext cx="75960" cy="6857640"/>
          </a:xfrm>
          <a:prstGeom prst="rect">
            <a:avLst/>
          </a:prstGeom>
          <a:solidFill>
            <a:srgbClr val="dddddd"/>
          </a:solidFill>
        </p:spPr>
      </p:sp>
      <p:sp>
        <p:nvSpPr>
          <p:cNvPr id="247" name="CustomShape 56"/>
          <p:cNvSpPr/>
          <p:nvPr/>
        </p:nvSpPr>
        <p:spPr>
          <a:xfrm>
            <a:off x="8381880" y="9360"/>
            <a:ext cx="75960" cy="6857640"/>
          </a:xfrm>
          <a:prstGeom prst="rect">
            <a:avLst/>
          </a:prstGeom>
          <a:solidFill>
            <a:srgbClr val="dddddd"/>
          </a:solidFill>
        </p:spPr>
      </p:sp>
      <p:sp>
        <p:nvSpPr>
          <p:cNvPr id="248" name="CustomShape 57"/>
          <p:cNvSpPr/>
          <p:nvPr/>
        </p:nvSpPr>
        <p:spPr>
          <a:xfrm>
            <a:off x="8534520" y="9360"/>
            <a:ext cx="75960" cy="6857640"/>
          </a:xfrm>
          <a:prstGeom prst="rect">
            <a:avLst/>
          </a:prstGeom>
          <a:solidFill>
            <a:srgbClr val="dddddd"/>
          </a:solidFill>
        </p:spPr>
      </p:sp>
      <p:sp>
        <p:nvSpPr>
          <p:cNvPr id="249" name="CustomShape 58"/>
          <p:cNvSpPr/>
          <p:nvPr/>
        </p:nvSpPr>
        <p:spPr>
          <a:xfrm>
            <a:off x="8686800" y="9360"/>
            <a:ext cx="75960" cy="6857640"/>
          </a:xfrm>
          <a:prstGeom prst="rect">
            <a:avLst/>
          </a:prstGeom>
          <a:solidFill>
            <a:srgbClr val="dddddd"/>
          </a:solidFill>
        </p:spPr>
      </p:sp>
      <p:sp>
        <p:nvSpPr>
          <p:cNvPr id="250" name="CustomShape 59"/>
          <p:cNvSpPr/>
          <p:nvPr/>
        </p:nvSpPr>
        <p:spPr>
          <a:xfrm>
            <a:off x="8839080" y="9360"/>
            <a:ext cx="75960" cy="6857640"/>
          </a:xfrm>
          <a:prstGeom prst="rect">
            <a:avLst/>
          </a:prstGeom>
          <a:solidFill>
            <a:srgbClr val="dddddd"/>
          </a:solidFill>
        </p:spPr>
      </p:sp>
      <p:sp>
        <p:nvSpPr>
          <p:cNvPr id="251" name="CustomShape 60"/>
          <p:cNvSpPr/>
          <p:nvPr/>
        </p:nvSpPr>
        <p:spPr>
          <a:xfrm>
            <a:off x="8991720" y="9360"/>
            <a:ext cx="75960" cy="6857640"/>
          </a:xfrm>
          <a:prstGeom prst="rect">
            <a:avLst/>
          </a:prstGeom>
          <a:solidFill>
            <a:srgbClr val="dddddd"/>
          </a:solidFill>
        </p:spPr>
      </p:sp>
      <p:sp>
        <p:nvSpPr>
          <p:cNvPr id="252" name="CustomShape 61"/>
          <p:cNvSpPr/>
          <p:nvPr/>
        </p:nvSpPr>
        <p:spPr>
          <a:xfrm>
            <a:off x="684360" y="0"/>
            <a:ext cx="8462520" cy="6857640"/>
          </a:xfrm>
          <a:prstGeom prst="rect">
            <a:avLst/>
          </a:prstGeom>
          <a:solidFill>
            <a:srgbClr val="ffffff"/>
          </a:solidFill>
        </p:spPr>
      </p:sp>
      <p:sp>
        <p:nvSpPr>
          <p:cNvPr id="253" name="CustomShape 62"/>
          <p:cNvSpPr/>
          <p:nvPr/>
        </p:nvSpPr>
        <p:spPr>
          <a:xfrm>
            <a:off x="0" y="1716120"/>
            <a:ext cx="6949800" cy="74160"/>
          </a:xfrm>
          <a:prstGeom prst="rect">
            <a:avLst/>
          </a:prstGeom>
          <a:solidFill>
            <a:srgbClr val="336699"/>
          </a:solidFill>
        </p:spPr>
      </p:sp>
      <p:sp>
        <p:nvSpPr>
          <p:cNvPr id="254" name="PlaceHolder 63"/>
          <p:cNvSpPr>
            <a:spLocks noGrp="1"/>
          </p:cNvSpPr>
          <p:nvPr>
            <p:ph type="title"/>
          </p:nvPr>
        </p:nvSpPr>
        <p:spPr>
          <a:xfrm>
            <a:off x="871560" y="-1136520"/>
            <a:ext cx="8162640" cy="1920240"/>
          </a:xfrm>
          <a:prstGeom prst="rect">
            <a:avLst/>
          </a:prstGeom>
        </p:spPr>
        <p:txBody>
          <a:bodyPr anchor="b"/>
          <a:p>
            <a:pPr>
              <a:lnSpc>
                <a:spcPct val="100000"/>
              </a:lnSpc>
            </a:pPr>
            <a:r>
              <a:rPr lang="en-US" sz="4000">
                <a:solidFill>
                  <a:srgbClr val="006600"/>
                </a:solidFill>
                <a:latin typeface="Verdana"/>
              </a:rPr>
              <a:t>Click to edit the title text formatClick to edit Master title style</a:t>
            </a:r>
            <a:endParaRPr/>
          </a:p>
        </p:txBody>
      </p:sp>
      <p:sp>
        <p:nvSpPr>
          <p:cNvPr id="255" name="PlaceHolder 64"/>
          <p:cNvSpPr>
            <a:spLocks noGrp="1"/>
          </p:cNvSpPr>
          <p:nvPr>
            <p:ph type="body"/>
          </p:nvPr>
        </p:nvSpPr>
        <p:spPr>
          <a:xfrm>
            <a:off x="457200" y="1066680"/>
            <a:ext cx="8110080" cy="4190760"/>
          </a:xfrm>
          <a:prstGeom prst="rect">
            <a:avLst/>
          </a:prstGeom>
        </p:spPr>
        <p:txBody>
          <a:bodyPr/>
          <a:p>
            <a:pPr>
              <a:buSzPct val="45000"/>
              <a:buFont typeface="StarSymbol"/>
              <a:buChar char=""/>
            </a:pPr>
            <a:r>
              <a:rPr lang="en-US" sz="3200">
                <a:solidFill>
                  <a:srgbClr val="800000"/>
                </a:solidFill>
                <a:latin typeface="Verdana"/>
              </a:rPr>
              <a:t>Click to edit the outline text format</a:t>
            </a:r>
            <a:endParaRPr/>
          </a:p>
          <a:p>
            <a:pPr lvl="1">
              <a:buSzPct val="75000"/>
              <a:buFont typeface="StarSymbol"/>
              <a:buChar char=""/>
            </a:pPr>
            <a:r>
              <a:rPr lang="en-US" sz="3200">
                <a:solidFill>
                  <a:srgbClr val="800000"/>
                </a:solidFill>
                <a:latin typeface="Verdana"/>
              </a:rPr>
              <a:t>Second Outline Level</a:t>
            </a:r>
            <a:endParaRPr/>
          </a:p>
          <a:p>
            <a:pPr lvl="2">
              <a:buSzPct val="45000"/>
              <a:buFont typeface="StarSymbol"/>
              <a:buChar char=""/>
            </a:pPr>
            <a:r>
              <a:rPr lang="en-US" sz="3200">
                <a:solidFill>
                  <a:srgbClr val="800000"/>
                </a:solidFill>
                <a:latin typeface="Verdana"/>
              </a:rPr>
              <a:t>Third Outline Level</a:t>
            </a:r>
            <a:endParaRPr/>
          </a:p>
          <a:p>
            <a:pPr lvl="3">
              <a:buSzPct val="75000"/>
              <a:buFont typeface="StarSymbol"/>
              <a:buChar char=""/>
            </a:pPr>
            <a:r>
              <a:rPr lang="en-US" sz="3200">
                <a:solidFill>
                  <a:srgbClr val="800000"/>
                </a:solidFill>
                <a:latin typeface="Verdana"/>
              </a:rPr>
              <a:t>Fourth Outline Level</a:t>
            </a:r>
            <a:endParaRPr/>
          </a:p>
          <a:p>
            <a:pPr lvl="4">
              <a:buSzPct val="45000"/>
              <a:buFont typeface="StarSymbol"/>
              <a:buChar char=""/>
            </a:pPr>
            <a:r>
              <a:rPr lang="en-US" sz="3200">
                <a:solidFill>
                  <a:srgbClr val="800000"/>
                </a:solidFill>
                <a:latin typeface="Verdana"/>
              </a:rPr>
              <a:t>Fifth Outline Level</a:t>
            </a:r>
            <a:endParaRPr/>
          </a:p>
          <a:p>
            <a:pPr lvl="5">
              <a:buSzPct val="45000"/>
              <a:buFont typeface="StarSymbol"/>
              <a:buChar char=""/>
            </a:pPr>
            <a:r>
              <a:rPr lang="en-US" sz="3200">
                <a:solidFill>
                  <a:srgbClr val="800000"/>
                </a:solidFill>
                <a:latin typeface="Verdana"/>
              </a:rPr>
              <a:t>Sixth Outline Level</a:t>
            </a:r>
            <a:endParaRPr/>
          </a:p>
          <a:p>
            <a:pPr>
              <a:lnSpc>
                <a:spcPct val="100000"/>
              </a:lnSpc>
              <a:buSzPct val="75000"/>
              <a:buFont charset="2" typeface="Wingdings"/>
              <a:buChar char=""/>
            </a:pPr>
            <a:r>
              <a:rPr lang="en-US" sz="3200">
                <a:solidFill>
                  <a:srgbClr val="800000"/>
                </a:solidFill>
                <a:latin typeface="Verdana"/>
              </a:rPr>
              <a:t>Seventh Outline LevelClick to edit Master text styles</a:t>
            </a:r>
            <a:endParaRPr/>
          </a:p>
          <a:p>
            <a:pPr lvl="1">
              <a:lnSpc>
                <a:spcPct val="100000"/>
              </a:lnSpc>
              <a:buSzPct val="70000"/>
              <a:buFont charset="2" typeface="Wingdings"/>
              <a:buChar char=""/>
            </a:pPr>
            <a:r>
              <a:rPr lang="en-US" sz="2800">
                <a:solidFill>
                  <a:srgbClr val="800000"/>
                </a:solidFill>
                <a:latin typeface="Verdana"/>
              </a:rPr>
              <a:t>Second level</a:t>
            </a:r>
            <a:endParaRPr/>
          </a:p>
          <a:p>
            <a:pPr lvl="1">
              <a:buSzPct val="70000"/>
              <a:buFont charset="2" typeface="Wingdings"/>
              <a:buChar char=""/>
            </a:pPr>
            <a:r>
              <a:rPr lang="en-US" sz="2400">
                <a:solidFill>
                  <a:srgbClr val="800000"/>
                </a:solidFill>
                <a:latin typeface="Verdana"/>
              </a:rPr>
              <a:t>Third level</a:t>
            </a:r>
            <a:endParaRPr/>
          </a:p>
          <a:p>
            <a:pPr lvl="2">
              <a:buFont typeface="StarSymbol"/>
              <a:buChar char=""/>
            </a:pPr>
            <a:r>
              <a:rPr lang="en-US" sz="2000">
                <a:solidFill>
                  <a:srgbClr val="800000"/>
                </a:solidFill>
                <a:latin typeface="Verdana"/>
              </a:rPr>
              <a:t>Fourth level</a:t>
            </a:r>
            <a:endParaRPr/>
          </a:p>
          <a:p>
            <a:pPr lvl="3">
              <a:buFont typeface="StarSymbol"/>
              <a:buChar char=""/>
            </a:pPr>
            <a:r>
              <a:rPr lang="en-US" sz="2000">
                <a:solidFill>
                  <a:srgbClr val="800000"/>
                </a:solidFill>
                <a:latin typeface="Verdana"/>
              </a:rPr>
              <a:t>Fifth level</a:t>
            </a:r>
            <a:endParaRPr/>
          </a:p>
        </p:txBody>
      </p:sp>
    </p:spTree>
  </p:cSld>
  <p:clrMap accent1="accent1" accent2="accent2" accent3="accent3" accent4="accent4" accent5="accent5" accent6="accent6" bg1="lt1" bg2="lt2" folHlink="folHlink" hlink="hlink" tx1="dk1" tx2="dk2"/>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288" name="CustomShape 1"/>
          <p:cNvSpPr/>
          <p:nvPr/>
        </p:nvSpPr>
        <p:spPr>
          <a:xfrm>
            <a:off x="0" y="0"/>
            <a:ext cx="75960" cy="6857640"/>
          </a:xfrm>
          <a:prstGeom prst="rect">
            <a:avLst/>
          </a:prstGeom>
          <a:solidFill>
            <a:srgbClr val="dddddd"/>
          </a:solidFill>
        </p:spPr>
      </p:sp>
      <p:sp>
        <p:nvSpPr>
          <p:cNvPr id="289" name="CustomShape 2"/>
          <p:cNvSpPr/>
          <p:nvPr/>
        </p:nvSpPr>
        <p:spPr>
          <a:xfrm>
            <a:off x="152280" y="9360"/>
            <a:ext cx="75960" cy="6857640"/>
          </a:xfrm>
          <a:prstGeom prst="rect">
            <a:avLst/>
          </a:prstGeom>
          <a:solidFill>
            <a:srgbClr val="dddddd"/>
          </a:solidFill>
        </p:spPr>
      </p:sp>
      <p:sp>
        <p:nvSpPr>
          <p:cNvPr id="290" name="CustomShape 3"/>
          <p:cNvSpPr/>
          <p:nvPr/>
        </p:nvSpPr>
        <p:spPr>
          <a:xfrm>
            <a:off x="304920" y="9360"/>
            <a:ext cx="75960" cy="6857640"/>
          </a:xfrm>
          <a:prstGeom prst="rect">
            <a:avLst/>
          </a:prstGeom>
          <a:solidFill>
            <a:srgbClr val="dddddd"/>
          </a:solidFill>
        </p:spPr>
      </p:sp>
      <p:sp>
        <p:nvSpPr>
          <p:cNvPr id="291" name="CustomShape 4"/>
          <p:cNvSpPr/>
          <p:nvPr/>
        </p:nvSpPr>
        <p:spPr>
          <a:xfrm>
            <a:off x="457200" y="9360"/>
            <a:ext cx="75960" cy="6857640"/>
          </a:xfrm>
          <a:prstGeom prst="rect">
            <a:avLst/>
          </a:prstGeom>
          <a:solidFill>
            <a:srgbClr val="dddddd"/>
          </a:solidFill>
        </p:spPr>
      </p:sp>
      <p:sp>
        <p:nvSpPr>
          <p:cNvPr id="292" name="CustomShape 5"/>
          <p:cNvSpPr/>
          <p:nvPr/>
        </p:nvSpPr>
        <p:spPr>
          <a:xfrm>
            <a:off x="609480" y="9360"/>
            <a:ext cx="75960" cy="6857640"/>
          </a:xfrm>
          <a:prstGeom prst="rect">
            <a:avLst/>
          </a:prstGeom>
          <a:solidFill>
            <a:srgbClr val="dddddd"/>
          </a:solidFill>
        </p:spPr>
      </p:sp>
      <p:sp>
        <p:nvSpPr>
          <p:cNvPr id="293" name="CustomShape 6"/>
          <p:cNvSpPr/>
          <p:nvPr/>
        </p:nvSpPr>
        <p:spPr>
          <a:xfrm>
            <a:off x="762120" y="9360"/>
            <a:ext cx="75960" cy="6857640"/>
          </a:xfrm>
          <a:prstGeom prst="rect">
            <a:avLst/>
          </a:prstGeom>
          <a:solidFill>
            <a:srgbClr val="dddddd"/>
          </a:solidFill>
        </p:spPr>
      </p:sp>
      <p:sp>
        <p:nvSpPr>
          <p:cNvPr id="294" name="CustomShape 7"/>
          <p:cNvSpPr/>
          <p:nvPr/>
        </p:nvSpPr>
        <p:spPr>
          <a:xfrm>
            <a:off x="914400" y="9360"/>
            <a:ext cx="75960" cy="6857640"/>
          </a:xfrm>
          <a:prstGeom prst="rect">
            <a:avLst/>
          </a:prstGeom>
          <a:solidFill>
            <a:srgbClr val="dddddd"/>
          </a:solidFill>
        </p:spPr>
      </p:sp>
      <p:sp>
        <p:nvSpPr>
          <p:cNvPr id="295" name="CustomShape 8"/>
          <p:cNvSpPr/>
          <p:nvPr/>
        </p:nvSpPr>
        <p:spPr>
          <a:xfrm>
            <a:off x="1066680" y="9360"/>
            <a:ext cx="75960" cy="6857640"/>
          </a:xfrm>
          <a:prstGeom prst="rect">
            <a:avLst/>
          </a:prstGeom>
          <a:solidFill>
            <a:srgbClr val="dddddd"/>
          </a:solidFill>
        </p:spPr>
      </p:sp>
      <p:sp>
        <p:nvSpPr>
          <p:cNvPr id="296" name="CustomShape 9"/>
          <p:cNvSpPr/>
          <p:nvPr/>
        </p:nvSpPr>
        <p:spPr>
          <a:xfrm>
            <a:off x="1219320" y="9360"/>
            <a:ext cx="75960" cy="6857640"/>
          </a:xfrm>
          <a:prstGeom prst="rect">
            <a:avLst/>
          </a:prstGeom>
          <a:solidFill>
            <a:srgbClr val="dddddd"/>
          </a:solidFill>
        </p:spPr>
      </p:sp>
      <p:sp>
        <p:nvSpPr>
          <p:cNvPr id="297" name="CustomShape 10"/>
          <p:cNvSpPr/>
          <p:nvPr/>
        </p:nvSpPr>
        <p:spPr>
          <a:xfrm>
            <a:off x="1371600" y="9360"/>
            <a:ext cx="75960" cy="6857640"/>
          </a:xfrm>
          <a:prstGeom prst="rect">
            <a:avLst/>
          </a:prstGeom>
          <a:solidFill>
            <a:srgbClr val="dddddd"/>
          </a:solidFill>
        </p:spPr>
      </p:sp>
      <p:sp>
        <p:nvSpPr>
          <p:cNvPr id="298" name="CustomShape 11"/>
          <p:cNvSpPr/>
          <p:nvPr/>
        </p:nvSpPr>
        <p:spPr>
          <a:xfrm>
            <a:off x="1523880" y="9360"/>
            <a:ext cx="75960" cy="6857640"/>
          </a:xfrm>
          <a:prstGeom prst="rect">
            <a:avLst/>
          </a:prstGeom>
          <a:solidFill>
            <a:srgbClr val="dddddd"/>
          </a:solidFill>
        </p:spPr>
      </p:sp>
      <p:sp>
        <p:nvSpPr>
          <p:cNvPr id="299" name="CustomShape 12"/>
          <p:cNvSpPr/>
          <p:nvPr/>
        </p:nvSpPr>
        <p:spPr>
          <a:xfrm>
            <a:off x="1676520" y="9360"/>
            <a:ext cx="75960" cy="6857640"/>
          </a:xfrm>
          <a:prstGeom prst="rect">
            <a:avLst/>
          </a:prstGeom>
          <a:solidFill>
            <a:srgbClr val="dddddd"/>
          </a:solidFill>
        </p:spPr>
      </p:sp>
      <p:sp>
        <p:nvSpPr>
          <p:cNvPr id="300" name="CustomShape 13"/>
          <p:cNvSpPr/>
          <p:nvPr/>
        </p:nvSpPr>
        <p:spPr>
          <a:xfrm>
            <a:off x="1828800" y="9360"/>
            <a:ext cx="75960" cy="6857640"/>
          </a:xfrm>
          <a:prstGeom prst="rect">
            <a:avLst/>
          </a:prstGeom>
          <a:solidFill>
            <a:srgbClr val="dddddd"/>
          </a:solidFill>
        </p:spPr>
      </p:sp>
      <p:sp>
        <p:nvSpPr>
          <p:cNvPr id="301" name="CustomShape 14"/>
          <p:cNvSpPr/>
          <p:nvPr/>
        </p:nvSpPr>
        <p:spPr>
          <a:xfrm>
            <a:off x="1981080" y="9360"/>
            <a:ext cx="75960" cy="6857640"/>
          </a:xfrm>
          <a:prstGeom prst="rect">
            <a:avLst/>
          </a:prstGeom>
          <a:solidFill>
            <a:srgbClr val="dddddd"/>
          </a:solidFill>
        </p:spPr>
      </p:sp>
      <p:sp>
        <p:nvSpPr>
          <p:cNvPr id="302" name="CustomShape 15"/>
          <p:cNvSpPr/>
          <p:nvPr/>
        </p:nvSpPr>
        <p:spPr>
          <a:xfrm>
            <a:off x="2133720" y="9360"/>
            <a:ext cx="75960" cy="6857640"/>
          </a:xfrm>
          <a:prstGeom prst="rect">
            <a:avLst/>
          </a:prstGeom>
          <a:solidFill>
            <a:srgbClr val="dddddd"/>
          </a:solidFill>
        </p:spPr>
      </p:sp>
      <p:sp>
        <p:nvSpPr>
          <p:cNvPr id="303" name="CustomShape 16"/>
          <p:cNvSpPr/>
          <p:nvPr/>
        </p:nvSpPr>
        <p:spPr>
          <a:xfrm>
            <a:off x="2286000" y="9360"/>
            <a:ext cx="75960" cy="6857640"/>
          </a:xfrm>
          <a:prstGeom prst="rect">
            <a:avLst/>
          </a:prstGeom>
          <a:solidFill>
            <a:srgbClr val="dddddd"/>
          </a:solidFill>
        </p:spPr>
      </p:sp>
      <p:sp>
        <p:nvSpPr>
          <p:cNvPr id="304" name="CustomShape 17"/>
          <p:cNvSpPr/>
          <p:nvPr/>
        </p:nvSpPr>
        <p:spPr>
          <a:xfrm>
            <a:off x="2438280" y="9360"/>
            <a:ext cx="75960" cy="6857640"/>
          </a:xfrm>
          <a:prstGeom prst="rect">
            <a:avLst/>
          </a:prstGeom>
          <a:solidFill>
            <a:srgbClr val="dddddd"/>
          </a:solidFill>
        </p:spPr>
      </p:sp>
      <p:sp>
        <p:nvSpPr>
          <p:cNvPr id="305" name="CustomShape 18"/>
          <p:cNvSpPr/>
          <p:nvPr/>
        </p:nvSpPr>
        <p:spPr>
          <a:xfrm>
            <a:off x="2590920" y="9360"/>
            <a:ext cx="75960" cy="6857640"/>
          </a:xfrm>
          <a:prstGeom prst="rect">
            <a:avLst/>
          </a:prstGeom>
          <a:solidFill>
            <a:srgbClr val="dddddd"/>
          </a:solidFill>
        </p:spPr>
      </p:sp>
      <p:sp>
        <p:nvSpPr>
          <p:cNvPr id="306" name="CustomShape 19"/>
          <p:cNvSpPr/>
          <p:nvPr/>
        </p:nvSpPr>
        <p:spPr>
          <a:xfrm>
            <a:off x="2743200" y="9360"/>
            <a:ext cx="75960" cy="6857640"/>
          </a:xfrm>
          <a:prstGeom prst="rect">
            <a:avLst/>
          </a:prstGeom>
          <a:solidFill>
            <a:srgbClr val="dddddd"/>
          </a:solidFill>
        </p:spPr>
      </p:sp>
      <p:sp>
        <p:nvSpPr>
          <p:cNvPr id="307" name="CustomShape 20"/>
          <p:cNvSpPr/>
          <p:nvPr/>
        </p:nvSpPr>
        <p:spPr>
          <a:xfrm>
            <a:off x="2895480" y="9360"/>
            <a:ext cx="75960" cy="6857640"/>
          </a:xfrm>
          <a:prstGeom prst="rect">
            <a:avLst/>
          </a:prstGeom>
          <a:solidFill>
            <a:srgbClr val="dddddd"/>
          </a:solidFill>
        </p:spPr>
      </p:sp>
      <p:sp>
        <p:nvSpPr>
          <p:cNvPr id="308" name="CustomShape 21"/>
          <p:cNvSpPr/>
          <p:nvPr/>
        </p:nvSpPr>
        <p:spPr>
          <a:xfrm>
            <a:off x="3048120" y="9360"/>
            <a:ext cx="75960" cy="6857640"/>
          </a:xfrm>
          <a:prstGeom prst="rect">
            <a:avLst/>
          </a:prstGeom>
          <a:solidFill>
            <a:srgbClr val="dddddd"/>
          </a:solidFill>
        </p:spPr>
      </p:sp>
      <p:sp>
        <p:nvSpPr>
          <p:cNvPr id="309" name="CustomShape 22"/>
          <p:cNvSpPr/>
          <p:nvPr/>
        </p:nvSpPr>
        <p:spPr>
          <a:xfrm>
            <a:off x="3200400" y="9360"/>
            <a:ext cx="75960" cy="6857640"/>
          </a:xfrm>
          <a:prstGeom prst="rect">
            <a:avLst/>
          </a:prstGeom>
          <a:solidFill>
            <a:srgbClr val="dddddd"/>
          </a:solidFill>
        </p:spPr>
      </p:sp>
      <p:sp>
        <p:nvSpPr>
          <p:cNvPr id="310" name="CustomShape 23"/>
          <p:cNvSpPr/>
          <p:nvPr/>
        </p:nvSpPr>
        <p:spPr>
          <a:xfrm>
            <a:off x="3352680" y="9360"/>
            <a:ext cx="75960" cy="6857640"/>
          </a:xfrm>
          <a:prstGeom prst="rect">
            <a:avLst/>
          </a:prstGeom>
          <a:solidFill>
            <a:srgbClr val="dddddd"/>
          </a:solidFill>
        </p:spPr>
      </p:sp>
      <p:sp>
        <p:nvSpPr>
          <p:cNvPr id="311" name="CustomShape 24"/>
          <p:cNvSpPr/>
          <p:nvPr/>
        </p:nvSpPr>
        <p:spPr>
          <a:xfrm>
            <a:off x="3505320" y="9360"/>
            <a:ext cx="75960" cy="6857640"/>
          </a:xfrm>
          <a:prstGeom prst="rect">
            <a:avLst/>
          </a:prstGeom>
          <a:solidFill>
            <a:srgbClr val="dddddd"/>
          </a:solidFill>
        </p:spPr>
      </p:sp>
      <p:sp>
        <p:nvSpPr>
          <p:cNvPr id="312" name="CustomShape 25"/>
          <p:cNvSpPr/>
          <p:nvPr/>
        </p:nvSpPr>
        <p:spPr>
          <a:xfrm>
            <a:off x="3657600" y="9360"/>
            <a:ext cx="75960" cy="6857640"/>
          </a:xfrm>
          <a:prstGeom prst="rect">
            <a:avLst/>
          </a:prstGeom>
          <a:solidFill>
            <a:srgbClr val="dddddd"/>
          </a:solidFill>
        </p:spPr>
      </p:sp>
      <p:sp>
        <p:nvSpPr>
          <p:cNvPr id="313" name="CustomShape 26"/>
          <p:cNvSpPr/>
          <p:nvPr/>
        </p:nvSpPr>
        <p:spPr>
          <a:xfrm>
            <a:off x="3809880" y="9360"/>
            <a:ext cx="75960" cy="6857640"/>
          </a:xfrm>
          <a:prstGeom prst="rect">
            <a:avLst/>
          </a:prstGeom>
          <a:solidFill>
            <a:srgbClr val="dddddd"/>
          </a:solidFill>
        </p:spPr>
      </p:sp>
      <p:sp>
        <p:nvSpPr>
          <p:cNvPr id="314" name="CustomShape 27"/>
          <p:cNvSpPr/>
          <p:nvPr/>
        </p:nvSpPr>
        <p:spPr>
          <a:xfrm>
            <a:off x="3962520" y="9360"/>
            <a:ext cx="75960" cy="6857640"/>
          </a:xfrm>
          <a:prstGeom prst="rect">
            <a:avLst/>
          </a:prstGeom>
          <a:solidFill>
            <a:srgbClr val="dddddd"/>
          </a:solidFill>
        </p:spPr>
      </p:sp>
      <p:sp>
        <p:nvSpPr>
          <p:cNvPr id="315" name="CustomShape 28"/>
          <p:cNvSpPr/>
          <p:nvPr/>
        </p:nvSpPr>
        <p:spPr>
          <a:xfrm>
            <a:off x="4114800" y="9360"/>
            <a:ext cx="75960" cy="6857640"/>
          </a:xfrm>
          <a:prstGeom prst="rect">
            <a:avLst/>
          </a:prstGeom>
          <a:solidFill>
            <a:srgbClr val="dddddd"/>
          </a:solidFill>
        </p:spPr>
      </p:sp>
      <p:sp>
        <p:nvSpPr>
          <p:cNvPr id="316" name="CustomShape 29"/>
          <p:cNvSpPr/>
          <p:nvPr/>
        </p:nvSpPr>
        <p:spPr>
          <a:xfrm>
            <a:off x="4267080" y="9360"/>
            <a:ext cx="75960" cy="6857640"/>
          </a:xfrm>
          <a:prstGeom prst="rect">
            <a:avLst/>
          </a:prstGeom>
          <a:solidFill>
            <a:srgbClr val="dddddd"/>
          </a:solidFill>
        </p:spPr>
      </p:sp>
      <p:sp>
        <p:nvSpPr>
          <p:cNvPr id="317" name="CustomShape 30"/>
          <p:cNvSpPr/>
          <p:nvPr/>
        </p:nvSpPr>
        <p:spPr>
          <a:xfrm>
            <a:off x="4419720" y="9360"/>
            <a:ext cx="75960" cy="6857640"/>
          </a:xfrm>
          <a:prstGeom prst="rect">
            <a:avLst/>
          </a:prstGeom>
          <a:solidFill>
            <a:srgbClr val="dddddd"/>
          </a:solidFill>
        </p:spPr>
      </p:sp>
      <p:sp>
        <p:nvSpPr>
          <p:cNvPr id="318" name="CustomShape 31"/>
          <p:cNvSpPr/>
          <p:nvPr/>
        </p:nvSpPr>
        <p:spPr>
          <a:xfrm>
            <a:off x="4572000" y="9360"/>
            <a:ext cx="75960" cy="6857640"/>
          </a:xfrm>
          <a:prstGeom prst="rect">
            <a:avLst/>
          </a:prstGeom>
          <a:solidFill>
            <a:srgbClr val="dddddd"/>
          </a:solidFill>
        </p:spPr>
      </p:sp>
      <p:sp>
        <p:nvSpPr>
          <p:cNvPr id="319" name="CustomShape 32"/>
          <p:cNvSpPr/>
          <p:nvPr/>
        </p:nvSpPr>
        <p:spPr>
          <a:xfrm>
            <a:off x="4724280" y="9360"/>
            <a:ext cx="75960" cy="6857640"/>
          </a:xfrm>
          <a:prstGeom prst="rect">
            <a:avLst/>
          </a:prstGeom>
          <a:solidFill>
            <a:srgbClr val="dddddd"/>
          </a:solidFill>
        </p:spPr>
      </p:sp>
      <p:sp>
        <p:nvSpPr>
          <p:cNvPr id="320" name="CustomShape 33"/>
          <p:cNvSpPr/>
          <p:nvPr/>
        </p:nvSpPr>
        <p:spPr>
          <a:xfrm>
            <a:off x="4876920" y="9360"/>
            <a:ext cx="75960" cy="6857640"/>
          </a:xfrm>
          <a:prstGeom prst="rect">
            <a:avLst/>
          </a:prstGeom>
          <a:solidFill>
            <a:srgbClr val="dddddd"/>
          </a:solidFill>
        </p:spPr>
      </p:sp>
      <p:sp>
        <p:nvSpPr>
          <p:cNvPr id="321" name="CustomShape 34"/>
          <p:cNvSpPr/>
          <p:nvPr/>
        </p:nvSpPr>
        <p:spPr>
          <a:xfrm>
            <a:off x="5029200" y="9360"/>
            <a:ext cx="75960" cy="6857640"/>
          </a:xfrm>
          <a:prstGeom prst="rect">
            <a:avLst/>
          </a:prstGeom>
          <a:solidFill>
            <a:srgbClr val="dddddd"/>
          </a:solidFill>
        </p:spPr>
      </p:sp>
      <p:sp>
        <p:nvSpPr>
          <p:cNvPr id="322" name="CustomShape 35"/>
          <p:cNvSpPr/>
          <p:nvPr/>
        </p:nvSpPr>
        <p:spPr>
          <a:xfrm>
            <a:off x="5181480" y="9360"/>
            <a:ext cx="75960" cy="6857640"/>
          </a:xfrm>
          <a:prstGeom prst="rect">
            <a:avLst/>
          </a:prstGeom>
          <a:solidFill>
            <a:srgbClr val="dddddd"/>
          </a:solidFill>
        </p:spPr>
      </p:sp>
      <p:sp>
        <p:nvSpPr>
          <p:cNvPr id="323" name="CustomShape 36"/>
          <p:cNvSpPr/>
          <p:nvPr/>
        </p:nvSpPr>
        <p:spPr>
          <a:xfrm>
            <a:off x="5334120" y="9360"/>
            <a:ext cx="75960" cy="6857640"/>
          </a:xfrm>
          <a:prstGeom prst="rect">
            <a:avLst/>
          </a:prstGeom>
          <a:solidFill>
            <a:srgbClr val="dddddd"/>
          </a:solidFill>
        </p:spPr>
      </p:sp>
      <p:sp>
        <p:nvSpPr>
          <p:cNvPr id="324" name="CustomShape 37"/>
          <p:cNvSpPr/>
          <p:nvPr/>
        </p:nvSpPr>
        <p:spPr>
          <a:xfrm>
            <a:off x="5486400" y="9360"/>
            <a:ext cx="75960" cy="6857640"/>
          </a:xfrm>
          <a:prstGeom prst="rect">
            <a:avLst/>
          </a:prstGeom>
          <a:solidFill>
            <a:srgbClr val="dddddd"/>
          </a:solidFill>
        </p:spPr>
      </p:sp>
      <p:sp>
        <p:nvSpPr>
          <p:cNvPr id="325" name="CustomShape 38"/>
          <p:cNvSpPr/>
          <p:nvPr/>
        </p:nvSpPr>
        <p:spPr>
          <a:xfrm>
            <a:off x="5638680" y="9360"/>
            <a:ext cx="75960" cy="6857640"/>
          </a:xfrm>
          <a:prstGeom prst="rect">
            <a:avLst/>
          </a:prstGeom>
          <a:solidFill>
            <a:srgbClr val="dddddd"/>
          </a:solidFill>
        </p:spPr>
      </p:sp>
      <p:sp>
        <p:nvSpPr>
          <p:cNvPr id="326" name="CustomShape 39"/>
          <p:cNvSpPr/>
          <p:nvPr/>
        </p:nvSpPr>
        <p:spPr>
          <a:xfrm>
            <a:off x="5791320" y="9360"/>
            <a:ext cx="75960" cy="6857640"/>
          </a:xfrm>
          <a:prstGeom prst="rect">
            <a:avLst/>
          </a:prstGeom>
          <a:solidFill>
            <a:srgbClr val="dddddd"/>
          </a:solidFill>
        </p:spPr>
      </p:sp>
      <p:sp>
        <p:nvSpPr>
          <p:cNvPr id="327" name="CustomShape 40"/>
          <p:cNvSpPr/>
          <p:nvPr/>
        </p:nvSpPr>
        <p:spPr>
          <a:xfrm>
            <a:off x="5943600" y="9360"/>
            <a:ext cx="75960" cy="6857640"/>
          </a:xfrm>
          <a:prstGeom prst="rect">
            <a:avLst/>
          </a:prstGeom>
          <a:solidFill>
            <a:srgbClr val="dddddd"/>
          </a:solidFill>
        </p:spPr>
      </p:sp>
      <p:sp>
        <p:nvSpPr>
          <p:cNvPr id="328" name="CustomShape 41"/>
          <p:cNvSpPr/>
          <p:nvPr/>
        </p:nvSpPr>
        <p:spPr>
          <a:xfrm>
            <a:off x="6095880" y="9360"/>
            <a:ext cx="75960" cy="6857640"/>
          </a:xfrm>
          <a:prstGeom prst="rect">
            <a:avLst/>
          </a:prstGeom>
          <a:solidFill>
            <a:srgbClr val="dddddd"/>
          </a:solidFill>
        </p:spPr>
      </p:sp>
      <p:sp>
        <p:nvSpPr>
          <p:cNvPr id="329" name="CustomShape 42"/>
          <p:cNvSpPr/>
          <p:nvPr/>
        </p:nvSpPr>
        <p:spPr>
          <a:xfrm>
            <a:off x="6248520" y="9360"/>
            <a:ext cx="75960" cy="6857640"/>
          </a:xfrm>
          <a:prstGeom prst="rect">
            <a:avLst/>
          </a:prstGeom>
          <a:solidFill>
            <a:srgbClr val="dddddd"/>
          </a:solidFill>
        </p:spPr>
      </p:sp>
      <p:sp>
        <p:nvSpPr>
          <p:cNvPr id="330" name="CustomShape 43"/>
          <p:cNvSpPr/>
          <p:nvPr/>
        </p:nvSpPr>
        <p:spPr>
          <a:xfrm>
            <a:off x="6400800" y="9360"/>
            <a:ext cx="75960" cy="6857640"/>
          </a:xfrm>
          <a:prstGeom prst="rect">
            <a:avLst/>
          </a:prstGeom>
          <a:solidFill>
            <a:srgbClr val="dddddd"/>
          </a:solidFill>
        </p:spPr>
      </p:sp>
      <p:sp>
        <p:nvSpPr>
          <p:cNvPr id="331" name="CustomShape 44"/>
          <p:cNvSpPr/>
          <p:nvPr/>
        </p:nvSpPr>
        <p:spPr>
          <a:xfrm>
            <a:off x="6553080" y="9360"/>
            <a:ext cx="75960" cy="6857640"/>
          </a:xfrm>
          <a:prstGeom prst="rect">
            <a:avLst/>
          </a:prstGeom>
          <a:solidFill>
            <a:srgbClr val="dddddd"/>
          </a:solidFill>
        </p:spPr>
      </p:sp>
      <p:sp>
        <p:nvSpPr>
          <p:cNvPr id="332" name="CustomShape 45"/>
          <p:cNvSpPr/>
          <p:nvPr/>
        </p:nvSpPr>
        <p:spPr>
          <a:xfrm>
            <a:off x="6705720" y="9360"/>
            <a:ext cx="75960" cy="6857640"/>
          </a:xfrm>
          <a:prstGeom prst="rect">
            <a:avLst/>
          </a:prstGeom>
          <a:solidFill>
            <a:srgbClr val="dddddd"/>
          </a:solidFill>
        </p:spPr>
      </p:sp>
      <p:sp>
        <p:nvSpPr>
          <p:cNvPr id="333" name="CustomShape 46"/>
          <p:cNvSpPr/>
          <p:nvPr/>
        </p:nvSpPr>
        <p:spPr>
          <a:xfrm>
            <a:off x="6858000" y="9360"/>
            <a:ext cx="75960" cy="6857640"/>
          </a:xfrm>
          <a:prstGeom prst="rect">
            <a:avLst/>
          </a:prstGeom>
          <a:solidFill>
            <a:srgbClr val="dddddd"/>
          </a:solidFill>
        </p:spPr>
      </p:sp>
      <p:sp>
        <p:nvSpPr>
          <p:cNvPr id="334" name="CustomShape 47"/>
          <p:cNvSpPr/>
          <p:nvPr/>
        </p:nvSpPr>
        <p:spPr>
          <a:xfrm>
            <a:off x="7010280" y="9360"/>
            <a:ext cx="75960" cy="6857640"/>
          </a:xfrm>
          <a:prstGeom prst="rect">
            <a:avLst/>
          </a:prstGeom>
          <a:solidFill>
            <a:srgbClr val="dddddd"/>
          </a:solidFill>
        </p:spPr>
      </p:sp>
      <p:sp>
        <p:nvSpPr>
          <p:cNvPr id="335" name="CustomShape 48"/>
          <p:cNvSpPr/>
          <p:nvPr/>
        </p:nvSpPr>
        <p:spPr>
          <a:xfrm>
            <a:off x="7162920" y="9360"/>
            <a:ext cx="75960" cy="6857640"/>
          </a:xfrm>
          <a:prstGeom prst="rect">
            <a:avLst/>
          </a:prstGeom>
          <a:solidFill>
            <a:srgbClr val="dddddd"/>
          </a:solidFill>
        </p:spPr>
      </p:sp>
      <p:sp>
        <p:nvSpPr>
          <p:cNvPr id="336" name="CustomShape 49"/>
          <p:cNvSpPr/>
          <p:nvPr/>
        </p:nvSpPr>
        <p:spPr>
          <a:xfrm>
            <a:off x="7315200" y="9360"/>
            <a:ext cx="75960" cy="6857640"/>
          </a:xfrm>
          <a:prstGeom prst="rect">
            <a:avLst/>
          </a:prstGeom>
          <a:solidFill>
            <a:srgbClr val="dddddd"/>
          </a:solidFill>
        </p:spPr>
      </p:sp>
      <p:sp>
        <p:nvSpPr>
          <p:cNvPr id="337" name="CustomShape 50"/>
          <p:cNvSpPr/>
          <p:nvPr/>
        </p:nvSpPr>
        <p:spPr>
          <a:xfrm>
            <a:off x="7467480" y="9360"/>
            <a:ext cx="75960" cy="6857640"/>
          </a:xfrm>
          <a:prstGeom prst="rect">
            <a:avLst/>
          </a:prstGeom>
          <a:solidFill>
            <a:srgbClr val="dddddd"/>
          </a:solidFill>
        </p:spPr>
      </p:sp>
      <p:sp>
        <p:nvSpPr>
          <p:cNvPr id="338" name="CustomShape 51"/>
          <p:cNvSpPr/>
          <p:nvPr/>
        </p:nvSpPr>
        <p:spPr>
          <a:xfrm>
            <a:off x="7620120" y="9360"/>
            <a:ext cx="75960" cy="6857640"/>
          </a:xfrm>
          <a:prstGeom prst="rect">
            <a:avLst/>
          </a:prstGeom>
          <a:solidFill>
            <a:srgbClr val="dddddd"/>
          </a:solidFill>
        </p:spPr>
      </p:sp>
      <p:sp>
        <p:nvSpPr>
          <p:cNvPr id="339" name="CustomShape 52"/>
          <p:cNvSpPr/>
          <p:nvPr/>
        </p:nvSpPr>
        <p:spPr>
          <a:xfrm>
            <a:off x="7772400" y="9360"/>
            <a:ext cx="75960" cy="6857640"/>
          </a:xfrm>
          <a:prstGeom prst="rect">
            <a:avLst/>
          </a:prstGeom>
          <a:solidFill>
            <a:srgbClr val="dddddd"/>
          </a:solidFill>
        </p:spPr>
      </p:sp>
      <p:sp>
        <p:nvSpPr>
          <p:cNvPr id="340" name="CustomShape 53"/>
          <p:cNvSpPr/>
          <p:nvPr/>
        </p:nvSpPr>
        <p:spPr>
          <a:xfrm>
            <a:off x="7924680" y="9360"/>
            <a:ext cx="75960" cy="6857640"/>
          </a:xfrm>
          <a:prstGeom prst="rect">
            <a:avLst/>
          </a:prstGeom>
          <a:solidFill>
            <a:srgbClr val="dddddd"/>
          </a:solidFill>
        </p:spPr>
      </p:sp>
      <p:sp>
        <p:nvSpPr>
          <p:cNvPr id="341" name="CustomShape 54"/>
          <p:cNvSpPr/>
          <p:nvPr/>
        </p:nvSpPr>
        <p:spPr>
          <a:xfrm>
            <a:off x="8077320" y="9360"/>
            <a:ext cx="75960" cy="6857640"/>
          </a:xfrm>
          <a:prstGeom prst="rect">
            <a:avLst/>
          </a:prstGeom>
          <a:solidFill>
            <a:srgbClr val="dddddd"/>
          </a:solidFill>
        </p:spPr>
      </p:sp>
      <p:sp>
        <p:nvSpPr>
          <p:cNvPr id="342" name="CustomShape 55"/>
          <p:cNvSpPr/>
          <p:nvPr/>
        </p:nvSpPr>
        <p:spPr>
          <a:xfrm>
            <a:off x="8229600" y="9360"/>
            <a:ext cx="75960" cy="6857640"/>
          </a:xfrm>
          <a:prstGeom prst="rect">
            <a:avLst/>
          </a:prstGeom>
          <a:solidFill>
            <a:srgbClr val="dddddd"/>
          </a:solidFill>
        </p:spPr>
      </p:sp>
      <p:sp>
        <p:nvSpPr>
          <p:cNvPr id="343" name="CustomShape 56"/>
          <p:cNvSpPr/>
          <p:nvPr/>
        </p:nvSpPr>
        <p:spPr>
          <a:xfrm>
            <a:off x="8381880" y="9360"/>
            <a:ext cx="75960" cy="6857640"/>
          </a:xfrm>
          <a:prstGeom prst="rect">
            <a:avLst/>
          </a:prstGeom>
          <a:solidFill>
            <a:srgbClr val="dddddd"/>
          </a:solidFill>
        </p:spPr>
      </p:sp>
      <p:sp>
        <p:nvSpPr>
          <p:cNvPr id="344" name="CustomShape 57"/>
          <p:cNvSpPr/>
          <p:nvPr/>
        </p:nvSpPr>
        <p:spPr>
          <a:xfrm>
            <a:off x="8534520" y="9360"/>
            <a:ext cx="75960" cy="6857640"/>
          </a:xfrm>
          <a:prstGeom prst="rect">
            <a:avLst/>
          </a:prstGeom>
          <a:solidFill>
            <a:srgbClr val="dddddd"/>
          </a:solidFill>
        </p:spPr>
      </p:sp>
      <p:sp>
        <p:nvSpPr>
          <p:cNvPr id="345" name="CustomShape 58"/>
          <p:cNvSpPr/>
          <p:nvPr/>
        </p:nvSpPr>
        <p:spPr>
          <a:xfrm>
            <a:off x="8686800" y="9360"/>
            <a:ext cx="75960" cy="6857640"/>
          </a:xfrm>
          <a:prstGeom prst="rect">
            <a:avLst/>
          </a:prstGeom>
          <a:solidFill>
            <a:srgbClr val="dddddd"/>
          </a:solidFill>
        </p:spPr>
      </p:sp>
      <p:sp>
        <p:nvSpPr>
          <p:cNvPr id="346" name="CustomShape 59"/>
          <p:cNvSpPr/>
          <p:nvPr/>
        </p:nvSpPr>
        <p:spPr>
          <a:xfrm>
            <a:off x="8839080" y="9360"/>
            <a:ext cx="75960" cy="6857640"/>
          </a:xfrm>
          <a:prstGeom prst="rect">
            <a:avLst/>
          </a:prstGeom>
          <a:solidFill>
            <a:srgbClr val="dddddd"/>
          </a:solidFill>
        </p:spPr>
      </p:sp>
      <p:sp>
        <p:nvSpPr>
          <p:cNvPr id="347" name="CustomShape 60"/>
          <p:cNvSpPr/>
          <p:nvPr/>
        </p:nvSpPr>
        <p:spPr>
          <a:xfrm>
            <a:off x="8991720" y="9360"/>
            <a:ext cx="75960" cy="6857640"/>
          </a:xfrm>
          <a:prstGeom prst="rect">
            <a:avLst/>
          </a:prstGeom>
          <a:solidFill>
            <a:srgbClr val="dddddd"/>
          </a:solidFill>
        </p:spPr>
      </p:sp>
      <p:sp>
        <p:nvSpPr>
          <p:cNvPr id="348" name="CustomShape 61"/>
          <p:cNvSpPr/>
          <p:nvPr/>
        </p:nvSpPr>
        <p:spPr>
          <a:xfrm>
            <a:off x="684360" y="0"/>
            <a:ext cx="8462520" cy="6857640"/>
          </a:xfrm>
          <a:prstGeom prst="rect">
            <a:avLst/>
          </a:prstGeom>
          <a:solidFill>
            <a:srgbClr val="ffffff"/>
          </a:solidFill>
        </p:spPr>
      </p:sp>
      <p:sp>
        <p:nvSpPr>
          <p:cNvPr id="349" name="CustomShape 62"/>
          <p:cNvSpPr/>
          <p:nvPr/>
        </p:nvSpPr>
        <p:spPr>
          <a:xfrm>
            <a:off x="0" y="1716120"/>
            <a:ext cx="6949800" cy="74160"/>
          </a:xfrm>
          <a:prstGeom prst="rect">
            <a:avLst/>
          </a:prstGeom>
          <a:solidFill>
            <a:srgbClr val="336699"/>
          </a:solidFill>
        </p:spPr>
      </p:sp>
      <p:sp>
        <p:nvSpPr>
          <p:cNvPr id="350" name="PlaceHolder 63"/>
          <p:cNvSpPr>
            <a:spLocks noGrp="1"/>
          </p:cNvSpPr>
          <p:nvPr>
            <p:ph type="title"/>
          </p:nvPr>
        </p:nvSpPr>
        <p:spPr>
          <a:xfrm>
            <a:off x="871560" y="-478800"/>
            <a:ext cx="8162640" cy="2102760"/>
          </a:xfrm>
          <a:prstGeom prst="rect">
            <a:avLst/>
          </a:prstGeom>
        </p:spPr>
        <p:txBody>
          <a:bodyPr anchor="b"/>
          <a:p>
            <a:pPr>
              <a:lnSpc>
                <a:spcPct val="100000"/>
              </a:lnSpc>
            </a:pPr>
            <a:r>
              <a:rPr lang="en-US" sz="4400">
                <a:solidFill>
                  <a:srgbClr val="003366"/>
                </a:solidFill>
                <a:latin typeface="Verdana"/>
              </a:rPr>
              <a:t>Click to edit the title text formatClick to edit Master title style</a:t>
            </a:r>
            <a:endParaRPr/>
          </a:p>
        </p:txBody>
      </p:sp>
      <p:sp>
        <p:nvSpPr>
          <p:cNvPr id="351" name="PlaceHolder 64"/>
          <p:cNvSpPr>
            <a:spLocks noGrp="1"/>
          </p:cNvSpPr>
          <p:nvPr>
            <p:ph type="body"/>
          </p:nvPr>
        </p:nvSpPr>
        <p:spPr>
          <a:xfrm>
            <a:off x="912960" y="1905120"/>
            <a:ext cx="3978000" cy="4190760"/>
          </a:xfrm>
          <a:prstGeom prst="rect">
            <a:avLst/>
          </a:prstGeom>
        </p:spPr>
        <p:txBody>
          <a:bodyPr/>
          <a:p>
            <a:pPr>
              <a:buSzPct val="45000"/>
              <a:buFont typeface="StarSymbol"/>
              <a:buChar char=""/>
            </a:pPr>
            <a:r>
              <a:rPr lang="en-US" sz="2800">
                <a:solidFill>
                  <a:srgbClr val="000000"/>
                </a:solidFill>
                <a:latin typeface="Verdana"/>
              </a:rPr>
              <a:t>Click to edit the outline text format</a:t>
            </a:r>
            <a:endParaRPr/>
          </a:p>
          <a:p>
            <a:pPr lvl="1">
              <a:buSzPct val="75000"/>
              <a:buFont typeface="StarSymbol"/>
              <a:buChar char=""/>
            </a:pPr>
            <a:r>
              <a:rPr lang="en-US" sz="2800">
                <a:solidFill>
                  <a:srgbClr val="000000"/>
                </a:solidFill>
                <a:latin typeface="Verdana"/>
              </a:rPr>
              <a:t>Second Outline Level</a:t>
            </a:r>
            <a:endParaRPr/>
          </a:p>
          <a:p>
            <a:pPr lvl="2">
              <a:buSzPct val="45000"/>
              <a:buFont typeface="StarSymbol"/>
              <a:buChar char=""/>
            </a:pPr>
            <a:r>
              <a:rPr lang="en-US" sz="2800">
                <a:solidFill>
                  <a:srgbClr val="000000"/>
                </a:solidFill>
                <a:latin typeface="Verdana"/>
              </a:rPr>
              <a:t>Third Outline Level</a:t>
            </a:r>
            <a:endParaRPr/>
          </a:p>
          <a:p>
            <a:pPr lvl="3">
              <a:buSzPct val="75000"/>
              <a:buFont typeface="StarSymbol"/>
              <a:buChar char=""/>
            </a:pPr>
            <a:r>
              <a:rPr lang="en-US" sz="2800">
                <a:solidFill>
                  <a:srgbClr val="000000"/>
                </a:solidFill>
                <a:latin typeface="Verdana"/>
              </a:rPr>
              <a:t>Fourth Outline Level</a:t>
            </a:r>
            <a:endParaRPr/>
          </a:p>
          <a:p>
            <a:pPr lvl="4">
              <a:buSzPct val="45000"/>
              <a:buFont typeface="StarSymbol"/>
              <a:buChar char=""/>
            </a:pPr>
            <a:r>
              <a:rPr lang="en-US" sz="2800">
                <a:solidFill>
                  <a:srgbClr val="000000"/>
                </a:solidFill>
                <a:latin typeface="Verdana"/>
              </a:rPr>
              <a:t>Fifth Outline Level</a:t>
            </a:r>
            <a:endParaRPr/>
          </a:p>
          <a:p>
            <a:pPr lvl="5">
              <a:buSzPct val="45000"/>
              <a:buFont typeface="StarSymbol"/>
              <a:buChar char=""/>
            </a:pPr>
            <a:r>
              <a:rPr lang="en-US" sz="2800">
                <a:solidFill>
                  <a:srgbClr val="000000"/>
                </a:solidFill>
                <a:latin typeface="Verdana"/>
              </a:rPr>
              <a:t>Sixth Outline Level</a:t>
            </a:r>
            <a:endParaRPr/>
          </a:p>
          <a:p>
            <a:pPr>
              <a:lnSpc>
                <a:spcPct val="100000"/>
              </a:lnSpc>
              <a:buSzPct val="75000"/>
              <a:buFont charset="2" typeface="Wingdings"/>
              <a:buChar char=""/>
            </a:pPr>
            <a:r>
              <a:rPr lang="en-US" sz="2800">
                <a:solidFill>
                  <a:srgbClr val="000000"/>
                </a:solidFill>
                <a:latin typeface="Verdana"/>
              </a:rPr>
              <a:t>Seventh Outline LevelClick to edit Master text styles</a:t>
            </a:r>
            <a:endParaRPr/>
          </a:p>
          <a:p>
            <a:pPr lvl="1">
              <a:lnSpc>
                <a:spcPct val="100000"/>
              </a:lnSpc>
              <a:buSzPct val="70000"/>
              <a:buFont charset="2" typeface="Wingdings"/>
              <a:buChar char=""/>
            </a:pPr>
            <a:r>
              <a:rPr lang="en-US" sz="2400">
                <a:solidFill>
                  <a:srgbClr val="000000"/>
                </a:solidFill>
                <a:latin typeface="Verdana"/>
              </a:rPr>
              <a:t>Second level</a:t>
            </a:r>
            <a:endParaRPr/>
          </a:p>
          <a:p>
            <a:pPr lvl="1">
              <a:buSzPct val="70000"/>
              <a:buFont charset="2" typeface="Wingdings"/>
              <a:buChar char=""/>
            </a:pPr>
            <a:r>
              <a:rPr lang="en-US" sz="2000">
                <a:solidFill>
                  <a:srgbClr val="000000"/>
                </a:solidFill>
                <a:latin typeface="Verdana"/>
              </a:rPr>
              <a:t>Third level</a:t>
            </a:r>
            <a:endParaRPr/>
          </a:p>
          <a:p>
            <a:pPr lvl="2">
              <a:buFont typeface="StarSymbol"/>
              <a:buChar char=""/>
            </a:pPr>
            <a:r>
              <a:rPr lang="en-US">
                <a:solidFill>
                  <a:srgbClr val="000000"/>
                </a:solidFill>
                <a:latin typeface="Verdana"/>
              </a:rPr>
              <a:t>Fourth level</a:t>
            </a:r>
            <a:endParaRPr/>
          </a:p>
          <a:p>
            <a:pPr lvl="3">
              <a:buFont typeface="StarSymbol"/>
              <a:buChar char=""/>
            </a:pPr>
            <a:r>
              <a:rPr lang="en-US">
                <a:solidFill>
                  <a:srgbClr val="000000"/>
                </a:solidFill>
                <a:latin typeface="Verdana"/>
              </a:rPr>
              <a:t>Fifth level</a:t>
            </a:r>
            <a:endParaRPr/>
          </a:p>
        </p:txBody>
      </p:sp>
      <p:sp>
        <p:nvSpPr>
          <p:cNvPr id="352" name="PlaceHolder 65"/>
          <p:cNvSpPr>
            <a:spLocks noGrp="1"/>
          </p:cNvSpPr>
          <p:nvPr>
            <p:ph type="body"/>
          </p:nvPr>
        </p:nvSpPr>
        <p:spPr>
          <a:xfrm>
            <a:off x="5043600" y="1905120"/>
            <a:ext cx="3979440" cy="4190760"/>
          </a:xfrm>
          <a:prstGeom prst="rect">
            <a:avLst/>
          </a:prstGeom>
        </p:spPr>
        <p:txBody>
          <a:bodyPr anchor="b"/>
          <a:p>
            <a:pPr>
              <a:buSzPct val="45000"/>
              <a:buFont typeface="StarSymbol"/>
              <a:buChar char=""/>
            </a:pPr>
            <a:r>
              <a:rPr lang="en-US" sz="2800">
                <a:solidFill>
                  <a:srgbClr val="000000"/>
                </a:solidFill>
                <a:latin typeface="Verdana"/>
              </a:rPr>
              <a:t>Click to edit the outline text format</a:t>
            </a:r>
            <a:endParaRPr/>
          </a:p>
          <a:p>
            <a:pPr lvl="1">
              <a:buSzPct val="75000"/>
              <a:buFont typeface="StarSymbol"/>
              <a:buChar char=""/>
            </a:pPr>
            <a:r>
              <a:rPr lang="en-US" sz="2800">
                <a:solidFill>
                  <a:srgbClr val="000000"/>
                </a:solidFill>
                <a:latin typeface="Verdana"/>
              </a:rPr>
              <a:t>Second Outline Level</a:t>
            </a:r>
            <a:endParaRPr/>
          </a:p>
          <a:p>
            <a:pPr lvl="2">
              <a:buSzPct val="45000"/>
              <a:buFont typeface="StarSymbol"/>
              <a:buChar char=""/>
            </a:pPr>
            <a:r>
              <a:rPr lang="en-US" sz="2800">
                <a:solidFill>
                  <a:srgbClr val="000000"/>
                </a:solidFill>
                <a:latin typeface="Verdana"/>
              </a:rPr>
              <a:t>Third Outline Level</a:t>
            </a:r>
            <a:endParaRPr/>
          </a:p>
          <a:p>
            <a:pPr lvl="3">
              <a:buSzPct val="75000"/>
              <a:buFont typeface="StarSymbol"/>
              <a:buChar char=""/>
            </a:pPr>
            <a:r>
              <a:rPr lang="en-US" sz="2800">
                <a:solidFill>
                  <a:srgbClr val="000000"/>
                </a:solidFill>
                <a:latin typeface="Verdana"/>
              </a:rPr>
              <a:t>Fourth Outline Level</a:t>
            </a:r>
            <a:endParaRPr/>
          </a:p>
          <a:p>
            <a:pPr lvl="4">
              <a:buSzPct val="45000"/>
              <a:buFont typeface="StarSymbol"/>
              <a:buChar char=""/>
            </a:pPr>
            <a:r>
              <a:rPr lang="en-US" sz="2800">
                <a:solidFill>
                  <a:srgbClr val="000000"/>
                </a:solidFill>
                <a:latin typeface="Verdana"/>
              </a:rPr>
              <a:t>Fifth Outline Level</a:t>
            </a:r>
            <a:endParaRPr/>
          </a:p>
          <a:p>
            <a:pPr lvl="5">
              <a:buSzPct val="45000"/>
              <a:buFont typeface="StarSymbol"/>
              <a:buChar char=""/>
            </a:pPr>
            <a:r>
              <a:rPr lang="en-US" sz="2800">
                <a:solidFill>
                  <a:srgbClr val="000000"/>
                </a:solidFill>
                <a:latin typeface="Verdana"/>
              </a:rPr>
              <a:t>Sixth Outline Level</a:t>
            </a:r>
            <a:endParaRPr/>
          </a:p>
          <a:p>
            <a:pPr>
              <a:lnSpc>
                <a:spcPct val="100000"/>
              </a:lnSpc>
              <a:buSzPct val="75000"/>
              <a:buFont charset="2" typeface="Wingdings"/>
              <a:buChar char=""/>
            </a:pPr>
            <a:r>
              <a:rPr lang="en-US" sz="2800">
                <a:solidFill>
                  <a:srgbClr val="000000"/>
                </a:solidFill>
                <a:latin typeface="Verdana"/>
              </a:rPr>
              <a:t>Seventh Outline LevelClick to edit Master text styles</a:t>
            </a:r>
            <a:endParaRPr/>
          </a:p>
          <a:p>
            <a:pPr lvl="1">
              <a:lnSpc>
                <a:spcPct val="100000"/>
              </a:lnSpc>
              <a:buSzPct val="70000"/>
              <a:buFont charset="2" typeface="Wingdings"/>
              <a:buChar char=""/>
            </a:pPr>
            <a:r>
              <a:rPr lang="en-US" sz="2400">
                <a:solidFill>
                  <a:srgbClr val="000000"/>
                </a:solidFill>
                <a:latin typeface="Verdana"/>
              </a:rPr>
              <a:t>Second level</a:t>
            </a:r>
            <a:endParaRPr/>
          </a:p>
          <a:p>
            <a:pPr lvl="1">
              <a:buSzPct val="70000"/>
              <a:buFont charset="2" typeface="Wingdings"/>
              <a:buChar char=""/>
            </a:pPr>
            <a:r>
              <a:rPr lang="en-US" sz="2000">
                <a:solidFill>
                  <a:srgbClr val="000000"/>
                </a:solidFill>
                <a:latin typeface="Verdana"/>
              </a:rPr>
              <a:t>Third level</a:t>
            </a:r>
            <a:endParaRPr/>
          </a:p>
          <a:p>
            <a:pPr lvl="2">
              <a:buFont typeface="StarSymbol"/>
              <a:buChar char=""/>
            </a:pPr>
            <a:r>
              <a:rPr lang="en-US">
                <a:solidFill>
                  <a:srgbClr val="000000"/>
                </a:solidFill>
                <a:latin typeface="Verdana"/>
              </a:rPr>
              <a:t>Fourth level</a:t>
            </a:r>
            <a:endParaRPr/>
          </a:p>
          <a:p>
            <a:pPr lvl="3">
              <a:buFont typeface="StarSymbol"/>
              <a:buChar char=""/>
            </a:pPr>
            <a:r>
              <a:rPr lang="en-US">
                <a:solidFill>
                  <a:srgbClr val="000000"/>
                </a:solidFill>
                <a:latin typeface="Verdana"/>
              </a:rPr>
              <a:t>Fifth level</a:t>
            </a:r>
            <a:endParaRPr/>
          </a:p>
        </p:txBody>
      </p:sp>
    </p:spTree>
  </p:cSld>
  <p:clrMap accent1="accent1" accent2="accent2" accent3="accent3" accent4="accent4" accent5="accent5" accent6="accent6" bg1="lt1" bg2="lt2" folHlink="folHlink" hlink="hlink" tx1="dk1" tx2="dk2"/>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5.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5.xml"/><Relationship Id="rId3"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5.xml"/><Relationship Id="rId3"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5.xml"/><Relationship Id="rId3"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slideLayout" Target="../slideLayouts/slideLayout25.xml"/><Relationship Id="rId5"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5.xml"/><Relationship Id="rId3" Type="http://schemas.openxmlformats.org/officeDocument/2006/relationships/notesSlide" Target="../notesSlides/notesSlide3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6.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7.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8.xml"/>
</Relationships>
</file>

<file path=ppt/slides/_rels/slide3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5.xml"/><Relationship Id="rId3" Type="http://schemas.openxmlformats.org/officeDocument/2006/relationships/notesSlide" Target="../notesSlides/notesSlide3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0.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1.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2.xml"/>
</Relationships>
</file>

<file path=ppt/slides/_rels/slide43.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5.xml"/><Relationship Id="rId3" Type="http://schemas.openxmlformats.org/officeDocument/2006/relationships/notesSlide" Target="../notesSlides/notesSlide43.xml"/>
</Relationships>
</file>

<file path=ppt/slides/_rels/slide44.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5.xml"/><Relationship Id="rId3" Type="http://schemas.openxmlformats.org/officeDocument/2006/relationships/notesSlide" Target="../notesSlides/notesSlide44.xml"/>
</Relationships>
</file>

<file path=ppt/slides/_rels/slide45.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5.xml"/><Relationship Id="rId3" Type="http://schemas.openxmlformats.org/officeDocument/2006/relationships/notesSlide" Target="../notesSlides/notesSlide45.xml"/>
</Relationships>
</file>

<file path=ppt/slides/_rels/slide46.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5.xml"/><Relationship Id="rId3" Type="http://schemas.openxmlformats.org/officeDocument/2006/relationships/notesSlide" Target="../notesSlides/notesSlide46.xml"/>
</Relationships>
</file>

<file path=ppt/slides/_rels/slide47.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5.xml"/><Relationship Id="rId3" Type="http://schemas.openxmlformats.org/officeDocument/2006/relationships/notesSlide" Target="../notesSlides/notesSlide47.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8.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9.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0.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1.xml"/>
</Relationships>
</file>

<file path=ppt/slides/_rels/slide52.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5.xml"/><Relationship Id="rId3" Type="http://schemas.openxmlformats.org/officeDocument/2006/relationships/notesSlide" Target="../notesSlides/notesSlide52.xml"/>
</Relationships>
</file>

<file path=ppt/slides/_rels/slide53.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25.xml"/><Relationship Id="rId3" Type="http://schemas.openxmlformats.org/officeDocument/2006/relationships/notesSlide" Target="../notesSlides/notesSlide53.xml"/>
</Relationships>
</file>

<file path=ppt/slides/_rels/slide54.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25.xml"/><Relationship Id="rId3" Type="http://schemas.openxmlformats.org/officeDocument/2006/relationships/notesSlide" Target="../notesSlides/notesSlide54.xml"/>
</Relationships>
</file>

<file path=ppt/slides/_rels/slide55.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25.xml"/><Relationship Id="rId3" Type="http://schemas.openxmlformats.org/officeDocument/2006/relationships/notesSlide" Target="../notesSlides/notesSlide55.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6.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7.xml"/>
</Relationships>
</file>

<file path=ppt/slides/_rels/slide58.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25.xml"/><Relationship Id="rId3" Type="http://schemas.openxmlformats.org/officeDocument/2006/relationships/notesSlide" Target="../notesSlides/notesSlide58.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9.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0.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1.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2.xml"/>
</Relationships>
</file>

<file path=ppt/slides/_rels/slide63.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25.xml"/><Relationship Id="rId3" Type="http://schemas.openxmlformats.org/officeDocument/2006/relationships/notesSlide" Target="../notesSlides/notesSlide63.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4.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5.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6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0" name="TextShape 1"/>
          <p:cNvSpPr txBox="1"/>
          <p:nvPr/>
        </p:nvSpPr>
        <p:spPr>
          <a:xfrm>
            <a:off x="3124080" y="3124080"/>
            <a:ext cx="2989080" cy="2962080"/>
          </a:xfrm>
          <a:prstGeom prst="rect">
            <a:avLst/>
          </a:prstGeom>
        </p:spPr>
        <p:txBody>
          <a:bodyPr/>
          <a:p>
            <a:pPr>
              <a:lnSpc>
                <a:spcPct val="100000"/>
              </a:lnSpc>
            </a:pPr>
            <a:r>
              <a:rPr lang="en-US" sz="3200">
                <a:solidFill>
                  <a:srgbClr val="800000"/>
                </a:solidFill>
                <a:latin typeface="Verdana"/>
              </a:rPr>
              <a:t>Diagrams</a:t>
            </a:r>
            <a:endParaRPr/>
          </a:p>
        </p:txBody>
      </p:sp>
      <p:sp>
        <p:nvSpPr>
          <p:cNvPr id="391" name="TextShape 2"/>
          <p:cNvSpPr txBox="1"/>
          <p:nvPr/>
        </p:nvSpPr>
        <p:spPr>
          <a:xfrm>
            <a:off x="3352680" y="1133280"/>
            <a:ext cx="7678440" cy="1236600"/>
          </a:xfrm>
          <a:prstGeom prst="rect">
            <a:avLst/>
          </a:prstGeom>
        </p:spPr>
        <p:txBody>
          <a:bodyPr anchor="b"/>
          <a:p>
            <a:pPr algn="just">
              <a:lnSpc>
                <a:spcPct val="100000"/>
              </a:lnSpc>
            </a:pPr>
            <a:r>
              <a:rPr lang="en-US" sz="4400">
                <a:solidFill>
                  <a:srgbClr val="006600"/>
                </a:solidFill>
                <a:latin typeface="Verdana"/>
              </a:rPr>
              <a:t>UML</a:t>
            </a:r>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55" name="TextShape 1"/>
          <p:cNvSpPr txBox="1"/>
          <p:nvPr/>
        </p:nvSpPr>
        <p:spPr>
          <a:xfrm>
            <a:off x="609480" y="206640"/>
            <a:ext cx="8162640" cy="1236600"/>
          </a:xfrm>
          <a:prstGeom prst="rect">
            <a:avLst/>
          </a:prstGeom>
        </p:spPr>
        <p:txBody>
          <a:bodyPr anchor="b"/>
          <a:p>
            <a:pPr>
              <a:lnSpc>
                <a:spcPct val="100000"/>
              </a:lnSpc>
            </a:pPr>
            <a:r>
              <a:rPr lang="en-US" sz="4000">
                <a:solidFill>
                  <a:srgbClr val="006600"/>
                </a:solidFill>
                <a:latin typeface="Verdana"/>
              </a:rPr>
              <a:t>Use case examples</a:t>
            </a:r>
            <a:r>
              <a:rPr lang="en-US" sz="4000">
                <a:solidFill>
                  <a:srgbClr val="006600"/>
                </a:solidFill>
                <a:latin typeface="Verdana"/>
              </a:rPr>
              <a:t>
</a:t>
            </a:r>
            <a:r>
              <a:rPr lang="en-US" sz="2800">
                <a:solidFill>
                  <a:srgbClr val="006600"/>
                </a:solidFill>
                <a:latin typeface="Verdana"/>
              </a:rPr>
              <a:t>(use cases for powerpoint.)</a:t>
            </a:r>
            <a:endParaRPr/>
          </a:p>
        </p:txBody>
      </p:sp>
      <p:pic>
        <p:nvPicPr>
          <p:cNvPr descr="" id="456" name="Picture 5"/>
          <p:cNvPicPr/>
          <p:nvPr/>
        </p:nvPicPr>
        <p:blipFill>
          <a:blip r:embed="rId1"/>
          <a:stretch>
            <a:fillRect/>
          </a:stretch>
        </p:blipFill>
        <p:spPr>
          <a:xfrm>
            <a:off x="2514600" y="2057400"/>
            <a:ext cx="4055760" cy="4647960"/>
          </a:xfrm>
          <a:prstGeom prst="rect">
            <a:avLst/>
          </a:prstGeom>
        </p:spPr>
      </p:pic>
      <p:sp>
        <p:nvSpPr>
          <p:cNvPr id="457" name="CustomShape 2"/>
          <p:cNvSpPr/>
          <p:nvPr/>
        </p:nvSpPr>
        <p:spPr>
          <a:xfrm>
            <a:off x="3809880" y="1659240"/>
            <a:ext cx="4114440" cy="5105160"/>
          </a:xfrm>
          <a:prstGeom prst="rect">
            <a:avLst/>
          </a:prstGeom>
          <a:ln w="9360">
            <a:solidFill>
              <a:srgbClr val="000000"/>
            </a:solidFill>
            <a:miter/>
          </a:ln>
        </p:spPr>
      </p:sp>
    </p:spTree>
  </p:cSld>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58" name="TextShape 1"/>
          <p:cNvSpPr txBox="1"/>
          <p:nvPr/>
        </p:nvSpPr>
        <p:spPr>
          <a:xfrm>
            <a:off x="871560" y="-452880"/>
            <a:ext cx="8162640" cy="1236600"/>
          </a:xfrm>
          <a:prstGeom prst="rect">
            <a:avLst/>
          </a:prstGeom>
        </p:spPr>
        <p:txBody>
          <a:bodyPr anchor="b"/>
          <a:p>
            <a:pPr>
              <a:lnSpc>
                <a:spcPct val="100000"/>
              </a:lnSpc>
            </a:pPr>
            <a:r>
              <a:rPr lang="en-US" sz="4000">
                <a:solidFill>
                  <a:srgbClr val="006600"/>
                </a:solidFill>
                <a:latin typeface="Verdana"/>
              </a:rPr>
              <a:t>About the last example...</a:t>
            </a:r>
            <a:endParaRPr/>
          </a:p>
        </p:txBody>
      </p:sp>
      <p:sp>
        <p:nvSpPr>
          <p:cNvPr id="459" name="TextShape 2"/>
          <p:cNvSpPr txBox="1"/>
          <p:nvPr/>
        </p:nvSpPr>
        <p:spPr>
          <a:xfrm>
            <a:off x="457200" y="1066680"/>
            <a:ext cx="8110080" cy="4190760"/>
          </a:xfrm>
          <a:prstGeom prst="rect">
            <a:avLst/>
          </a:prstGeom>
        </p:spPr>
        <p:txBody>
          <a:bodyPr/>
          <a:p>
            <a:pPr>
              <a:lnSpc>
                <a:spcPct val="100000"/>
              </a:lnSpc>
              <a:buSzPct val="75000"/>
              <a:buFont charset="2" typeface="Wingdings"/>
              <a:buChar char=""/>
            </a:pPr>
            <a:r>
              <a:rPr lang="en-US" sz="2800">
                <a:solidFill>
                  <a:srgbClr val="800000"/>
                </a:solidFill>
                <a:latin typeface="Verdana"/>
              </a:rPr>
              <a:t>The last example gives a useful view of powerpoint (or any similar application).</a:t>
            </a:r>
            <a:endParaRPr/>
          </a:p>
          <a:p>
            <a:pPr>
              <a:lnSpc>
                <a:spcPct val="100000"/>
              </a:lnSpc>
              <a:buSzPct val="75000"/>
              <a:buFont charset="2" typeface="Wingdings"/>
              <a:buChar char=""/>
            </a:pPr>
            <a:r>
              <a:rPr lang="en-US" sz="2800">
                <a:solidFill>
                  <a:srgbClr val="800000"/>
                </a:solidFill>
                <a:latin typeface="Verdana"/>
              </a:rPr>
              <a:t>The cases are vague, but they focus your attention the key features, and would help in developing a more detailed requirements specification.</a:t>
            </a:r>
            <a:endParaRPr/>
          </a:p>
          <a:p>
            <a:pPr>
              <a:lnSpc>
                <a:spcPct val="100000"/>
              </a:lnSpc>
              <a:buSzPct val="75000"/>
              <a:buFont charset="2" typeface="Wingdings"/>
              <a:buChar char=""/>
            </a:pPr>
            <a:r>
              <a:rPr lang="en-US" sz="2800">
                <a:solidFill>
                  <a:srgbClr val="800000"/>
                </a:solidFill>
                <a:latin typeface="Verdana"/>
              </a:rPr>
              <a:t>It still doesn’t give enough information to characterize powerpoint, which could be specified with tens or hundreds of use cases (though doing so might not be very useful either).</a:t>
            </a:r>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60" name="TextShape 1"/>
          <p:cNvSpPr txBox="1"/>
          <p:nvPr/>
        </p:nvSpPr>
        <p:spPr>
          <a:xfrm>
            <a:off x="762120" y="358920"/>
            <a:ext cx="8162640" cy="1236600"/>
          </a:xfrm>
          <a:prstGeom prst="rect">
            <a:avLst/>
          </a:prstGeom>
        </p:spPr>
        <p:txBody>
          <a:bodyPr anchor="b"/>
          <a:p>
            <a:pPr>
              <a:lnSpc>
                <a:spcPct val="100000"/>
              </a:lnSpc>
            </a:pPr>
            <a:r>
              <a:rPr lang="en-US" sz="4000">
                <a:solidFill>
                  <a:srgbClr val="006600"/>
                </a:solidFill>
                <a:latin typeface="Verdana"/>
              </a:rPr>
              <a:t>Use case examples</a:t>
            </a:r>
            <a:r>
              <a:rPr lang="en-US" sz="4000">
                <a:solidFill>
                  <a:srgbClr val="006600"/>
                </a:solidFill>
                <a:latin typeface="Verdana"/>
              </a:rPr>
              <a:t>
</a:t>
            </a:r>
            <a:r>
              <a:rPr lang="en-US" sz="2800">
                <a:solidFill>
                  <a:srgbClr val="006600"/>
                </a:solidFill>
                <a:latin typeface="Verdana"/>
              </a:rPr>
              <a:t>(Relationships in a news web site.)</a:t>
            </a:r>
            <a:endParaRPr/>
          </a:p>
        </p:txBody>
      </p:sp>
      <p:pic>
        <p:nvPicPr>
          <p:cNvPr descr="" id="461" name="Picture 5"/>
          <p:cNvPicPr/>
          <p:nvPr/>
        </p:nvPicPr>
        <p:blipFill>
          <a:blip r:embed="rId1"/>
          <a:stretch>
            <a:fillRect/>
          </a:stretch>
        </p:blipFill>
        <p:spPr>
          <a:xfrm>
            <a:off x="1295280" y="1752480"/>
            <a:ext cx="6552720" cy="4804920"/>
          </a:xfrm>
          <a:prstGeom prst="rect">
            <a:avLst/>
          </a:prstGeom>
        </p:spPr>
      </p:pic>
      <p:sp>
        <p:nvSpPr>
          <p:cNvPr id="462" name="CustomShape 2"/>
          <p:cNvSpPr/>
          <p:nvPr/>
        </p:nvSpPr>
        <p:spPr>
          <a:xfrm>
            <a:off x="2362320" y="2743200"/>
            <a:ext cx="3657240" cy="2057040"/>
          </a:xfrm>
          <a:prstGeom prst="rect">
            <a:avLst/>
          </a:prstGeom>
          <a:ln w="9360">
            <a:solidFill>
              <a:srgbClr val="000000"/>
            </a:solidFill>
            <a:miter/>
          </a:ln>
        </p:spPr>
      </p:sp>
    </p:spTree>
  </p:cSld>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63" name="TextShape 1"/>
          <p:cNvSpPr txBox="1"/>
          <p:nvPr/>
        </p:nvSpPr>
        <p:spPr>
          <a:xfrm>
            <a:off x="871560" y="-452880"/>
            <a:ext cx="8162640" cy="1236600"/>
          </a:xfrm>
          <a:prstGeom prst="rect">
            <a:avLst/>
          </a:prstGeom>
        </p:spPr>
        <p:txBody>
          <a:bodyPr anchor="b"/>
          <a:p>
            <a:pPr>
              <a:lnSpc>
                <a:spcPct val="100000"/>
              </a:lnSpc>
            </a:pPr>
            <a:r>
              <a:rPr lang="en-US" sz="4000">
                <a:solidFill>
                  <a:srgbClr val="006600"/>
                </a:solidFill>
                <a:latin typeface="Verdana"/>
              </a:rPr>
              <a:t>About the last example...</a:t>
            </a:r>
            <a:endParaRPr/>
          </a:p>
        </p:txBody>
      </p:sp>
      <p:sp>
        <p:nvSpPr>
          <p:cNvPr id="464" name="TextShape 2"/>
          <p:cNvSpPr txBox="1"/>
          <p:nvPr/>
        </p:nvSpPr>
        <p:spPr>
          <a:xfrm>
            <a:off x="457200" y="1066680"/>
            <a:ext cx="8110080" cy="4190760"/>
          </a:xfrm>
          <a:prstGeom prst="rect">
            <a:avLst/>
          </a:prstGeom>
        </p:spPr>
        <p:txBody>
          <a:bodyPr/>
          <a:p>
            <a:pPr>
              <a:lnSpc>
                <a:spcPct val="100000"/>
              </a:lnSpc>
              <a:buSzPct val="75000"/>
              <a:buFont charset="2" typeface="Wingdings"/>
              <a:buChar char=""/>
            </a:pPr>
            <a:r>
              <a:rPr lang="en-US" sz="2400">
                <a:solidFill>
                  <a:srgbClr val="800000"/>
                </a:solidFill>
                <a:latin typeface="Verdana"/>
              </a:rPr>
              <a:t>The last is more complicated and realistic use case diagram.  It captures several key use cases for the system.</a:t>
            </a:r>
            <a:endParaRPr/>
          </a:p>
          <a:p>
            <a:pPr>
              <a:lnSpc>
                <a:spcPct val="100000"/>
              </a:lnSpc>
              <a:buSzPct val="75000"/>
              <a:buFont charset="2" typeface="Wingdings"/>
              <a:buChar char=""/>
            </a:pPr>
            <a:r>
              <a:rPr lang="en-US" sz="2400">
                <a:solidFill>
                  <a:srgbClr val="800000"/>
                </a:solidFill>
                <a:latin typeface="Verdana"/>
              </a:rPr>
              <a:t>Note the multiple actors.  In particular, ‘AP wire’ is an actor, with an important interaction with the system, but is not a person (or even a computer system, necessarily).</a:t>
            </a:r>
            <a:endParaRPr/>
          </a:p>
          <a:p>
            <a:pPr>
              <a:lnSpc>
                <a:spcPct val="100000"/>
              </a:lnSpc>
              <a:buSzPct val="75000"/>
              <a:buFont charset="2" typeface="Wingdings"/>
              <a:buChar char=""/>
            </a:pPr>
            <a:r>
              <a:rPr lang="en-US" sz="2400">
                <a:solidFill>
                  <a:srgbClr val="800000"/>
                </a:solidFill>
                <a:latin typeface="Verdana"/>
              </a:rPr>
              <a:t>The notes between &lt;&lt; &gt;&gt; marks are </a:t>
            </a:r>
            <a:r>
              <a:rPr i="1" lang="en-US" sz="2400">
                <a:solidFill>
                  <a:srgbClr val="800000"/>
                </a:solidFill>
                <a:latin typeface="Verdana"/>
              </a:rPr>
              <a:t>stereotypes:</a:t>
            </a:r>
            <a:r>
              <a:rPr lang="en-US" sz="2400">
                <a:solidFill>
                  <a:srgbClr val="800000"/>
                </a:solidFill>
                <a:latin typeface="Verdana"/>
              </a:rPr>
              <a:t>  identifiers added to make the diagram more informative.  Here they differentiate between different roles (ie, different meanings of an arrow in this diagram).</a:t>
            </a:r>
            <a:endParaRPr/>
          </a:p>
          <a:p>
            <a:pPr>
              <a:lnSpc>
                <a:spcPct val="100000"/>
              </a:lnSpc>
            </a:pPr>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65" name="CustomShape 1"/>
          <p:cNvSpPr/>
          <p:nvPr/>
        </p:nvSpPr>
        <p:spPr>
          <a:xfrm>
            <a:off x="1143000" y="838080"/>
            <a:ext cx="6705360" cy="5880600"/>
          </a:xfrm>
          <a:prstGeom prst="rect">
            <a:avLst/>
          </a:prstGeom>
        </p:spPr>
        <p:txBody>
          <a:bodyPr bIns="45000" lIns="90000" rIns="90000" tIns="45000"/>
          <a:p>
            <a:pPr>
              <a:lnSpc>
                <a:spcPct val="100000"/>
              </a:lnSpc>
            </a:pPr>
            <a:r>
              <a:rPr lang="en-US" sz="2400">
                <a:solidFill>
                  <a:srgbClr val="000000"/>
                </a:solidFill>
                <a:latin typeface="Verdana"/>
              </a:rPr>
              <a:t>Class Diagrams describe the static structure of a system, or how it is structured rather than how it behaves. These diagrams contain the following elements.</a:t>
            </a:r>
            <a:endParaRPr/>
          </a:p>
          <a:p>
            <a:pPr>
              <a:lnSpc>
                <a:spcPct val="100000"/>
              </a:lnSpc>
              <a:buFont typeface="StarSymbol"/>
              <a:buChar char=""/>
            </a:pPr>
            <a:r>
              <a:rPr b="1" lang="en-US" sz="2400">
                <a:solidFill>
                  <a:srgbClr val="000000"/>
                </a:solidFill>
                <a:latin typeface="Verdana"/>
              </a:rPr>
              <a:t> </a:t>
            </a:r>
            <a:r>
              <a:rPr b="1" lang="en-US" sz="2400">
                <a:solidFill>
                  <a:srgbClr val="000000"/>
                </a:solidFill>
                <a:latin typeface="Verdana"/>
              </a:rPr>
              <a:t>Classes</a:t>
            </a:r>
            <a:r>
              <a:rPr lang="en-US" sz="2400">
                <a:solidFill>
                  <a:srgbClr val="000000"/>
                </a:solidFill>
                <a:latin typeface="Verdana"/>
              </a:rPr>
              <a:t>, which represent entities with common characteristics or features. These features include attributes, operations and associations.</a:t>
            </a:r>
            <a:endParaRPr/>
          </a:p>
          <a:p>
            <a:pPr>
              <a:lnSpc>
                <a:spcPct val="100000"/>
              </a:lnSpc>
              <a:buFont typeface="StarSymbol"/>
              <a:buChar char=""/>
            </a:pPr>
            <a:r>
              <a:rPr lang="en-US" sz="2400">
                <a:solidFill>
                  <a:srgbClr val="000000"/>
                </a:solidFill>
                <a:latin typeface="Verdana"/>
              </a:rPr>
              <a:t> </a:t>
            </a:r>
            <a:r>
              <a:rPr b="1" lang="en-US" sz="2400">
                <a:solidFill>
                  <a:srgbClr val="000000"/>
                </a:solidFill>
                <a:latin typeface="Verdana"/>
              </a:rPr>
              <a:t>Associations</a:t>
            </a:r>
            <a:r>
              <a:rPr lang="en-US" sz="2400">
                <a:solidFill>
                  <a:srgbClr val="000000"/>
                </a:solidFill>
                <a:latin typeface="Verdana"/>
              </a:rPr>
              <a:t>, which represent relationships that relate two or more other classes where the relationships have common characteristics or features. These attributes and operations.</a:t>
            </a:r>
            <a:endParaRPr/>
          </a:p>
        </p:txBody>
      </p:sp>
      <p:sp>
        <p:nvSpPr>
          <p:cNvPr id="466" name="CustomShape 2"/>
          <p:cNvSpPr/>
          <p:nvPr/>
        </p:nvSpPr>
        <p:spPr>
          <a:xfrm>
            <a:off x="542160" y="228600"/>
            <a:ext cx="3706200" cy="577800"/>
          </a:xfrm>
          <a:prstGeom prst="rect">
            <a:avLst/>
          </a:prstGeom>
        </p:spPr>
        <p:txBody>
          <a:bodyPr bIns="45000" lIns="90000" rIns="90000" tIns="45000" wrap="none"/>
          <a:p>
            <a:pPr>
              <a:lnSpc>
                <a:spcPct val="100000"/>
              </a:lnSpc>
            </a:pPr>
            <a:r>
              <a:rPr b="1" lang="en-US" sz="3200">
                <a:solidFill>
                  <a:srgbClr val="003366"/>
                </a:solidFill>
                <a:latin typeface="Verdana"/>
              </a:rPr>
              <a:t>Class Diagrams</a:t>
            </a:r>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67" name="TextShape 1"/>
          <p:cNvSpPr txBox="1"/>
          <p:nvPr/>
        </p:nvSpPr>
        <p:spPr>
          <a:xfrm>
            <a:off x="871560" y="-452880"/>
            <a:ext cx="8162640" cy="1236600"/>
          </a:xfrm>
          <a:prstGeom prst="rect">
            <a:avLst/>
          </a:prstGeom>
        </p:spPr>
        <p:txBody>
          <a:bodyPr anchor="b"/>
          <a:p>
            <a:pPr>
              <a:lnSpc>
                <a:spcPct val="100000"/>
              </a:lnSpc>
            </a:pPr>
            <a:r>
              <a:rPr lang="en-US" sz="4000">
                <a:solidFill>
                  <a:srgbClr val="006600"/>
                </a:solidFill>
                <a:latin typeface="Verdana"/>
              </a:rPr>
              <a:t>UML diagrams: class diagram</a:t>
            </a:r>
            <a:endParaRPr/>
          </a:p>
        </p:txBody>
      </p:sp>
      <p:sp>
        <p:nvSpPr>
          <p:cNvPr id="468" name="TextShape 2"/>
          <p:cNvSpPr txBox="1"/>
          <p:nvPr/>
        </p:nvSpPr>
        <p:spPr>
          <a:xfrm>
            <a:off x="457200" y="1066680"/>
            <a:ext cx="8110080" cy="4190760"/>
          </a:xfrm>
          <a:prstGeom prst="rect">
            <a:avLst/>
          </a:prstGeom>
        </p:spPr>
        <p:txBody>
          <a:bodyPr/>
          <a:p>
            <a:pPr>
              <a:lnSpc>
                <a:spcPct val="100000"/>
              </a:lnSpc>
              <a:buSzPct val="75000"/>
              <a:buFont charset="2" typeface="Wingdings"/>
              <a:buChar char=""/>
            </a:pPr>
            <a:r>
              <a:rPr lang="en-US" sz="2800">
                <a:solidFill>
                  <a:srgbClr val="800000"/>
                </a:solidFill>
                <a:latin typeface="Verdana"/>
              </a:rPr>
              <a:t>Motivated by Object-Oriented design and programming (OOD, OOP).  </a:t>
            </a:r>
            <a:endParaRPr/>
          </a:p>
          <a:p>
            <a:pPr>
              <a:lnSpc>
                <a:spcPct val="100000"/>
              </a:lnSpc>
              <a:buSzPct val="75000"/>
              <a:buFont charset="2" typeface="Wingdings"/>
              <a:buChar char=""/>
            </a:pPr>
            <a:r>
              <a:rPr lang="en-US" sz="2800">
                <a:solidFill>
                  <a:srgbClr val="800000"/>
                </a:solidFill>
                <a:latin typeface="Verdana"/>
              </a:rPr>
              <a:t>A class diagram partitions the system into areas of responsibility (classes), and shows “associations” (dependencies) between them.  </a:t>
            </a:r>
            <a:endParaRPr/>
          </a:p>
          <a:p>
            <a:pPr>
              <a:lnSpc>
                <a:spcPct val="100000"/>
              </a:lnSpc>
              <a:buSzPct val="75000"/>
              <a:buFont charset="2" typeface="Wingdings"/>
              <a:buChar char=""/>
            </a:pPr>
            <a:r>
              <a:rPr lang="en-US" sz="2800">
                <a:solidFill>
                  <a:srgbClr val="800000"/>
                </a:solidFill>
                <a:latin typeface="Verdana"/>
              </a:rPr>
              <a:t>Attributes (data), operations (methods), constraints, part-of (navigability) and type-of (inheritance) relationships, access, and cardinality (1 to many) may all be noted.</a:t>
            </a:r>
            <a:endParaRPr/>
          </a:p>
        </p:txBody>
      </p:sp>
    </p:spTree>
  </p:cSld>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69" name="TextShape 1"/>
          <p:cNvSpPr txBox="1"/>
          <p:nvPr/>
        </p:nvSpPr>
        <p:spPr>
          <a:xfrm>
            <a:off x="871560" y="-452880"/>
            <a:ext cx="8162640" cy="1236600"/>
          </a:xfrm>
          <a:prstGeom prst="rect">
            <a:avLst/>
          </a:prstGeom>
        </p:spPr>
        <p:txBody>
          <a:bodyPr anchor="b"/>
          <a:p>
            <a:pPr>
              <a:lnSpc>
                <a:spcPct val="100000"/>
              </a:lnSpc>
            </a:pPr>
            <a:r>
              <a:rPr lang="en-US" sz="4000">
                <a:solidFill>
                  <a:srgbClr val="006600"/>
                </a:solidFill>
                <a:latin typeface="Verdana"/>
              </a:rPr>
              <a:t>Class diagram “perspective”</a:t>
            </a:r>
            <a:endParaRPr/>
          </a:p>
        </p:txBody>
      </p:sp>
      <p:sp>
        <p:nvSpPr>
          <p:cNvPr id="470" name="TextShape 2"/>
          <p:cNvSpPr txBox="1"/>
          <p:nvPr/>
        </p:nvSpPr>
        <p:spPr>
          <a:xfrm>
            <a:off x="457200" y="1066680"/>
            <a:ext cx="8110080" cy="4190760"/>
          </a:xfrm>
          <a:prstGeom prst="rect">
            <a:avLst/>
          </a:prstGeom>
        </p:spPr>
        <p:txBody>
          <a:bodyPr/>
          <a:p>
            <a:pPr>
              <a:lnSpc>
                <a:spcPct val="100000"/>
              </a:lnSpc>
              <a:buSzPct val="75000"/>
              <a:buFont charset="2" typeface="Wingdings"/>
              <a:buChar char=""/>
            </a:pPr>
            <a:r>
              <a:rPr lang="en-US" sz="2800">
                <a:solidFill>
                  <a:srgbClr val="800000"/>
                </a:solidFill>
                <a:latin typeface="Verdana"/>
              </a:rPr>
              <a:t>Class diagrams can make sense at three distinct levels, or perspectives:</a:t>
            </a:r>
            <a:endParaRPr/>
          </a:p>
          <a:p>
            <a:pPr lvl="1">
              <a:lnSpc>
                <a:spcPct val="100000"/>
              </a:lnSpc>
              <a:buSzPct val="70000"/>
              <a:buFont charset="2" typeface="Wingdings"/>
              <a:buChar char=""/>
            </a:pPr>
            <a:r>
              <a:rPr lang="en-US" sz="2400">
                <a:solidFill>
                  <a:srgbClr val="800000"/>
                </a:solidFill>
                <a:latin typeface="Verdana"/>
              </a:rPr>
              <a:t>Conceptual:  the diagram represents the concepts in the project domain.  That is, it is a partitioning of the relevant roles and responsibilities in the domain. </a:t>
            </a:r>
            <a:endParaRPr/>
          </a:p>
          <a:p>
            <a:pPr lvl="1">
              <a:lnSpc>
                <a:spcPct val="100000"/>
              </a:lnSpc>
              <a:buSzPct val="70000"/>
              <a:buFont charset="2" typeface="Wingdings"/>
              <a:buChar char=""/>
            </a:pPr>
            <a:r>
              <a:rPr lang="en-US" sz="2400">
                <a:solidFill>
                  <a:srgbClr val="800000"/>
                </a:solidFill>
                <a:latin typeface="Verdana"/>
              </a:rPr>
              <a:t>Specification:  shows interfaces between components in the software.  Interfaces are independent of implementation.</a:t>
            </a:r>
            <a:endParaRPr/>
          </a:p>
          <a:p>
            <a:pPr lvl="1">
              <a:lnSpc>
                <a:spcPct val="100000"/>
              </a:lnSpc>
              <a:buSzPct val="70000"/>
              <a:buFont charset="2" typeface="Wingdings"/>
              <a:buChar char=""/>
            </a:pPr>
            <a:r>
              <a:rPr lang="en-US" sz="2400">
                <a:solidFill>
                  <a:srgbClr val="800000"/>
                </a:solidFill>
                <a:latin typeface="Verdana"/>
              </a:rPr>
              <a:t>Implementation:  shows classes that correspond directly to computer code (often Java or C++ classes).  Serves as a blueprint for an actual realization of the software in code.</a:t>
            </a:r>
            <a:endParaRPr/>
          </a:p>
        </p:txBody>
      </p:sp>
    </p:spTree>
  </p:cSld>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71" name="CustomShape 1"/>
          <p:cNvSpPr/>
          <p:nvPr/>
        </p:nvSpPr>
        <p:spPr>
          <a:xfrm>
            <a:off x="1762560" y="1295280"/>
            <a:ext cx="1057320" cy="395280"/>
          </a:xfrm>
          <a:prstGeom prst="rect">
            <a:avLst/>
          </a:prstGeom>
          <a:ln w="9360">
            <a:solidFill>
              <a:srgbClr val="000000"/>
            </a:solidFill>
            <a:miter/>
          </a:ln>
        </p:spPr>
        <p:txBody>
          <a:bodyPr bIns="45000" lIns="90000" rIns="90000" tIns="45000" wrap="none"/>
          <a:p>
            <a:r>
              <a:rPr lang="en-US" sz="2000"/>
              <a:t>Student</a:t>
            </a:r>
            <a:endParaRPr/>
          </a:p>
        </p:txBody>
      </p:sp>
      <p:sp>
        <p:nvSpPr>
          <p:cNvPr id="472" name="CustomShape 2"/>
          <p:cNvSpPr/>
          <p:nvPr/>
        </p:nvSpPr>
        <p:spPr>
          <a:xfrm>
            <a:off x="6825240" y="1295280"/>
            <a:ext cx="1197720" cy="364680"/>
          </a:xfrm>
          <a:prstGeom prst="rect">
            <a:avLst/>
          </a:prstGeom>
          <a:ln w="9360">
            <a:solidFill>
              <a:srgbClr val="000000"/>
            </a:solidFill>
            <a:miter/>
          </a:ln>
        </p:spPr>
        <p:txBody>
          <a:bodyPr bIns="45000" lIns="90000" rIns="90000" tIns="45000" wrap="none"/>
          <a:p>
            <a:r>
              <a:rPr lang="en-US"/>
              <a:t>Transcript</a:t>
            </a:r>
            <a:endParaRPr/>
          </a:p>
        </p:txBody>
      </p:sp>
      <p:sp>
        <p:nvSpPr>
          <p:cNvPr id="473" name="CustomShape 3"/>
          <p:cNvSpPr/>
          <p:nvPr/>
        </p:nvSpPr>
        <p:spPr>
          <a:xfrm>
            <a:off x="1776960" y="3027240"/>
            <a:ext cx="915480" cy="364680"/>
          </a:xfrm>
          <a:prstGeom prst="rect">
            <a:avLst/>
          </a:prstGeom>
          <a:ln w="9360">
            <a:solidFill>
              <a:srgbClr val="000000"/>
            </a:solidFill>
            <a:miter/>
          </a:ln>
        </p:spPr>
        <p:txBody>
          <a:bodyPr bIns="45000" lIns="90000" rIns="90000" tIns="45000" wrap="none"/>
          <a:p>
            <a:r>
              <a:rPr lang="en-US"/>
              <a:t>Course</a:t>
            </a:r>
            <a:endParaRPr/>
          </a:p>
        </p:txBody>
      </p:sp>
      <p:sp>
        <p:nvSpPr>
          <p:cNvPr id="474" name="Line 4"/>
          <p:cNvSpPr/>
          <p:nvPr/>
        </p:nvSpPr>
        <p:spPr>
          <a:xfrm>
            <a:off x="3152520" y="1528560"/>
            <a:ext cx="3161520" cy="0"/>
          </a:xfrm>
          <a:prstGeom prst="line">
            <a:avLst/>
          </a:prstGeom>
          <a:ln w="9360">
            <a:solidFill>
              <a:srgbClr val="000000"/>
            </a:solidFill>
            <a:round/>
          </a:ln>
        </p:spPr>
      </p:sp>
      <p:sp>
        <p:nvSpPr>
          <p:cNvPr id="475" name="Line 5"/>
          <p:cNvSpPr/>
          <p:nvPr/>
        </p:nvSpPr>
        <p:spPr>
          <a:xfrm>
            <a:off x="2234880" y="1807920"/>
            <a:ext cx="0" cy="1219320"/>
          </a:xfrm>
          <a:prstGeom prst="line">
            <a:avLst/>
          </a:prstGeom>
          <a:ln w="9360">
            <a:solidFill>
              <a:srgbClr val="000000"/>
            </a:solidFill>
            <a:round/>
          </a:ln>
        </p:spPr>
      </p:sp>
      <p:sp>
        <p:nvSpPr>
          <p:cNvPr id="476" name="CustomShape 6"/>
          <p:cNvSpPr/>
          <p:nvPr/>
        </p:nvSpPr>
        <p:spPr>
          <a:xfrm>
            <a:off x="1630080" y="2570040"/>
            <a:ext cx="585000" cy="364680"/>
          </a:xfrm>
          <a:prstGeom prst="rect">
            <a:avLst/>
          </a:prstGeom>
        </p:spPr>
        <p:txBody>
          <a:bodyPr bIns="45000" lIns="90000" rIns="90000" tIns="45000"/>
          <a:p>
            <a:r>
              <a:rPr lang="en-US"/>
              <a:t>*</a:t>
            </a:r>
            <a:endParaRPr/>
          </a:p>
        </p:txBody>
      </p:sp>
      <p:sp>
        <p:nvSpPr>
          <p:cNvPr id="477" name="CustomShape 7"/>
          <p:cNvSpPr/>
          <p:nvPr/>
        </p:nvSpPr>
        <p:spPr>
          <a:xfrm>
            <a:off x="3152520" y="1376280"/>
            <a:ext cx="585000" cy="304560"/>
          </a:xfrm>
          <a:prstGeom prst="rect">
            <a:avLst/>
          </a:prstGeom>
          <a:solidFill>
            <a:srgbClr val="eaeaea"/>
          </a:solidFill>
          <a:ln w="9360">
            <a:solidFill>
              <a:srgbClr val="000000"/>
            </a:solidFill>
            <a:miter/>
          </a:ln>
        </p:spPr>
      </p:sp>
      <p:sp>
        <p:nvSpPr>
          <p:cNvPr id="478" name="CustomShape 8"/>
          <p:cNvSpPr/>
          <p:nvPr/>
        </p:nvSpPr>
        <p:spPr>
          <a:xfrm>
            <a:off x="1942560" y="1808280"/>
            <a:ext cx="585000" cy="304560"/>
          </a:xfrm>
          <a:prstGeom prst="rect">
            <a:avLst/>
          </a:prstGeom>
          <a:solidFill>
            <a:srgbClr val="eaeaea"/>
          </a:solidFill>
          <a:ln w="9360">
            <a:solidFill>
              <a:srgbClr val="000000"/>
            </a:solidFill>
            <a:miter/>
          </a:ln>
        </p:spPr>
      </p:sp>
      <p:sp>
        <p:nvSpPr>
          <p:cNvPr id="479" name="CustomShape 9"/>
          <p:cNvSpPr/>
          <p:nvPr/>
        </p:nvSpPr>
        <p:spPr>
          <a:xfrm>
            <a:off x="990720" y="3733920"/>
            <a:ext cx="2437920" cy="2361960"/>
          </a:xfrm>
          <a:prstGeom prst="rect">
            <a:avLst/>
          </a:prstGeom>
          <a:solidFill>
            <a:srgbClr val="eaeaea"/>
          </a:solidFill>
          <a:ln w="28440">
            <a:solidFill>
              <a:srgbClr val="000000"/>
            </a:solidFill>
            <a:miter/>
          </a:ln>
        </p:spPr>
        <p:txBody>
          <a:bodyPr anchor="ctr" bIns="45000" lIns="90000" rIns="90000" tIns="45000" wrap="none"/>
          <a:p>
            <a:pPr algn="ctr">
              <a:lnSpc>
                <a:spcPct val="100000"/>
              </a:lnSpc>
            </a:pPr>
            <a:r>
              <a:rPr lang="en-US" sz="1400">
                <a:latin typeface="Arial"/>
              </a:rPr>
              <a:t>Student</a:t>
            </a:r>
            <a:endParaRPr/>
          </a:p>
          <a:p>
            <a:pPr algn="ctr">
              <a:lnSpc>
                <a:spcPct val="100000"/>
              </a:lnSpc>
            </a:pPr>
            <a:r>
              <a:rPr lang="en-US" sz="1400">
                <a:latin typeface="Arial"/>
              </a:rPr>
              <a:t>studentName</a:t>
            </a:r>
            <a:endParaRPr/>
          </a:p>
          <a:p>
            <a:pPr algn="ctr">
              <a:lnSpc>
                <a:spcPct val="100000"/>
              </a:lnSpc>
            </a:pPr>
            <a:r>
              <a:rPr lang="en-US" sz="1400">
                <a:latin typeface="Arial"/>
              </a:rPr>
              <a:t>studentID</a:t>
            </a:r>
            <a:endParaRPr/>
          </a:p>
          <a:p>
            <a:pPr algn="ctr">
              <a:lnSpc>
                <a:spcPct val="100000"/>
              </a:lnSpc>
            </a:pPr>
            <a:r>
              <a:rPr lang="en-US" sz="1400">
                <a:latin typeface="Arial"/>
              </a:rPr>
              <a:t>listOfCoursesID</a:t>
            </a:r>
            <a:endParaRPr/>
          </a:p>
          <a:p>
            <a:pPr algn="ctr">
              <a:lnSpc>
                <a:spcPct val="100000"/>
              </a:lnSpc>
            </a:pPr>
            <a:r>
              <a:rPr lang="en-US" sz="1400">
                <a:latin typeface="Arial"/>
              </a:rPr>
              <a:t>transcript:Transcript</a:t>
            </a:r>
            <a:endParaRPr/>
          </a:p>
          <a:p>
            <a:pPr algn="ctr">
              <a:lnSpc>
                <a:spcPct val="100000"/>
              </a:lnSpc>
            </a:pPr>
            <a:r>
              <a:rPr lang="en-US" sz="1400">
                <a:latin typeface="Arial"/>
              </a:rPr>
              <a:t>setStudentName()</a:t>
            </a:r>
            <a:endParaRPr/>
          </a:p>
          <a:p>
            <a:pPr algn="ctr">
              <a:lnSpc>
                <a:spcPct val="100000"/>
              </a:lnSpc>
            </a:pPr>
            <a:r>
              <a:rPr lang="en-US" sz="1400">
                <a:latin typeface="Arial"/>
              </a:rPr>
              <a:t>getStudentName()</a:t>
            </a:r>
            <a:endParaRPr/>
          </a:p>
          <a:p>
            <a:pPr algn="ctr">
              <a:lnSpc>
                <a:spcPct val="100000"/>
              </a:lnSpc>
            </a:pPr>
            <a:r>
              <a:rPr lang="en-US" sz="1400">
                <a:latin typeface="Arial"/>
              </a:rPr>
              <a:t>setStudentID()</a:t>
            </a:r>
            <a:endParaRPr/>
          </a:p>
          <a:p>
            <a:pPr algn="ctr">
              <a:lnSpc>
                <a:spcPct val="100000"/>
              </a:lnSpc>
            </a:pPr>
            <a:r>
              <a:rPr lang="en-US" sz="1400">
                <a:latin typeface="Arial"/>
              </a:rPr>
              <a:t>getStudentID()</a:t>
            </a:r>
            <a:endParaRPr/>
          </a:p>
          <a:p>
            <a:pPr algn="ctr">
              <a:lnSpc>
                <a:spcPct val="100000"/>
              </a:lnSpc>
            </a:pPr>
            <a:r>
              <a:rPr lang="en-US" sz="1400">
                <a:latin typeface="Arial"/>
              </a:rPr>
              <a:t>addToListofCourseIDs()</a:t>
            </a:r>
            <a:endParaRPr/>
          </a:p>
          <a:p>
            <a:pPr algn="ctr">
              <a:lnSpc>
                <a:spcPct val="100000"/>
              </a:lnSpc>
            </a:pPr>
            <a:r>
              <a:rPr lang="en-US" sz="1400">
                <a:latin typeface="Arial"/>
              </a:rPr>
              <a:t>makeTranscript()</a:t>
            </a:r>
            <a:endParaRPr/>
          </a:p>
        </p:txBody>
      </p:sp>
      <p:sp>
        <p:nvSpPr>
          <p:cNvPr id="480" name="Line 10"/>
          <p:cNvSpPr/>
          <p:nvPr/>
        </p:nvSpPr>
        <p:spPr>
          <a:xfrm>
            <a:off x="990360" y="3962160"/>
            <a:ext cx="2438640" cy="0"/>
          </a:xfrm>
          <a:prstGeom prst="line">
            <a:avLst/>
          </a:prstGeom>
          <a:ln w="9360">
            <a:solidFill>
              <a:srgbClr val="000000"/>
            </a:solidFill>
            <a:round/>
          </a:ln>
        </p:spPr>
      </p:sp>
      <p:sp>
        <p:nvSpPr>
          <p:cNvPr id="481" name="Line 11"/>
          <p:cNvSpPr/>
          <p:nvPr/>
        </p:nvSpPr>
        <p:spPr>
          <a:xfrm>
            <a:off x="990360" y="4800600"/>
            <a:ext cx="2438640" cy="0"/>
          </a:xfrm>
          <a:prstGeom prst="line">
            <a:avLst/>
          </a:prstGeom>
          <a:ln w="9360">
            <a:solidFill>
              <a:srgbClr val="000000"/>
            </a:solidFill>
            <a:round/>
          </a:ln>
        </p:spPr>
      </p:sp>
      <p:sp>
        <p:nvSpPr>
          <p:cNvPr id="482" name="CustomShape 12"/>
          <p:cNvSpPr/>
          <p:nvPr/>
        </p:nvSpPr>
        <p:spPr>
          <a:xfrm>
            <a:off x="3581280" y="3581280"/>
            <a:ext cx="2437920" cy="2514240"/>
          </a:xfrm>
          <a:prstGeom prst="rect">
            <a:avLst/>
          </a:prstGeom>
          <a:solidFill>
            <a:srgbClr val="eaeaea"/>
          </a:solidFill>
          <a:ln w="28440">
            <a:solidFill>
              <a:srgbClr val="000000"/>
            </a:solidFill>
            <a:miter/>
          </a:ln>
        </p:spPr>
        <p:txBody>
          <a:bodyPr anchor="ctr" bIns="45000" lIns="90000" rIns="90000" tIns="45000" wrap="none"/>
          <a:p>
            <a:pPr algn="ctr">
              <a:lnSpc>
                <a:spcPct val="100000"/>
              </a:lnSpc>
            </a:pPr>
            <a:r>
              <a:rPr lang="en-US" sz="1400">
                <a:latin typeface="Arial"/>
              </a:rPr>
              <a:t>Transcript</a:t>
            </a:r>
            <a:endParaRPr/>
          </a:p>
          <a:p>
            <a:pPr algn="ctr">
              <a:lnSpc>
                <a:spcPct val="100000"/>
              </a:lnSpc>
            </a:pPr>
            <a:r>
              <a:rPr lang="en-US" sz="1400">
                <a:latin typeface="Arial"/>
              </a:rPr>
              <a:t>studentName</a:t>
            </a:r>
            <a:endParaRPr/>
          </a:p>
          <a:p>
            <a:pPr algn="ctr">
              <a:lnSpc>
                <a:spcPct val="100000"/>
              </a:lnSpc>
            </a:pPr>
            <a:r>
              <a:rPr lang="en-US" sz="1400">
                <a:latin typeface="Arial"/>
              </a:rPr>
              <a:t>studentID</a:t>
            </a:r>
            <a:endParaRPr/>
          </a:p>
          <a:p>
            <a:pPr algn="ctr">
              <a:lnSpc>
                <a:spcPct val="100000"/>
              </a:lnSpc>
            </a:pPr>
            <a:r>
              <a:rPr lang="en-US" sz="1400">
                <a:latin typeface="Arial"/>
              </a:rPr>
              <a:t>listOfCourseNames</a:t>
            </a:r>
            <a:endParaRPr/>
          </a:p>
          <a:p>
            <a:pPr algn="ctr">
              <a:lnSpc>
                <a:spcPct val="100000"/>
              </a:lnSpc>
            </a:pPr>
            <a:r>
              <a:rPr lang="en-US" sz="1400">
                <a:latin typeface="Arial"/>
              </a:rPr>
              <a:t>lilstOfGrades</a:t>
            </a:r>
            <a:endParaRPr/>
          </a:p>
          <a:p>
            <a:pPr algn="ctr">
              <a:lnSpc>
                <a:spcPct val="100000"/>
              </a:lnSpc>
            </a:pPr>
            <a:r>
              <a:rPr lang="en-US" sz="1400">
                <a:latin typeface="Arial"/>
              </a:rPr>
              <a:t>average</a:t>
            </a:r>
            <a:endParaRPr/>
          </a:p>
          <a:p>
            <a:pPr algn="ctr">
              <a:lnSpc>
                <a:spcPct val="100000"/>
              </a:lnSpc>
            </a:pPr>
            <a:r>
              <a:rPr lang="en-US" sz="1400">
                <a:latin typeface="Arial"/>
              </a:rPr>
              <a:t>setStudentName()</a:t>
            </a:r>
            <a:endParaRPr/>
          </a:p>
          <a:p>
            <a:pPr algn="ctr">
              <a:lnSpc>
                <a:spcPct val="100000"/>
              </a:lnSpc>
            </a:pPr>
            <a:r>
              <a:rPr lang="en-US" sz="1400">
                <a:latin typeface="Arial"/>
              </a:rPr>
              <a:t>setStudentID()</a:t>
            </a:r>
            <a:endParaRPr/>
          </a:p>
          <a:p>
            <a:pPr algn="ctr">
              <a:lnSpc>
                <a:spcPct val="100000"/>
              </a:lnSpc>
            </a:pPr>
            <a:r>
              <a:rPr lang="en-US" sz="1400">
                <a:latin typeface="Arial"/>
              </a:rPr>
              <a:t>addCourseName()</a:t>
            </a:r>
            <a:endParaRPr/>
          </a:p>
          <a:p>
            <a:pPr algn="ctr">
              <a:lnSpc>
                <a:spcPct val="100000"/>
              </a:lnSpc>
            </a:pPr>
            <a:r>
              <a:rPr lang="en-US" sz="1400">
                <a:latin typeface="Arial"/>
              </a:rPr>
              <a:t>addGrade()</a:t>
            </a:r>
            <a:endParaRPr/>
          </a:p>
          <a:p>
            <a:pPr algn="ctr">
              <a:lnSpc>
                <a:spcPct val="100000"/>
              </a:lnSpc>
            </a:pPr>
            <a:r>
              <a:rPr lang="en-US" sz="1400">
                <a:latin typeface="Arial"/>
              </a:rPr>
              <a:t>calculateAverage()</a:t>
            </a:r>
            <a:endParaRPr/>
          </a:p>
          <a:p>
            <a:pPr algn="ctr">
              <a:lnSpc>
                <a:spcPct val="100000"/>
              </a:lnSpc>
            </a:pPr>
            <a:r>
              <a:rPr lang="en-US" sz="1400">
                <a:latin typeface="Arial"/>
              </a:rPr>
              <a:t>show()</a:t>
            </a:r>
            <a:endParaRPr/>
          </a:p>
        </p:txBody>
      </p:sp>
      <p:sp>
        <p:nvSpPr>
          <p:cNvPr id="483" name="Line 13"/>
          <p:cNvSpPr/>
          <p:nvPr/>
        </p:nvSpPr>
        <p:spPr>
          <a:xfrm>
            <a:off x="3581280" y="3809880"/>
            <a:ext cx="2438280" cy="0"/>
          </a:xfrm>
          <a:prstGeom prst="line">
            <a:avLst/>
          </a:prstGeom>
          <a:ln w="9360">
            <a:solidFill>
              <a:srgbClr val="000000"/>
            </a:solidFill>
            <a:round/>
          </a:ln>
        </p:spPr>
      </p:sp>
      <p:sp>
        <p:nvSpPr>
          <p:cNvPr id="484" name="Line 14"/>
          <p:cNvSpPr/>
          <p:nvPr/>
        </p:nvSpPr>
        <p:spPr>
          <a:xfrm>
            <a:off x="3581280" y="4876560"/>
            <a:ext cx="2438280" cy="0"/>
          </a:xfrm>
          <a:prstGeom prst="line">
            <a:avLst/>
          </a:prstGeom>
          <a:ln w="9360">
            <a:solidFill>
              <a:srgbClr val="000000"/>
            </a:solidFill>
            <a:round/>
          </a:ln>
        </p:spPr>
      </p:sp>
      <p:sp>
        <p:nvSpPr>
          <p:cNvPr id="485" name="CustomShape 15"/>
          <p:cNvSpPr/>
          <p:nvPr/>
        </p:nvSpPr>
        <p:spPr>
          <a:xfrm>
            <a:off x="6172200" y="4419720"/>
            <a:ext cx="2437920" cy="1676160"/>
          </a:xfrm>
          <a:prstGeom prst="rect">
            <a:avLst/>
          </a:prstGeom>
          <a:solidFill>
            <a:srgbClr val="eaeaea"/>
          </a:solidFill>
          <a:ln w="28440">
            <a:solidFill>
              <a:srgbClr val="000000"/>
            </a:solidFill>
            <a:miter/>
          </a:ln>
        </p:spPr>
        <p:txBody>
          <a:bodyPr anchor="ctr" bIns="45000" lIns="90000" rIns="90000" tIns="45000" wrap="none"/>
          <a:p>
            <a:pPr algn="ctr">
              <a:lnSpc>
                <a:spcPct val="100000"/>
              </a:lnSpc>
            </a:pPr>
            <a:r>
              <a:rPr lang="en-US" sz="1400">
                <a:solidFill>
                  <a:srgbClr val="000000"/>
                </a:solidFill>
                <a:latin typeface="Arial"/>
              </a:rPr>
              <a:t>Course</a:t>
            </a:r>
            <a:endParaRPr/>
          </a:p>
          <a:p>
            <a:pPr algn="ctr">
              <a:lnSpc>
                <a:spcPct val="100000"/>
              </a:lnSpc>
            </a:pPr>
            <a:r>
              <a:rPr lang="en-US" sz="1400">
                <a:solidFill>
                  <a:srgbClr val="000000"/>
                </a:solidFill>
                <a:latin typeface="Arial"/>
              </a:rPr>
              <a:t>courseName</a:t>
            </a:r>
            <a:endParaRPr/>
          </a:p>
          <a:p>
            <a:pPr algn="ctr">
              <a:lnSpc>
                <a:spcPct val="100000"/>
              </a:lnSpc>
            </a:pPr>
            <a:r>
              <a:rPr lang="en-US" sz="1400">
                <a:solidFill>
                  <a:srgbClr val="000000"/>
                </a:solidFill>
                <a:latin typeface="Arial"/>
              </a:rPr>
              <a:t>courseID</a:t>
            </a:r>
            <a:endParaRPr/>
          </a:p>
          <a:p>
            <a:pPr algn="ctr">
              <a:lnSpc>
                <a:spcPct val="100000"/>
              </a:lnSpc>
            </a:pPr>
            <a:r>
              <a:rPr lang="en-US" sz="1400">
                <a:solidFill>
                  <a:srgbClr val="000000"/>
                </a:solidFill>
                <a:latin typeface="Arial"/>
              </a:rPr>
              <a:t>grade</a:t>
            </a:r>
            <a:endParaRPr/>
          </a:p>
          <a:p>
            <a:pPr algn="ctr">
              <a:lnSpc>
                <a:spcPct val="100000"/>
              </a:lnSpc>
            </a:pPr>
            <a:r>
              <a:rPr lang="en-US" sz="1400">
                <a:solidFill>
                  <a:srgbClr val="000000"/>
                </a:solidFill>
                <a:latin typeface="Arial"/>
              </a:rPr>
              <a:t>readCourseData()</a:t>
            </a:r>
            <a:endParaRPr/>
          </a:p>
          <a:p>
            <a:pPr algn="ctr">
              <a:lnSpc>
                <a:spcPct val="100000"/>
              </a:lnSpc>
            </a:pPr>
            <a:r>
              <a:rPr lang="en-US" sz="1400">
                <a:solidFill>
                  <a:srgbClr val="000000"/>
                </a:solidFill>
                <a:latin typeface="Arial"/>
              </a:rPr>
              <a:t>readCourseGrade()</a:t>
            </a:r>
            <a:endParaRPr/>
          </a:p>
          <a:p>
            <a:pPr algn="ctr">
              <a:lnSpc>
                <a:spcPct val="100000"/>
              </a:lnSpc>
            </a:pPr>
            <a:r>
              <a:rPr lang="en-US" sz="1400">
                <a:solidFill>
                  <a:srgbClr val="000000"/>
                </a:solidFill>
                <a:latin typeface="Arial"/>
              </a:rPr>
              <a:t>setCourseID()</a:t>
            </a:r>
            <a:endParaRPr/>
          </a:p>
        </p:txBody>
      </p:sp>
      <p:sp>
        <p:nvSpPr>
          <p:cNvPr id="486" name="Line 16"/>
          <p:cNvSpPr/>
          <p:nvPr/>
        </p:nvSpPr>
        <p:spPr>
          <a:xfrm>
            <a:off x="6172200" y="4724280"/>
            <a:ext cx="2438280" cy="0"/>
          </a:xfrm>
          <a:prstGeom prst="line">
            <a:avLst/>
          </a:prstGeom>
          <a:ln w="9360">
            <a:solidFill>
              <a:srgbClr val="000000"/>
            </a:solidFill>
            <a:round/>
          </a:ln>
        </p:spPr>
      </p:sp>
      <p:sp>
        <p:nvSpPr>
          <p:cNvPr id="487" name="Line 17"/>
          <p:cNvSpPr/>
          <p:nvPr/>
        </p:nvSpPr>
        <p:spPr>
          <a:xfrm>
            <a:off x="6172200" y="5410080"/>
            <a:ext cx="2438280" cy="0"/>
          </a:xfrm>
          <a:prstGeom prst="line">
            <a:avLst/>
          </a:prstGeom>
          <a:ln w="9360">
            <a:solidFill>
              <a:srgbClr val="000000"/>
            </a:solidFill>
            <a:round/>
          </a:ln>
        </p:spPr>
      </p:sp>
      <p:sp>
        <p:nvSpPr>
          <p:cNvPr id="488" name="CustomShape 18"/>
          <p:cNvSpPr/>
          <p:nvPr/>
        </p:nvSpPr>
        <p:spPr>
          <a:xfrm>
            <a:off x="1908000" y="380880"/>
            <a:ext cx="5158440" cy="577800"/>
          </a:xfrm>
          <a:prstGeom prst="rect">
            <a:avLst/>
          </a:prstGeom>
        </p:spPr>
        <p:txBody>
          <a:bodyPr bIns="45000" lIns="90000" rIns="90000" tIns="45000" wrap="none"/>
          <a:p>
            <a:pPr>
              <a:lnSpc>
                <a:spcPct val="100000"/>
              </a:lnSpc>
            </a:pPr>
            <a:r>
              <a:rPr lang="en-US" sz="3200">
                <a:solidFill>
                  <a:srgbClr val="003366"/>
                </a:solidFill>
                <a:latin typeface="Verdana"/>
              </a:rPr>
              <a:t>Example: Class Diagram</a:t>
            </a:r>
            <a:endParaRPr/>
          </a:p>
        </p:txBody>
      </p:sp>
    </p:spTree>
  </p:cSld>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89" name="TextShape 1"/>
          <p:cNvSpPr txBox="1"/>
          <p:nvPr/>
        </p:nvSpPr>
        <p:spPr>
          <a:xfrm>
            <a:off x="685800" y="-39600"/>
            <a:ext cx="8162640" cy="1432800"/>
          </a:xfrm>
          <a:prstGeom prst="rect">
            <a:avLst/>
          </a:prstGeom>
        </p:spPr>
        <p:txBody>
          <a:bodyPr anchor="b"/>
          <a:p>
            <a:pPr>
              <a:lnSpc>
                <a:spcPct val="100000"/>
              </a:lnSpc>
            </a:pPr>
            <a:r>
              <a:rPr lang="en-US" sz="4000">
                <a:solidFill>
                  <a:srgbClr val="006600"/>
                </a:solidFill>
                <a:latin typeface="Verdana"/>
              </a:rPr>
              <a:t>Class diagram examples </a:t>
            </a:r>
            <a:r>
              <a:rPr lang="en-US" sz="4000">
                <a:solidFill>
                  <a:srgbClr val="006600"/>
                </a:solidFill>
                <a:latin typeface="Verdana"/>
              </a:rPr>
              <a:t>
</a:t>
            </a:r>
            <a:r>
              <a:rPr lang="en-US" sz="2400">
                <a:solidFill>
                  <a:srgbClr val="006600"/>
                </a:solidFill>
                <a:latin typeface="Verdana"/>
              </a:rPr>
              <a:t>(A classroom scheduling system:  specification perspective.)</a:t>
            </a:r>
            <a:endParaRPr/>
          </a:p>
        </p:txBody>
      </p:sp>
      <p:pic>
        <p:nvPicPr>
          <p:cNvPr descr="" id="490" name="Picture 8"/>
          <p:cNvPicPr/>
          <p:nvPr/>
        </p:nvPicPr>
        <p:blipFill>
          <a:blip r:embed="rId1"/>
          <a:stretch>
            <a:fillRect/>
          </a:stretch>
        </p:blipFill>
        <p:spPr>
          <a:xfrm>
            <a:off x="1066680" y="1752480"/>
            <a:ext cx="6933960" cy="4816080"/>
          </a:xfrm>
          <a:prstGeom prst="rect">
            <a:avLst/>
          </a:prstGeom>
        </p:spPr>
      </p:pic>
    </p:spTree>
  </p:cSld>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91" name="TextShape 1"/>
          <p:cNvSpPr txBox="1"/>
          <p:nvPr/>
        </p:nvSpPr>
        <p:spPr>
          <a:xfrm>
            <a:off x="871560" y="-452880"/>
            <a:ext cx="8162640" cy="1236600"/>
          </a:xfrm>
          <a:prstGeom prst="rect">
            <a:avLst/>
          </a:prstGeom>
        </p:spPr>
        <p:txBody>
          <a:bodyPr anchor="b"/>
          <a:p>
            <a:pPr>
              <a:lnSpc>
                <a:spcPct val="100000"/>
              </a:lnSpc>
            </a:pPr>
            <a:r>
              <a:rPr lang="en-US" sz="4000">
                <a:solidFill>
                  <a:srgbClr val="006600"/>
                </a:solidFill>
                <a:latin typeface="Verdana"/>
              </a:rPr>
              <a:t>About the last example...</a:t>
            </a:r>
            <a:endParaRPr/>
          </a:p>
        </p:txBody>
      </p:sp>
      <p:sp>
        <p:nvSpPr>
          <p:cNvPr id="492" name="TextShape 2"/>
          <p:cNvSpPr txBox="1"/>
          <p:nvPr/>
        </p:nvSpPr>
        <p:spPr>
          <a:xfrm>
            <a:off x="457200" y="1066680"/>
            <a:ext cx="8110080" cy="4190760"/>
          </a:xfrm>
          <a:prstGeom prst="rect">
            <a:avLst/>
          </a:prstGeom>
        </p:spPr>
        <p:txBody>
          <a:bodyPr/>
          <a:p>
            <a:pPr>
              <a:lnSpc>
                <a:spcPct val="100000"/>
              </a:lnSpc>
              <a:buSzPct val="75000"/>
              <a:buFont charset="2" typeface="Wingdings"/>
              <a:buChar char=""/>
            </a:pPr>
            <a:r>
              <a:rPr lang="en-US" sz="3200">
                <a:solidFill>
                  <a:srgbClr val="800000"/>
                </a:solidFill>
                <a:latin typeface="Verdana"/>
              </a:rPr>
              <a:t>Each box is a class, with necessary attributes and operations specified.</a:t>
            </a:r>
            <a:endParaRPr/>
          </a:p>
          <a:p>
            <a:pPr>
              <a:lnSpc>
                <a:spcPct val="100000"/>
              </a:lnSpc>
              <a:buSzPct val="75000"/>
              <a:buFont charset="2" typeface="Wingdings"/>
              <a:buChar char=""/>
            </a:pPr>
            <a:r>
              <a:rPr lang="en-US" sz="3200">
                <a:solidFill>
                  <a:srgbClr val="800000"/>
                </a:solidFill>
                <a:latin typeface="Verdana"/>
              </a:rPr>
              <a:t>Navigability arrows show which classes can reference which others.</a:t>
            </a:r>
            <a:endParaRPr/>
          </a:p>
          <a:p>
            <a:pPr>
              <a:lnSpc>
                <a:spcPct val="100000"/>
              </a:lnSpc>
              <a:buSzPct val="75000"/>
              <a:buFont charset="2" typeface="Wingdings"/>
              <a:buChar char=""/>
            </a:pPr>
            <a:r>
              <a:rPr lang="en-US" sz="3200">
                <a:solidFill>
                  <a:srgbClr val="800000"/>
                </a:solidFill>
                <a:latin typeface="Verdana"/>
              </a:rPr>
              <a:t>Cardinality marked in bi-directional manner on arrows.</a:t>
            </a:r>
            <a:endParaRPr/>
          </a:p>
          <a:p>
            <a:pPr>
              <a:lnSpc>
                <a:spcPct val="100000"/>
              </a:lnSpc>
              <a:buSzPct val="75000"/>
              <a:buFont charset="2" typeface="Wingdings"/>
              <a:buChar char=""/>
            </a:pPr>
            <a:r>
              <a:rPr lang="en-US" sz="3200">
                <a:solidFill>
                  <a:srgbClr val="800000"/>
                </a:solidFill>
                <a:latin typeface="Verdana"/>
              </a:rPr>
              <a:t>The classes together represent the complete system; thus the the classes are a </a:t>
            </a:r>
            <a:r>
              <a:rPr i="1" lang="en-US" sz="3200">
                <a:solidFill>
                  <a:srgbClr val="800000"/>
                </a:solidFill>
                <a:latin typeface="Verdana"/>
              </a:rPr>
              <a:t>partitioning </a:t>
            </a:r>
            <a:r>
              <a:rPr lang="en-US" sz="3200">
                <a:solidFill>
                  <a:srgbClr val="800000"/>
                </a:solidFill>
                <a:latin typeface="Verdana"/>
              </a:rPr>
              <a:t> of the system.</a:t>
            </a:r>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2" name="CustomShape 1"/>
          <p:cNvSpPr/>
          <p:nvPr/>
        </p:nvSpPr>
        <p:spPr>
          <a:xfrm>
            <a:off x="762120" y="380880"/>
            <a:ext cx="6705360" cy="5546520"/>
          </a:xfrm>
          <a:prstGeom prst="rect">
            <a:avLst/>
          </a:prstGeom>
        </p:spPr>
        <p:txBody>
          <a:bodyPr bIns="45000" lIns="90000" rIns="90000" tIns="45000"/>
          <a:p>
            <a:pPr>
              <a:lnSpc>
                <a:spcPct val="100000"/>
              </a:lnSpc>
            </a:pPr>
            <a:r>
              <a:rPr b="1" lang="en-US" sz="2800">
                <a:solidFill>
                  <a:srgbClr val="003366"/>
                </a:solidFill>
                <a:latin typeface="Verdana"/>
              </a:rPr>
              <a:t>Diagrams in UML</a:t>
            </a:r>
            <a:endParaRPr/>
          </a:p>
          <a:p>
            <a:pPr>
              <a:lnSpc>
                <a:spcPct val="100000"/>
              </a:lnSpc>
            </a:pPr>
            <a:r>
              <a:rPr lang="en-US" sz="2000">
                <a:solidFill>
                  <a:srgbClr val="000000"/>
                </a:solidFill>
                <a:latin typeface="Verdana"/>
              </a:rPr>
              <a:t>A </a:t>
            </a:r>
            <a:r>
              <a:rPr i="1" lang="en-US" sz="2000">
                <a:solidFill>
                  <a:srgbClr val="000000"/>
                </a:solidFill>
                <a:latin typeface="Verdana"/>
              </a:rPr>
              <a:t>Diagram</a:t>
            </a:r>
            <a:r>
              <a:rPr lang="en-US" sz="2000">
                <a:solidFill>
                  <a:srgbClr val="000000"/>
                </a:solidFill>
                <a:latin typeface="Verdana"/>
              </a:rPr>
              <a:t> is the graphical presentation of a set of elements, most often rendered as a connected graph of things and relationships. UML includes 9 such diagrams.</a:t>
            </a:r>
            <a:endParaRPr/>
          </a:p>
          <a:p>
            <a:pPr>
              <a:lnSpc>
                <a:spcPct val="100000"/>
              </a:lnSpc>
            </a:pPr>
            <a:r>
              <a:rPr b="1" lang="en-US" sz="2000">
                <a:solidFill>
                  <a:srgbClr val="000000"/>
                </a:solidFill>
                <a:latin typeface="Verdana"/>
              </a:rPr>
              <a:t>1. Class Diagram.</a:t>
            </a:r>
            <a:endParaRPr/>
          </a:p>
          <a:p>
            <a:pPr>
              <a:lnSpc>
                <a:spcPct val="100000"/>
              </a:lnSpc>
            </a:pPr>
            <a:r>
              <a:rPr b="1" lang="en-US" sz="2000">
                <a:solidFill>
                  <a:srgbClr val="000000"/>
                </a:solidFill>
                <a:latin typeface="Verdana"/>
              </a:rPr>
              <a:t>2. Object Diagram.</a:t>
            </a:r>
            <a:endParaRPr/>
          </a:p>
          <a:p>
            <a:pPr>
              <a:lnSpc>
                <a:spcPct val="100000"/>
              </a:lnSpc>
            </a:pPr>
            <a:r>
              <a:rPr b="1" lang="en-US" sz="2000">
                <a:solidFill>
                  <a:srgbClr val="000000"/>
                </a:solidFill>
                <a:latin typeface="Verdana"/>
              </a:rPr>
              <a:t>3. Use Case Diagram.</a:t>
            </a:r>
            <a:endParaRPr/>
          </a:p>
          <a:p>
            <a:pPr>
              <a:lnSpc>
                <a:spcPct val="100000"/>
              </a:lnSpc>
            </a:pPr>
            <a:r>
              <a:rPr b="1" lang="en-US" sz="2000">
                <a:solidFill>
                  <a:srgbClr val="000000"/>
                </a:solidFill>
                <a:latin typeface="Verdana"/>
              </a:rPr>
              <a:t>4. Sequence Diagram.</a:t>
            </a:r>
            <a:endParaRPr/>
          </a:p>
          <a:p>
            <a:pPr>
              <a:lnSpc>
                <a:spcPct val="100000"/>
              </a:lnSpc>
            </a:pPr>
            <a:r>
              <a:rPr b="1" lang="en-US" sz="2000">
                <a:solidFill>
                  <a:srgbClr val="000000"/>
                </a:solidFill>
                <a:latin typeface="Verdana"/>
              </a:rPr>
              <a:t>5. Collaboration Diagram.</a:t>
            </a:r>
            <a:endParaRPr/>
          </a:p>
          <a:p>
            <a:pPr>
              <a:lnSpc>
                <a:spcPct val="100000"/>
              </a:lnSpc>
            </a:pPr>
            <a:r>
              <a:rPr b="1" lang="en-US" sz="2000">
                <a:solidFill>
                  <a:srgbClr val="000000"/>
                </a:solidFill>
                <a:latin typeface="Verdana"/>
              </a:rPr>
              <a:t>6. State Chart Diagram.</a:t>
            </a:r>
            <a:endParaRPr/>
          </a:p>
          <a:p>
            <a:pPr>
              <a:lnSpc>
                <a:spcPct val="100000"/>
              </a:lnSpc>
            </a:pPr>
            <a:r>
              <a:rPr b="1" lang="en-US" sz="2000">
                <a:solidFill>
                  <a:srgbClr val="000000"/>
                </a:solidFill>
                <a:latin typeface="Verdana"/>
              </a:rPr>
              <a:t>7. Activity Diagram.</a:t>
            </a:r>
            <a:endParaRPr/>
          </a:p>
          <a:p>
            <a:pPr>
              <a:lnSpc>
                <a:spcPct val="100000"/>
              </a:lnSpc>
            </a:pPr>
            <a:r>
              <a:rPr b="1" lang="en-US" sz="2000">
                <a:solidFill>
                  <a:srgbClr val="000000"/>
                </a:solidFill>
                <a:latin typeface="Verdana"/>
              </a:rPr>
              <a:t>9. Deployment Diagram.</a:t>
            </a:r>
            <a:endParaRPr/>
          </a:p>
        </p:txBody>
      </p:sp>
    </p:spTree>
  </p:cSld>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93" name="TextShape 1"/>
          <p:cNvSpPr txBox="1"/>
          <p:nvPr/>
        </p:nvSpPr>
        <p:spPr>
          <a:xfrm>
            <a:off x="685800" y="-529200"/>
            <a:ext cx="8162640" cy="1236600"/>
          </a:xfrm>
          <a:prstGeom prst="rect">
            <a:avLst/>
          </a:prstGeom>
        </p:spPr>
        <p:txBody>
          <a:bodyPr anchor="b"/>
          <a:p>
            <a:pPr>
              <a:lnSpc>
                <a:spcPct val="100000"/>
              </a:lnSpc>
            </a:pPr>
            <a:r>
              <a:rPr lang="en-US" sz="4000">
                <a:solidFill>
                  <a:srgbClr val="006600"/>
                </a:solidFill>
                <a:latin typeface="Verdana"/>
              </a:rPr>
              <a:t>Package diagram</a:t>
            </a:r>
            <a:endParaRPr/>
          </a:p>
        </p:txBody>
      </p:sp>
      <p:sp>
        <p:nvSpPr>
          <p:cNvPr id="494" name="TextShape 2"/>
          <p:cNvSpPr txBox="1"/>
          <p:nvPr/>
        </p:nvSpPr>
        <p:spPr>
          <a:xfrm>
            <a:off x="457200" y="1066680"/>
            <a:ext cx="8110080" cy="4190760"/>
          </a:xfrm>
          <a:prstGeom prst="rect">
            <a:avLst/>
          </a:prstGeom>
        </p:spPr>
        <p:txBody>
          <a:bodyPr/>
          <a:p>
            <a:pPr>
              <a:lnSpc>
                <a:spcPct val="100000"/>
              </a:lnSpc>
              <a:buSzPct val="75000"/>
              <a:buFont charset="2" typeface="Wingdings"/>
              <a:buChar char=""/>
            </a:pPr>
            <a:r>
              <a:rPr lang="en-US" sz="2400">
                <a:solidFill>
                  <a:srgbClr val="800000"/>
                </a:solidFill>
                <a:latin typeface="Verdana"/>
              </a:rPr>
              <a:t>A type of class diagram, package diagrams show dependencies between high-level system component.</a:t>
            </a:r>
            <a:endParaRPr/>
          </a:p>
          <a:p>
            <a:pPr>
              <a:lnSpc>
                <a:spcPct val="100000"/>
              </a:lnSpc>
              <a:buSzPct val="75000"/>
              <a:buFont charset="2" typeface="Wingdings"/>
              <a:buChar char=""/>
            </a:pPr>
            <a:r>
              <a:rPr lang="en-US" sz="2400">
                <a:solidFill>
                  <a:srgbClr val="800000"/>
                </a:solidFill>
                <a:latin typeface="Verdana"/>
              </a:rPr>
              <a:t>A “package” is usually a collection of related classes, and will usually be specified by it’s own class diagram.</a:t>
            </a:r>
            <a:endParaRPr/>
          </a:p>
          <a:p>
            <a:pPr>
              <a:lnSpc>
                <a:spcPct val="100000"/>
              </a:lnSpc>
              <a:buSzPct val="75000"/>
              <a:buFont charset="2" typeface="Wingdings"/>
              <a:buChar char=""/>
            </a:pPr>
            <a:r>
              <a:rPr lang="en-US" sz="2400">
                <a:solidFill>
                  <a:srgbClr val="800000"/>
                </a:solidFill>
                <a:latin typeface="Verdana"/>
              </a:rPr>
              <a:t>The software in two distinct packages is separate; packages only interact through well-defined interfaces, there is no direct sharing of data or code.</a:t>
            </a:r>
            <a:endParaRPr/>
          </a:p>
          <a:p>
            <a:pPr>
              <a:lnSpc>
                <a:spcPct val="100000"/>
              </a:lnSpc>
              <a:buSzPct val="75000"/>
              <a:buFont charset="2" typeface="Wingdings"/>
              <a:buChar char=""/>
            </a:pPr>
            <a:r>
              <a:rPr lang="en-US" sz="2400">
                <a:solidFill>
                  <a:srgbClr val="800000"/>
                </a:solidFill>
                <a:latin typeface="Verdana"/>
              </a:rPr>
              <a:t>Not all packages in a system’s package diagram are new software; many packages (components) in a complex system are often already available as existing or off-the-shelf software.</a:t>
            </a:r>
            <a:endParaRPr/>
          </a:p>
        </p:txBody>
      </p:sp>
    </p:spTree>
  </p:cSld>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95" name="TextShape 1"/>
          <p:cNvSpPr txBox="1"/>
          <p:nvPr/>
        </p:nvSpPr>
        <p:spPr>
          <a:xfrm>
            <a:off x="871560" y="-452880"/>
            <a:ext cx="8162640" cy="1236600"/>
          </a:xfrm>
          <a:prstGeom prst="rect">
            <a:avLst/>
          </a:prstGeom>
        </p:spPr>
        <p:txBody>
          <a:bodyPr anchor="b"/>
          <a:p>
            <a:pPr>
              <a:lnSpc>
                <a:spcPct val="100000"/>
              </a:lnSpc>
            </a:pPr>
            <a:r>
              <a:rPr lang="en-US" sz="4000">
                <a:solidFill>
                  <a:srgbClr val="006600"/>
                </a:solidFill>
                <a:latin typeface="Verdana"/>
              </a:rPr>
              <a:t>Package diagram example</a:t>
            </a:r>
            <a:endParaRPr/>
          </a:p>
        </p:txBody>
      </p:sp>
      <p:pic>
        <p:nvPicPr>
          <p:cNvPr descr="" id="496" name="Picture 5"/>
          <p:cNvPicPr/>
          <p:nvPr/>
        </p:nvPicPr>
        <p:blipFill>
          <a:blip r:embed="rId1"/>
          <a:stretch>
            <a:fillRect/>
          </a:stretch>
        </p:blipFill>
        <p:spPr>
          <a:xfrm>
            <a:off x="380880" y="1828800"/>
            <a:ext cx="8305560" cy="4479480"/>
          </a:xfrm>
          <a:prstGeom prst="rect">
            <a:avLst/>
          </a:prstGeom>
        </p:spPr>
      </p:pic>
    </p:spTree>
  </p:cSld>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97" name="TextShape 1"/>
          <p:cNvSpPr txBox="1"/>
          <p:nvPr/>
        </p:nvSpPr>
        <p:spPr>
          <a:xfrm>
            <a:off x="871560" y="-452880"/>
            <a:ext cx="8162640" cy="1236600"/>
          </a:xfrm>
          <a:prstGeom prst="rect">
            <a:avLst/>
          </a:prstGeom>
        </p:spPr>
        <p:txBody>
          <a:bodyPr anchor="b"/>
          <a:p>
            <a:pPr>
              <a:lnSpc>
                <a:spcPct val="100000"/>
              </a:lnSpc>
            </a:pPr>
            <a:r>
              <a:rPr lang="en-US" sz="4000">
                <a:solidFill>
                  <a:srgbClr val="006600"/>
                </a:solidFill>
                <a:latin typeface="Verdana"/>
              </a:rPr>
              <a:t>About the last example...</a:t>
            </a:r>
            <a:endParaRPr/>
          </a:p>
        </p:txBody>
      </p:sp>
      <p:sp>
        <p:nvSpPr>
          <p:cNvPr id="498" name="TextShape 2"/>
          <p:cNvSpPr txBox="1"/>
          <p:nvPr/>
        </p:nvSpPr>
        <p:spPr>
          <a:xfrm>
            <a:off x="457200" y="1066680"/>
            <a:ext cx="8110080" cy="4190760"/>
          </a:xfrm>
          <a:prstGeom prst="rect">
            <a:avLst/>
          </a:prstGeom>
        </p:spPr>
        <p:txBody>
          <a:bodyPr/>
          <a:p>
            <a:pPr>
              <a:lnSpc>
                <a:spcPct val="100000"/>
              </a:lnSpc>
              <a:buSzPct val="75000"/>
              <a:buFont charset="2" typeface="Wingdings"/>
              <a:buChar char=""/>
            </a:pPr>
            <a:r>
              <a:rPr lang="en-US" sz="2800">
                <a:solidFill>
                  <a:srgbClr val="800000"/>
                </a:solidFill>
                <a:latin typeface="Verdana"/>
              </a:rPr>
              <a:t>This package diagram indicates that:</a:t>
            </a:r>
            <a:endParaRPr/>
          </a:p>
          <a:p>
            <a:pPr lvl="1">
              <a:lnSpc>
                <a:spcPct val="100000"/>
              </a:lnSpc>
              <a:buSzPct val="70000"/>
              <a:buFont charset="2" typeface="Wingdings"/>
              <a:buChar char=""/>
            </a:pPr>
            <a:r>
              <a:rPr lang="en-US" sz="2400">
                <a:solidFill>
                  <a:srgbClr val="800000"/>
                </a:solidFill>
                <a:latin typeface="Verdana"/>
              </a:rPr>
              <a:t> </a:t>
            </a:r>
            <a:r>
              <a:rPr lang="en-US" sz="2400">
                <a:solidFill>
                  <a:srgbClr val="800000"/>
                </a:solidFill>
                <a:latin typeface="Verdana"/>
              </a:rPr>
              <a:t>there are three dependent but decoupled software components that will be developed in “My Project”, which is itself a package or component.</a:t>
            </a:r>
            <a:endParaRPr/>
          </a:p>
          <a:p>
            <a:pPr lvl="1">
              <a:lnSpc>
                <a:spcPct val="100000"/>
              </a:lnSpc>
              <a:buSzPct val="70000"/>
              <a:buFont charset="2" typeface="Wingdings"/>
              <a:buChar char=""/>
            </a:pPr>
            <a:r>
              <a:rPr lang="en-US" sz="2400">
                <a:solidFill>
                  <a:srgbClr val="800000"/>
                </a:solidFill>
                <a:latin typeface="Verdana"/>
              </a:rPr>
              <a:t>Parts of my software depend on some existing software packages, which I won’t be developing, but just using (“Webserver” and “Database”).</a:t>
            </a:r>
            <a:endParaRPr/>
          </a:p>
          <a:p>
            <a:pPr lvl="1">
              <a:lnSpc>
                <a:spcPct val="100000"/>
              </a:lnSpc>
              <a:buSzPct val="70000"/>
              <a:buFont charset="2" typeface="Wingdings"/>
              <a:buChar char=""/>
            </a:pPr>
            <a:r>
              <a:rPr lang="en-US" sz="2400">
                <a:solidFill>
                  <a:srgbClr val="800000"/>
                </a:solidFill>
                <a:latin typeface="Verdana"/>
              </a:rPr>
              <a:t>There is a globally available package “User authentication” which all the other packages depend on.</a:t>
            </a:r>
            <a:endParaRPr/>
          </a:p>
        </p:txBody>
      </p:sp>
    </p:spTree>
  </p:cSld>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99" name="CustomShape 1"/>
          <p:cNvSpPr/>
          <p:nvPr/>
        </p:nvSpPr>
        <p:spPr>
          <a:xfrm>
            <a:off x="685800" y="1371600"/>
            <a:ext cx="6705360" cy="5698080"/>
          </a:xfrm>
          <a:prstGeom prst="rect">
            <a:avLst/>
          </a:prstGeom>
        </p:spPr>
        <p:txBody>
          <a:bodyPr bIns="45000" lIns="90000" rIns="90000" tIns="45000"/>
          <a:p>
            <a:pPr>
              <a:lnSpc>
                <a:spcPct val="100000"/>
              </a:lnSpc>
            </a:pPr>
            <a:r>
              <a:rPr lang="en-US" sz="2400">
                <a:solidFill>
                  <a:srgbClr val="000000"/>
                </a:solidFill>
                <a:latin typeface="Verdana"/>
              </a:rPr>
              <a:t>Object Diagrams describe the static structure of a system at a particular time. Whereas a class model describes all possible situations, an object model describes a particular situation. Object diagrams contain the following elements:</a:t>
            </a:r>
            <a:endParaRPr/>
          </a:p>
          <a:p>
            <a:pPr>
              <a:lnSpc>
                <a:spcPct val="100000"/>
              </a:lnSpc>
              <a:buFont typeface="StarSymbol"/>
              <a:buChar char=""/>
            </a:pPr>
            <a:r>
              <a:rPr b="1" lang="en-US" sz="2400">
                <a:solidFill>
                  <a:srgbClr val="000000"/>
                </a:solidFill>
                <a:latin typeface="Verdana"/>
              </a:rPr>
              <a:t> </a:t>
            </a:r>
            <a:r>
              <a:rPr b="1" lang="en-US" sz="2400">
                <a:solidFill>
                  <a:srgbClr val="000000"/>
                </a:solidFill>
                <a:latin typeface="Verdana"/>
              </a:rPr>
              <a:t>Objects</a:t>
            </a:r>
            <a:r>
              <a:rPr lang="en-US" sz="2400">
                <a:solidFill>
                  <a:srgbClr val="000000"/>
                </a:solidFill>
                <a:latin typeface="Verdana"/>
              </a:rPr>
              <a:t>, which represent particular entities. These are instances of classes.</a:t>
            </a:r>
            <a:endParaRPr/>
          </a:p>
          <a:p>
            <a:pPr>
              <a:lnSpc>
                <a:spcPct val="100000"/>
              </a:lnSpc>
              <a:buFont typeface="StarSymbol"/>
              <a:buChar char=""/>
            </a:pPr>
            <a:r>
              <a:rPr lang="en-US" sz="2400">
                <a:solidFill>
                  <a:srgbClr val="000000"/>
                </a:solidFill>
                <a:latin typeface="Verdana"/>
              </a:rPr>
              <a:t> </a:t>
            </a:r>
            <a:r>
              <a:rPr b="1" lang="en-US" sz="2400">
                <a:solidFill>
                  <a:srgbClr val="000000"/>
                </a:solidFill>
                <a:latin typeface="Verdana"/>
              </a:rPr>
              <a:t>Links, </a:t>
            </a:r>
            <a:r>
              <a:rPr lang="en-US" sz="2400">
                <a:solidFill>
                  <a:srgbClr val="000000"/>
                </a:solidFill>
                <a:latin typeface="Verdana"/>
              </a:rPr>
              <a:t>which represent particular relationships between objects. These are instances of associations.</a:t>
            </a:r>
            <a:endParaRPr/>
          </a:p>
          <a:p>
            <a:pPr>
              <a:lnSpc>
                <a:spcPct val="100000"/>
              </a:lnSpc>
            </a:pPr>
            <a:endParaRPr/>
          </a:p>
          <a:p>
            <a:pPr>
              <a:lnSpc>
                <a:spcPct val="100000"/>
              </a:lnSpc>
            </a:pPr>
            <a:endParaRPr/>
          </a:p>
          <a:p>
            <a:pPr>
              <a:lnSpc>
                <a:spcPct val="100000"/>
              </a:lnSpc>
            </a:pPr>
            <a:r>
              <a:rPr lang="en-US">
                <a:solidFill>
                  <a:srgbClr val="000000"/>
                </a:solidFill>
                <a:latin typeface="Verdana"/>
              </a:rPr>
              <a:t>.</a:t>
            </a:r>
            <a:endParaRPr/>
          </a:p>
        </p:txBody>
      </p:sp>
      <p:sp>
        <p:nvSpPr>
          <p:cNvPr id="500" name="CustomShape 2"/>
          <p:cNvSpPr/>
          <p:nvPr/>
        </p:nvSpPr>
        <p:spPr>
          <a:xfrm>
            <a:off x="321840" y="228600"/>
            <a:ext cx="4466520" cy="639000"/>
          </a:xfrm>
          <a:prstGeom prst="rect">
            <a:avLst/>
          </a:prstGeom>
        </p:spPr>
        <p:txBody>
          <a:bodyPr bIns="45000" lIns="90000" rIns="90000" tIns="45000" wrap="none"/>
          <a:p>
            <a:pPr>
              <a:lnSpc>
                <a:spcPct val="100000"/>
              </a:lnSpc>
            </a:pPr>
            <a:r>
              <a:rPr b="1" lang="en-US" sz="3600">
                <a:solidFill>
                  <a:srgbClr val="003366"/>
                </a:solidFill>
                <a:latin typeface="Verdana"/>
              </a:rPr>
              <a:t>Object Diagrams</a:t>
            </a:r>
            <a:endParaRPr/>
          </a:p>
        </p:txBody>
      </p:sp>
    </p:spTree>
  </p:cSld>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01" name="CustomShape 1"/>
          <p:cNvSpPr/>
          <p:nvPr/>
        </p:nvSpPr>
        <p:spPr>
          <a:xfrm>
            <a:off x="4038480" y="5715000"/>
            <a:ext cx="1523520" cy="533160"/>
          </a:xfrm>
          <a:prstGeom prst="rect">
            <a:avLst/>
          </a:prstGeom>
          <a:ln w="28440">
            <a:solidFill>
              <a:srgbClr val="000000"/>
            </a:solidFill>
            <a:miter/>
          </a:ln>
        </p:spPr>
      </p:sp>
      <p:sp>
        <p:nvSpPr>
          <p:cNvPr id="502" name="CustomShape 2"/>
          <p:cNvSpPr/>
          <p:nvPr/>
        </p:nvSpPr>
        <p:spPr>
          <a:xfrm>
            <a:off x="3886200" y="5867280"/>
            <a:ext cx="1523520" cy="533160"/>
          </a:xfrm>
          <a:prstGeom prst="rect">
            <a:avLst/>
          </a:prstGeom>
          <a:solidFill>
            <a:srgbClr val="eaeaea"/>
          </a:solidFill>
          <a:ln w="28440">
            <a:solidFill>
              <a:srgbClr val="000000"/>
            </a:solidFill>
            <a:miter/>
          </a:ln>
        </p:spPr>
      </p:sp>
      <p:sp>
        <p:nvSpPr>
          <p:cNvPr id="503" name="TextShape 3"/>
          <p:cNvSpPr txBox="1"/>
          <p:nvPr/>
        </p:nvSpPr>
        <p:spPr>
          <a:xfrm>
            <a:off x="609480" y="-322560"/>
            <a:ext cx="7772040" cy="1236600"/>
          </a:xfrm>
          <a:prstGeom prst="rect">
            <a:avLst/>
          </a:prstGeom>
        </p:spPr>
        <p:txBody>
          <a:bodyPr anchor="b"/>
          <a:p>
            <a:pPr>
              <a:lnSpc>
                <a:spcPct val="100000"/>
              </a:lnSpc>
            </a:pPr>
            <a:r>
              <a:rPr lang="en-US" sz="4000">
                <a:solidFill>
                  <a:srgbClr val="006600"/>
                </a:solidFill>
                <a:latin typeface="Verdana"/>
              </a:rPr>
              <a:t>Object Diagrams</a:t>
            </a:r>
            <a:endParaRPr/>
          </a:p>
        </p:txBody>
      </p:sp>
      <p:sp>
        <p:nvSpPr>
          <p:cNvPr id="504" name="TextShape 4"/>
          <p:cNvSpPr txBox="1"/>
          <p:nvPr/>
        </p:nvSpPr>
        <p:spPr>
          <a:xfrm>
            <a:off x="228600" y="1066680"/>
            <a:ext cx="8915040" cy="5333760"/>
          </a:xfrm>
          <a:prstGeom prst="rect">
            <a:avLst/>
          </a:prstGeom>
        </p:spPr>
        <p:txBody>
          <a:bodyPr/>
          <a:p>
            <a:pPr>
              <a:lnSpc>
                <a:spcPct val="90000"/>
              </a:lnSpc>
              <a:buSzPct val="75000"/>
              <a:buFont charset="2" typeface="Wingdings"/>
              <a:buChar char=""/>
            </a:pPr>
            <a:r>
              <a:rPr lang="en-US" sz="2800">
                <a:solidFill>
                  <a:srgbClr val="800000"/>
                </a:solidFill>
                <a:latin typeface="Verdana"/>
              </a:rPr>
              <a:t>Objects are also represented in rectangles, their names underlined &amp; written with first letter in small case.</a:t>
            </a:r>
            <a:endParaRPr/>
          </a:p>
          <a:p>
            <a:pPr>
              <a:lnSpc>
                <a:spcPct val="90000"/>
              </a:lnSpc>
              <a:buSzPct val="75000"/>
              <a:buFont charset="2" typeface="Wingdings"/>
              <a:buChar char=""/>
            </a:pPr>
            <a:r>
              <a:rPr lang="en-US" sz="2800">
                <a:solidFill>
                  <a:srgbClr val="800000"/>
                </a:solidFill>
                <a:latin typeface="Verdana"/>
              </a:rPr>
              <a:t>Names of objects can be written in 4 ways:</a:t>
            </a:r>
            <a:endParaRPr/>
          </a:p>
          <a:p>
            <a:pPr lvl="1">
              <a:lnSpc>
                <a:spcPct val="90000"/>
              </a:lnSpc>
              <a:buSzPct val="70000"/>
              <a:buFont charset="2" typeface="Wingdings"/>
              <a:buChar char=""/>
            </a:pPr>
            <a:r>
              <a:rPr lang="en-US" sz="2400">
                <a:solidFill>
                  <a:srgbClr val="800000"/>
                </a:solidFill>
                <a:latin typeface="Verdana"/>
              </a:rPr>
              <a:t>write only the class name preceded by a colon and underlined       </a:t>
            </a:r>
            <a:r>
              <a:rPr lang="en-US" sz="2400">
                <a:solidFill>
                  <a:srgbClr val="800000"/>
                </a:solidFill>
                <a:latin typeface="Verdana"/>
              </a:rPr>
              <a:t>	</a:t>
            </a:r>
            <a:r>
              <a:rPr lang="en-US" sz="2400" u="sng">
                <a:solidFill>
                  <a:srgbClr val="800000"/>
                </a:solidFill>
                <a:latin typeface="Arial"/>
              </a:rPr>
              <a:t>: Student</a:t>
            </a:r>
            <a:endParaRPr/>
          </a:p>
          <a:p>
            <a:endParaRPr/>
          </a:p>
          <a:p>
            <a:pPr lvl="1">
              <a:lnSpc>
                <a:spcPct val="90000"/>
              </a:lnSpc>
              <a:buSzPct val="70000"/>
              <a:buFont charset="2" typeface="Wingdings"/>
              <a:buChar char=""/>
            </a:pPr>
            <a:r>
              <a:rPr lang="en-US" sz="2400">
                <a:solidFill>
                  <a:srgbClr val="800000"/>
                </a:solidFill>
                <a:latin typeface="Verdana"/>
              </a:rPr>
              <a:t>write the name of specific object with it’s class</a:t>
            </a:r>
            <a:endParaRPr/>
          </a:p>
          <a:p>
            <a:r>
              <a:rPr lang="en-US" sz="2400">
                <a:solidFill>
                  <a:srgbClr val="800000"/>
                </a:solidFill>
                <a:latin typeface="Arial"/>
              </a:rPr>
              <a:t>	</a:t>
            </a:r>
            <a:r>
              <a:rPr lang="en-US" sz="2400">
                <a:solidFill>
                  <a:srgbClr val="800000"/>
                </a:solidFill>
                <a:latin typeface="Arial"/>
              </a:rPr>
              <a:t>	</a:t>
            </a:r>
            <a:r>
              <a:rPr lang="en-US" sz="2400" u="sng">
                <a:solidFill>
                  <a:srgbClr val="800000"/>
                </a:solidFill>
                <a:latin typeface="Arial"/>
              </a:rPr>
              <a:t>oneStudent : Student</a:t>
            </a:r>
            <a:endParaRPr/>
          </a:p>
          <a:p>
            <a:endParaRPr/>
          </a:p>
          <a:p>
            <a:pPr lvl="1">
              <a:lnSpc>
                <a:spcPct val="90000"/>
              </a:lnSpc>
              <a:buSzPct val="70000"/>
              <a:buFont charset="2" typeface="Wingdings"/>
              <a:buChar char=""/>
            </a:pPr>
            <a:r>
              <a:rPr lang="en-US" sz="2400">
                <a:solidFill>
                  <a:srgbClr val="800000"/>
                </a:solidFill>
                <a:latin typeface="Verdana"/>
              </a:rPr>
              <a:t>write only the object name  </a:t>
            </a:r>
            <a:r>
              <a:rPr lang="en-US" sz="2400" u="sng">
                <a:solidFill>
                  <a:srgbClr val="800000"/>
                </a:solidFill>
                <a:latin typeface="Arial"/>
              </a:rPr>
              <a:t>oneStudent: </a:t>
            </a:r>
            <a:endParaRPr/>
          </a:p>
          <a:p>
            <a:endParaRPr/>
          </a:p>
          <a:p>
            <a:pPr lvl="1">
              <a:lnSpc>
                <a:spcPct val="90000"/>
              </a:lnSpc>
              <a:buSzPct val="70000"/>
              <a:buFont charset="2" typeface="Wingdings"/>
              <a:buChar char=""/>
            </a:pPr>
            <a:r>
              <a:rPr lang="en-US" sz="2400">
                <a:solidFill>
                  <a:srgbClr val="800000"/>
                </a:solidFill>
                <a:latin typeface="Verdana"/>
              </a:rPr>
              <a:t>multiple objects :</a:t>
            </a:r>
            <a:endParaRPr/>
          </a:p>
          <a:p>
            <a:r>
              <a:rPr lang="en-US" sz="2400">
                <a:solidFill>
                  <a:srgbClr val="800000"/>
                </a:solidFill>
                <a:latin typeface="Arial"/>
              </a:rPr>
              <a:t>	</a:t>
            </a:r>
            <a:r>
              <a:rPr lang="en-US" sz="2400">
                <a:solidFill>
                  <a:srgbClr val="800000"/>
                </a:solidFill>
                <a:latin typeface="Arial"/>
              </a:rPr>
              <a:t>	</a:t>
            </a:r>
            <a:r>
              <a:rPr lang="en-US" sz="2400">
                <a:solidFill>
                  <a:srgbClr val="800000"/>
                </a:solidFill>
                <a:latin typeface="Arial"/>
              </a:rPr>
              <a:t>	</a:t>
            </a:r>
            <a:r>
              <a:rPr lang="en-US" sz="2400">
                <a:solidFill>
                  <a:srgbClr val="800000"/>
                </a:solidFill>
                <a:latin typeface="Arial"/>
              </a:rPr>
              <a:t>	</a:t>
            </a:r>
            <a:r>
              <a:rPr lang="en-US" sz="2400">
                <a:solidFill>
                  <a:srgbClr val="800000"/>
                </a:solidFill>
                <a:latin typeface="Arial"/>
              </a:rPr>
              <a:t>	</a:t>
            </a:r>
            <a:r>
              <a:rPr lang="en-US" sz="2400" u="sng">
                <a:solidFill>
                  <a:srgbClr val="800000"/>
                </a:solidFill>
                <a:latin typeface="Arial"/>
              </a:rPr>
              <a:t>: Student</a:t>
            </a:r>
            <a:endParaRPr/>
          </a:p>
        </p:txBody>
      </p:sp>
      <p:sp>
        <p:nvSpPr>
          <p:cNvPr id="505" name="CustomShape 5"/>
          <p:cNvSpPr/>
          <p:nvPr/>
        </p:nvSpPr>
        <p:spPr>
          <a:xfrm>
            <a:off x="3886200" y="3124080"/>
            <a:ext cx="1447560" cy="456840"/>
          </a:xfrm>
          <a:prstGeom prst="rect">
            <a:avLst/>
          </a:prstGeom>
          <a:ln w="28440">
            <a:solidFill>
              <a:srgbClr val="000000"/>
            </a:solidFill>
            <a:miter/>
          </a:ln>
        </p:spPr>
      </p:sp>
      <p:sp>
        <p:nvSpPr>
          <p:cNvPr id="506" name="CustomShape 6"/>
          <p:cNvSpPr/>
          <p:nvPr/>
        </p:nvSpPr>
        <p:spPr>
          <a:xfrm>
            <a:off x="1143000" y="4267080"/>
            <a:ext cx="3123720" cy="456840"/>
          </a:xfrm>
          <a:prstGeom prst="rect">
            <a:avLst/>
          </a:prstGeom>
          <a:ln w="28440">
            <a:solidFill>
              <a:srgbClr val="000000"/>
            </a:solidFill>
            <a:miter/>
          </a:ln>
        </p:spPr>
      </p:sp>
      <p:sp>
        <p:nvSpPr>
          <p:cNvPr id="507" name="CustomShape 7"/>
          <p:cNvSpPr/>
          <p:nvPr/>
        </p:nvSpPr>
        <p:spPr>
          <a:xfrm>
            <a:off x="5334120" y="5105520"/>
            <a:ext cx="1828440" cy="456840"/>
          </a:xfrm>
          <a:prstGeom prst="rect">
            <a:avLst/>
          </a:prstGeom>
          <a:ln w="28440">
            <a:solidFill>
              <a:srgbClr val="000000"/>
            </a:solidFill>
            <a:miter/>
          </a:ln>
        </p:spPr>
      </p:sp>
    </p:spTree>
  </p:cSld>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08" name="TextShape 1"/>
          <p:cNvSpPr txBox="1"/>
          <p:nvPr/>
        </p:nvSpPr>
        <p:spPr>
          <a:xfrm>
            <a:off x="871560" y="-452520"/>
            <a:ext cx="8162640" cy="1236600"/>
          </a:xfrm>
          <a:prstGeom prst="rect">
            <a:avLst/>
          </a:prstGeom>
        </p:spPr>
        <p:txBody>
          <a:bodyPr anchor="b"/>
          <a:p>
            <a:pPr>
              <a:lnSpc>
                <a:spcPct val="100000"/>
              </a:lnSpc>
            </a:pPr>
            <a:r>
              <a:rPr lang="en-US" sz="4000">
                <a:solidFill>
                  <a:srgbClr val="006600"/>
                </a:solidFill>
                <a:latin typeface="Verdana"/>
              </a:rPr>
              <a:t> </a:t>
            </a:r>
            <a:r>
              <a:rPr lang="en-US" sz="4000">
                <a:solidFill>
                  <a:srgbClr val="006600"/>
                </a:solidFill>
                <a:latin typeface="Verdana"/>
              </a:rPr>
              <a:t>Object Diagrams</a:t>
            </a:r>
            <a:endParaRPr/>
          </a:p>
        </p:txBody>
      </p:sp>
      <p:sp>
        <p:nvSpPr>
          <p:cNvPr id="509" name="CustomShape 2"/>
          <p:cNvSpPr/>
          <p:nvPr/>
        </p:nvSpPr>
        <p:spPr>
          <a:xfrm>
            <a:off x="1994400" y="4267080"/>
            <a:ext cx="1611720" cy="456840"/>
          </a:xfrm>
          <a:prstGeom prst="rect">
            <a:avLst/>
          </a:prstGeom>
          <a:ln w="28440">
            <a:solidFill>
              <a:srgbClr val="000000"/>
            </a:solidFill>
            <a:miter/>
          </a:ln>
        </p:spPr>
      </p:sp>
      <p:sp>
        <p:nvSpPr>
          <p:cNvPr id="510" name="CustomShape 3"/>
          <p:cNvSpPr/>
          <p:nvPr/>
        </p:nvSpPr>
        <p:spPr>
          <a:xfrm>
            <a:off x="1905120" y="4419720"/>
            <a:ext cx="1611720" cy="395280"/>
          </a:xfrm>
          <a:prstGeom prst="rect">
            <a:avLst/>
          </a:prstGeom>
          <a:solidFill>
            <a:srgbClr val="eaeaea"/>
          </a:solidFill>
          <a:ln w="28440">
            <a:solidFill>
              <a:srgbClr val="000000"/>
            </a:solidFill>
            <a:miter/>
          </a:ln>
        </p:spPr>
        <p:txBody>
          <a:bodyPr bIns="45000" lIns="90000" rIns="90000" tIns="45000"/>
          <a:p>
            <a:pPr>
              <a:lnSpc>
                <a:spcPct val="100000"/>
              </a:lnSpc>
            </a:pPr>
            <a:r>
              <a:rPr lang="en-US" u="sng"/>
              <a:t>:</a:t>
            </a:r>
            <a:r>
              <a:rPr lang="en-US" sz="2000" u="sng"/>
              <a:t>Student</a:t>
            </a:r>
            <a:endParaRPr/>
          </a:p>
        </p:txBody>
      </p:sp>
      <p:sp>
        <p:nvSpPr>
          <p:cNvPr id="511" name="Line 4"/>
          <p:cNvSpPr/>
          <p:nvPr/>
        </p:nvSpPr>
        <p:spPr>
          <a:xfrm>
            <a:off x="3516840" y="4724280"/>
            <a:ext cx="2238840" cy="0"/>
          </a:xfrm>
          <a:prstGeom prst="line">
            <a:avLst/>
          </a:prstGeom>
          <a:ln w="9360">
            <a:solidFill>
              <a:srgbClr val="000000"/>
            </a:solidFill>
            <a:round/>
          </a:ln>
        </p:spPr>
      </p:sp>
      <p:sp>
        <p:nvSpPr>
          <p:cNvPr id="512" name="CustomShape 5"/>
          <p:cNvSpPr/>
          <p:nvPr/>
        </p:nvSpPr>
        <p:spPr>
          <a:xfrm>
            <a:off x="3923280" y="4267080"/>
            <a:ext cx="1261440" cy="364680"/>
          </a:xfrm>
          <a:prstGeom prst="rect">
            <a:avLst/>
          </a:prstGeom>
        </p:spPr>
        <p:txBody>
          <a:bodyPr bIns="45000" lIns="90000" rIns="90000" tIns="45000" wrap="none"/>
          <a:p>
            <a:r>
              <a:rPr lang="en-US"/>
              <a:t>Takes part</a:t>
            </a:r>
            <a:endParaRPr/>
          </a:p>
        </p:txBody>
      </p:sp>
      <p:sp>
        <p:nvSpPr>
          <p:cNvPr id="513" name="CustomShape 6"/>
          <p:cNvSpPr/>
          <p:nvPr/>
        </p:nvSpPr>
        <p:spPr>
          <a:xfrm>
            <a:off x="6177600" y="4384800"/>
            <a:ext cx="2067840" cy="364680"/>
          </a:xfrm>
          <a:prstGeom prst="rect">
            <a:avLst/>
          </a:prstGeom>
          <a:ln w="28440">
            <a:solidFill>
              <a:srgbClr val="000000"/>
            </a:solidFill>
            <a:miter/>
          </a:ln>
        </p:spPr>
        <p:txBody>
          <a:bodyPr bIns="45000" lIns="90000" rIns="90000" tIns="45000" wrap="none"/>
          <a:p>
            <a:r>
              <a:rPr lang="en-US" u="sng"/>
              <a:t>languageL:Lecture</a:t>
            </a:r>
            <a:endParaRPr/>
          </a:p>
        </p:txBody>
      </p:sp>
      <p:sp>
        <p:nvSpPr>
          <p:cNvPr id="514" name="CustomShape 7"/>
          <p:cNvSpPr/>
          <p:nvPr/>
        </p:nvSpPr>
        <p:spPr>
          <a:xfrm>
            <a:off x="6158520" y="3733920"/>
            <a:ext cx="1904760" cy="364680"/>
          </a:xfrm>
          <a:prstGeom prst="rect">
            <a:avLst/>
          </a:prstGeom>
          <a:ln w="28440">
            <a:solidFill>
              <a:srgbClr val="000000"/>
            </a:solidFill>
            <a:miter/>
          </a:ln>
        </p:spPr>
        <p:txBody>
          <a:bodyPr bIns="45000" lIns="90000" rIns="90000" tIns="45000" wrap="none"/>
          <a:p>
            <a:r>
              <a:rPr lang="en-US" u="sng"/>
              <a:t>scienceL:Lecture</a:t>
            </a:r>
            <a:endParaRPr/>
          </a:p>
        </p:txBody>
      </p:sp>
      <p:sp>
        <p:nvSpPr>
          <p:cNvPr id="515" name="CustomShape 8"/>
          <p:cNvSpPr/>
          <p:nvPr/>
        </p:nvSpPr>
        <p:spPr>
          <a:xfrm>
            <a:off x="6135840" y="5029200"/>
            <a:ext cx="1753920" cy="364680"/>
          </a:xfrm>
          <a:prstGeom prst="rect">
            <a:avLst/>
          </a:prstGeom>
          <a:ln w="28440">
            <a:solidFill>
              <a:srgbClr val="000000"/>
            </a:solidFill>
            <a:miter/>
          </a:ln>
        </p:spPr>
        <p:txBody>
          <a:bodyPr bIns="45000" lIns="90000" rIns="90000" tIns="45000" wrap="none"/>
          <a:p>
            <a:r>
              <a:rPr lang="en-US" u="sng"/>
              <a:t>sportsL:Lecture</a:t>
            </a:r>
            <a:endParaRPr/>
          </a:p>
        </p:txBody>
      </p:sp>
      <p:sp>
        <p:nvSpPr>
          <p:cNvPr id="516" name="CustomShape 9"/>
          <p:cNvSpPr/>
          <p:nvPr/>
        </p:nvSpPr>
        <p:spPr>
          <a:xfrm>
            <a:off x="6073920" y="5791320"/>
            <a:ext cx="1398600" cy="364680"/>
          </a:xfrm>
          <a:prstGeom prst="rect">
            <a:avLst/>
          </a:prstGeom>
          <a:ln w="28440">
            <a:solidFill>
              <a:srgbClr val="000000"/>
            </a:solidFill>
            <a:miter/>
          </a:ln>
        </p:spPr>
        <p:txBody>
          <a:bodyPr bIns="45000" lIns="90000" rIns="90000" tIns="45000" wrap="none"/>
          <a:p>
            <a:r>
              <a:rPr lang="en-US" u="sng"/>
              <a:t>artL:Lecture</a:t>
            </a:r>
            <a:endParaRPr/>
          </a:p>
        </p:txBody>
      </p:sp>
      <p:sp>
        <p:nvSpPr>
          <p:cNvPr id="517" name="Line 10"/>
          <p:cNvSpPr/>
          <p:nvPr/>
        </p:nvSpPr>
        <p:spPr>
          <a:xfrm>
            <a:off x="5397480" y="4038480"/>
            <a:ext cx="0" cy="1981080"/>
          </a:xfrm>
          <a:prstGeom prst="line">
            <a:avLst/>
          </a:prstGeom>
          <a:ln w="9360">
            <a:solidFill>
              <a:srgbClr val="000000"/>
            </a:solidFill>
            <a:round/>
          </a:ln>
        </p:spPr>
      </p:sp>
      <p:sp>
        <p:nvSpPr>
          <p:cNvPr id="518" name="Line 11"/>
          <p:cNvSpPr/>
          <p:nvPr/>
        </p:nvSpPr>
        <p:spPr>
          <a:xfrm>
            <a:off x="5397480" y="6019560"/>
            <a:ext cx="358200" cy="0"/>
          </a:xfrm>
          <a:prstGeom prst="line">
            <a:avLst/>
          </a:prstGeom>
          <a:ln w="9360">
            <a:solidFill>
              <a:srgbClr val="000000"/>
            </a:solidFill>
            <a:round/>
          </a:ln>
        </p:spPr>
      </p:sp>
      <p:sp>
        <p:nvSpPr>
          <p:cNvPr id="519" name="Line 12"/>
          <p:cNvSpPr/>
          <p:nvPr/>
        </p:nvSpPr>
        <p:spPr>
          <a:xfrm>
            <a:off x="5397480" y="5257800"/>
            <a:ext cx="358200" cy="0"/>
          </a:xfrm>
          <a:prstGeom prst="line">
            <a:avLst/>
          </a:prstGeom>
          <a:ln w="9360">
            <a:solidFill>
              <a:srgbClr val="000000"/>
            </a:solidFill>
            <a:round/>
          </a:ln>
        </p:spPr>
      </p:sp>
      <p:sp>
        <p:nvSpPr>
          <p:cNvPr id="520" name="Line 13"/>
          <p:cNvSpPr/>
          <p:nvPr/>
        </p:nvSpPr>
        <p:spPr>
          <a:xfrm>
            <a:off x="5397480" y="4038480"/>
            <a:ext cx="358200" cy="0"/>
          </a:xfrm>
          <a:prstGeom prst="line">
            <a:avLst/>
          </a:prstGeom>
          <a:ln w="9360">
            <a:solidFill>
              <a:srgbClr val="000000"/>
            </a:solidFill>
            <a:round/>
          </a:ln>
        </p:spPr>
      </p:sp>
      <p:sp>
        <p:nvSpPr>
          <p:cNvPr id="521" name="CustomShape 14"/>
          <p:cNvSpPr/>
          <p:nvPr/>
        </p:nvSpPr>
        <p:spPr>
          <a:xfrm>
            <a:off x="3048120" y="1676520"/>
            <a:ext cx="3276360" cy="1599840"/>
          </a:xfrm>
          <a:prstGeom prst="rect">
            <a:avLst/>
          </a:prstGeom>
          <a:solidFill>
            <a:srgbClr val="eaeaea"/>
          </a:solidFill>
          <a:ln w="28440">
            <a:solidFill>
              <a:srgbClr val="000000"/>
            </a:solidFill>
            <a:miter/>
          </a:ln>
        </p:spPr>
      </p:sp>
      <p:sp>
        <p:nvSpPr>
          <p:cNvPr id="522" name="CustomShape 15"/>
          <p:cNvSpPr/>
          <p:nvPr/>
        </p:nvSpPr>
        <p:spPr>
          <a:xfrm>
            <a:off x="3768840" y="2514600"/>
            <a:ext cx="1728000" cy="364680"/>
          </a:xfrm>
          <a:prstGeom prst="rect">
            <a:avLst/>
          </a:prstGeom>
          <a:ln w="28440">
            <a:solidFill>
              <a:srgbClr val="000000"/>
            </a:solidFill>
            <a:miter/>
          </a:ln>
        </p:spPr>
        <p:txBody>
          <a:bodyPr bIns="45000" lIns="90000" rIns="90000" tIns="45000" wrap="none"/>
          <a:p>
            <a:r>
              <a:rPr lang="en-US" u="sng"/>
              <a:t>enterDate:Date</a:t>
            </a:r>
            <a:endParaRPr/>
          </a:p>
        </p:txBody>
      </p:sp>
      <p:sp>
        <p:nvSpPr>
          <p:cNvPr id="523" name="CustomShape 16"/>
          <p:cNvSpPr/>
          <p:nvPr/>
        </p:nvSpPr>
        <p:spPr>
          <a:xfrm>
            <a:off x="3787920" y="1752480"/>
            <a:ext cx="1316520" cy="364680"/>
          </a:xfrm>
          <a:prstGeom prst="rect">
            <a:avLst/>
          </a:prstGeom>
        </p:spPr>
        <p:txBody>
          <a:bodyPr bIns="45000" lIns="90000" rIns="90000" tIns="45000" wrap="none"/>
          <a:p>
            <a:r>
              <a:rPr lang="en-US" u="sng"/>
              <a:t>newCD:CD</a:t>
            </a:r>
            <a:endParaRPr/>
          </a:p>
        </p:txBody>
      </p:sp>
      <p:sp>
        <p:nvSpPr>
          <p:cNvPr id="524" name="Line 17"/>
          <p:cNvSpPr/>
          <p:nvPr/>
        </p:nvSpPr>
        <p:spPr>
          <a:xfrm>
            <a:off x="3047760" y="2209680"/>
            <a:ext cx="2438640" cy="0"/>
          </a:xfrm>
          <a:prstGeom prst="line">
            <a:avLst/>
          </a:prstGeom>
          <a:ln w="9360">
            <a:solidFill>
              <a:srgbClr val="000000"/>
            </a:solidFill>
            <a:round/>
          </a:ln>
        </p:spPr>
      </p:sp>
    </p:spTree>
  </p:cSld>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25" name="TextShape 1"/>
          <p:cNvSpPr txBox="1"/>
          <p:nvPr/>
        </p:nvSpPr>
        <p:spPr>
          <a:xfrm>
            <a:off x="360" y="0"/>
            <a:ext cx="9143640" cy="1920240"/>
          </a:xfrm>
          <a:prstGeom prst="rect">
            <a:avLst/>
          </a:prstGeom>
        </p:spPr>
        <p:txBody>
          <a:bodyPr anchor="b"/>
          <a:p>
            <a:pPr>
              <a:lnSpc>
                <a:spcPct val="100000"/>
              </a:lnSpc>
            </a:pPr>
            <a:r>
              <a:rPr lang="en-US" sz="4000">
                <a:solidFill>
                  <a:srgbClr val="006600"/>
                </a:solidFill>
                <a:latin typeface="Verdana"/>
              </a:rPr>
              <a:t>Sequence and Collaboration Diagrams :</a:t>
            </a:r>
            <a:r>
              <a:rPr lang="en-US" sz="4000">
                <a:solidFill>
                  <a:srgbClr val="003366"/>
                </a:solidFill>
                <a:latin typeface="Verdana"/>
              </a:rPr>
              <a:t> Interaction Diagrams</a:t>
            </a:r>
            <a:r>
              <a:rPr lang="en-US" sz="4000">
                <a:solidFill>
                  <a:srgbClr val="006600"/>
                </a:solidFill>
                <a:latin typeface="Verdana"/>
              </a:rPr>
              <a:t>        </a:t>
            </a:r>
            <a:endParaRPr/>
          </a:p>
        </p:txBody>
      </p:sp>
      <p:sp>
        <p:nvSpPr>
          <p:cNvPr id="526" name="TextShape 2"/>
          <p:cNvSpPr txBox="1"/>
          <p:nvPr/>
        </p:nvSpPr>
        <p:spPr>
          <a:xfrm>
            <a:off x="228600" y="1523880"/>
            <a:ext cx="8110080" cy="4190760"/>
          </a:xfrm>
          <a:prstGeom prst="rect">
            <a:avLst/>
          </a:prstGeom>
        </p:spPr>
        <p:txBody>
          <a:bodyPr bIns="54000" lIns="108000" rIns="108000" tIns="54000"/>
          <a:p>
            <a:pPr>
              <a:lnSpc>
                <a:spcPct val="85000"/>
              </a:lnSpc>
              <a:buSzPct val="75000"/>
              <a:buFont charset="2" typeface="Wingdings"/>
              <a:buChar char=""/>
            </a:pPr>
            <a:r>
              <a:rPr lang="en-US" sz="3200">
                <a:solidFill>
                  <a:srgbClr val="800000"/>
                </a:solidFill>
                <a:latin typeface="Verdana"/>
              </a:rPr>
              <a:t> </a:t>
            </a:r>
            <a:r>
              <a:rPr lang="en-US" sz="2800">
                <a:solidFill>
                  <a:srgbClr val="800000"/>
                </a:solidFill>
                <a:latin typeface="Times New Roman"/>
              </a:rPr>
              <a:t>An</a:t>
            </a:r>
            <a:r>
              <a:rPr lang="en-US" sz="2800">
                <a:solidFill>
                  <a:srgbClr val="ff0000"/>
                </a:solidFill>
                <a:latin typeface="Times New Roman"/>
              </a:rPr>
              <a:t> interaction diagram </a:t>
            </a:r>
            <a:r>
              <a:rPr lang="en-US" sz="2800">
                <a:solidFill>
                  <a:srgbClr val="800000"/>
                </a:solidFill>
                <a:latin typeface="Times New Roman"/>
              </a:rPr>
              <a:t>models the dynamic </a:t>
            </a:r>
            <a:r>
              <a:rPr lang="en-US" sz="2800">
                <a:solidFill>
                  <a:srgbClr val="800000"/>
                </a:solidFill>
                <a:latin typeface="Times New Roman"/>
              </a:rPr>
              <a:t>
</a:t>
            </a:r>
            <a:r>
              <a:rPr lang="en-US" sz="2800">
                <a:solidFill>
                  <a:srgbClr val="800000"/>
                </a:solidFill>
                <a:latin typeface="Times New Roman"/>
              </a:rPr>
              <a:t> aspects of the system by showing </a:t>
            </a:r>
            <a:r>
              <a:rPr lang="en-US" sz="2800">
                <a:solidFill>
                  <a:srgbClr val="800000"/>
                </a:solidFill>
                <a:latin typeface="Times New Roman"/>
              </a:rPr>
              <a:t>
</a:t>
            </a:r>
            <a:r>
              <a:rPr lang="en-US" sz="2800">
                <a:solidFill>
                  <a:srgbClr val="800000"/>
                </a:solidFill>
                <a:latin typeface="Times New Roman"/>
              </a:rPr>
              <a:t> relationships among objects and the </a:t>
            </a:r>
            <a:r>
              <a:rPr lang="en-US" sz="2800">
                <a:solidFill>
                  <a:srgbClr val="800000"/>
                </a:solidFill>
                <a:latin typeface="Times New Roman"/>
              </a:rPr>
              <a:t>
</a:t>
            </a:r>
            <a:r>
              <a:rPr lang="en-US" sz="2800">
                <a:solidFill>
                  <a:srgbClr val="800000"/>
                </a:solidFill>
                <a:latin typeface="Times New Roman"/>
              </a:rPr>
              <a:t> messages they may dispatch.</a:t>
            </a:r>
            <a:endParaRPr/>
          </a:p>
          <a:p>
            <a:pPr>
              <a:lnSpc>
                <a:spcPct val="85000"/>
              </a:lnSpc>
              <a:buSzPct val="75000"/>
              <a:buFont charset="2" typeface="Wingdings"/>
              <a:buChar char=""/>
            </a:pPr>
            <a:r>
              <a:rPr lang="en-US" sz="2800">
                <a:solidFill>
                  <a:srgbClr val="800000"/>
                </a:solidFill>
                <a:latin typeface="Times New Roman"/>
              </a:rPr>
              <a:t> </a:t>
            </a:r>
            <a:r>
              <a:rPr lang="en-US" sz="2800">
                <a:solidFill>
                  <a:srgbClr val="800000"/>
                </a:solidFill>
                <a:latin typeface="Times New Roman"/>
              </a:rPr>
              <a:t>There are two types of interaction diagrams.</a:t>
            </a:r>
            <a:endParaRPr/>
          </a:p>
          <a:p>
            <a:pPr lvl="1">
              <a:lnSpc>
                <a:spcPct val="85000"/>
              </a:lnSpc>
              <a:buSzPct val="70000"/>
              <a:buFont charset="2" typeface="Wingdings"/>
              <a:buChar char=""/>
            </a:pPr>
            <a:r>
              <a:rPr lang="en-US" sz="2800">
                <a:solidFill>
                  <a:srgbClr val="800000"/>
                </a:solidFill>
                <a:latin typeface="Times New Roman"/>
              </a:rPr>
              <a:t>Sequence</a:t>
            </a:r>
            <a:endParaRPr/>
          </a:p>
          <a:p>
            <a:pPr lvl="1">
              <a:lnSpc>
                <a:spcPct val="85000"/>
              </a:lnSpc>
              <a:buSzPct val="70000"/>
              <a:buFont charset="2" typeface="Wingdings"/>
              <a:buChar char=""/>
            </a:pPr>
            <a:r>
              <a:rPr lang="en-US" sz="2800">
                <a:solidFill>
                  <a:srgbClr val="800000"/>
                </a:solidFill>
                <a:latin typeface="Times New Roman"/>
              </a:rPr>
              <a:t>Collaboration</a:t>
            </a:r>
            <a:endParaRPr/>
          </a:p>
          <a:p>
            <a:pPr>
              <a:lnSpc>
                <a:spcPct val="85000"/>
              </a:lnSpc>
            </a:pPr>
            <a:endParaRPr/>
          </a:p>
          <a:p>
            <a:pPr>
              <a:lnSpc>
                <a:spcPct val="85000"/>
              </a:lnSpc>
            </a:pPr>
            <a:endParaRPr/>
          </a:p>
        </p:txBody>
      </p:sp>
      <p:sp>
        <p:nvSpPr>
          <p:cNvPr id="527" name="CustomShape 3"/>
          <p:cNvSpPr/>
          <p:nvPr/>
        </p:nvSpPr>
        <p:spPr>
          <a:xfrm>
            <a:off x="6247440" y="4543560"/>
            <a:ext cx="101880" cy="92520"/>
          </a:xfrm>
          <a:prstGeom prst="rect">
            <a:avLst/>
          </a:prstGeom>
          <a:ln w="28440">
            <a:solidFill>
              <a:srgbClr val="000000"/>
            </a:solidFill>
            <a:round/>
          </a:ln>
        </p:spPr>
      </p:sp>
      <p:sp>
        <p:nvSpPr>
          <p:cNvPr id="528" name="Line 4"/>
          <p:cNvSpPr/>
          <p:nvPr/>
        </p:nvSpPr>
        <p:spPr>
          <a:xfrm>
            <a:off x="6298200" y="4636800"/>
            <a:ext cx="360" cy="87120"/>
          </a:xfrm>
          <a:prstGeom prst="line">
            <a:avLst/>
          </a:prstGeom>
          <a:ln w="28440">
            <a:solidFill>
              <a:srgbClr val="000000"/>
            </a:solidFill>
            <a:round/>
          </a:ln>
        </p:spPr>
      </p:sp>
      <p:sp>
        <p:nvSpPr>
          <p:cNvPr id="529" name="Line 5"/>
          <p:cNvSpPr/>
          <p:nvPr/>
        </p:nvSpPr>
        <p:spPr>
          <a:xfrm>
            <a:off x="6217560" y="4661280"/>
            <a:ext cx="162000" cy="360"/>
          </a:xfrm>
          <a:prstGeom prst="line">
            <a:avLst/>
          </a:prstGeom>
          <a:ln w="28440">
            <a:solidFill>
              <a:srgbClr val="000000"/>
            </a:solidFill>
            <a:round/>
          </a:ln>
        </p:spPr>
      </p:sp>
      <p:sp>
        <p:nvSpPr>
          <p:cNvPr id="530" name="CustomShape 6"/>
          <p:cNvSpPr/>
          <p:nvPr/>
        </p:nvSpPr>
        <p:spPr>
          <a:xfrm>
            <a:off x="6186600" y="4723920"/>
            <a:ext cx="223560" cy="101520"/>
          </a:xfrm>
          <a:prstGeom prst="rect">
            <a:avLst/>
          </a:prstGeom>
          <a:ln w="28440">
            <a:solidFill>
              <a:srgbClr val="000000"/>
            </a:solidFill>
            <a:round/>
          </a:ln>
        </p:spPr>
      </p:sp>
      <p:sp>
        <p:nvSpPr>
          <p:cNvPr id="531" name="Line 7"/>
          <p:cNvSpPr/>
          <p:nvPr/>
        </p:nvSpPr>
        <p:spPr>
          <a:xfrm>
            <a:off x="6437160" y="4998960"/>
            <a:ext cx="422280" cy="380880"/>
          </a:xfrm>
          <a:prstGeom prst="line">
            <a:avLst/>
          </a:prstGeom>
          <a:ln w="28440">
            <a:solidFill>
              <a:srgbClr val="000000"/>
            </a:solidFill>
            <a:round/>
          </a:ln>
        </p:spPr>
      </p:sp>
      <p:sp>
        <p:nvSpPr>
          <p:cNvPr id="532" name="Line 8"/>
          <p:cNvSpPr/>
          <p:nvPr/>
        </p:nvSpPr>
        <p:spPr>
          <a:xfrm flipV="1">
            <a:off x="6437160" y="4657680"/>
            <a:ext cx="635040" cy="68040"/>
          </a:xfrm>
          <a:prstGeom prst="line">
            <a:avLst/>
          </a:prstGeom>
          <a:ln w="28440">
            <a:solidFill>
              <a:srgbClr val="000000"/>
            </a:solidFill>
            <a:round/>
          </a:ln>
        </p:spPr>
      </p:sp>
      <p:sp>
        <p:nvSpPr>
          <p:cNvPr id="533" name="Line 9"/>
          <p:cNvSpPr/>
          <p:nvPr/>
        </p:nvSpPr>
        <p:spPr>
          <a:xfrm>
            <a:off x="7003800" y="5502240"/>
            <a:ext cx="1067040" cy="204480"/>
          </a:xfrm>
          <a:prstGeom prst="line">
            <a:avLst/>
          </a:prstGeom>
          <a:ln w="28440">
            <a:solidFill>
              <a:srgbClr val="000000"/>
            </a:solidFill>
            <a:round/>
          </a:ln>
        </p:spPr>
      </p:sp>
      <p:sp>
        <p:nvSpPr>
          <p:cNvPr id="534" name="Line 10"/>
          <p:cNvSpPr/>
          <p:nvPr/>
        </p:nvSpPr>
        <p:spPr>
          <a:xfrm flipV="1">
            <a:off x="7003800" y="5181480"/>
            <a:ext cx="1000080" cy="274680"/>
          </a:xfrm>
          <a:prstGeom prst="line">
            <a:avLst/>
          </a:prstGeom>
          <a:ln w="28440">
            <a:solidFill>
              <a:srgbClr val="000000"/>
            </a:solidFill>
            <a:round/>
          </a:ln>
        </p:spPr>
      </p:sp>
      <p:sp>
        <p:nvSpPr>
          <p:cNvPr id="535" name="Line 11"/>
          <p:cNvSpPr/>
          <p:nvPr/>
        </p:nvSpPr>
        <p:spPr>
          <a:xfrm flipV="1">
            <a:off x="8184960" y="4681440"/>
            <a:ext cx="182520" cy="387360"/>
          </a:xfrm>
          <a:prstGeom prst="line">
            <a:avLst/>
          </a:prstGeom>
          <a:ln w="28440">
            <a:solidFill>
              <a:srgbClr val="000000"/>
            </a:solidFill>
            <a:round/>
          </a:ln>
        </p:spPr>
      </p:sp>
      <p:sp>
        <p:nvSpPr>
          <p:cNvPr id="536" name="Line 12"/>
          <p:cNvSpPr/>
          <p:nvPr/>
        </p:nvSpPr>
        <p:spPr>
          <a:xfrm flipH="1">
            <a:off x="6935760" y="4757400"/>
            <a:ext cx="334800" cy="608040"/>
          </a:xfrm>
          <a:prstGeom prst="line">
            <a:avLst/>
          </a:prstGeom>
          <a:ln w="28440">
            <a:solidFill>
              <a:srgbClr val="000000"/>
            </a:solidFill>
            <a:round/>
          </a:ln>
        </p:spPr>
      </p:sp>
      <p:sp>
        <p:nvSpPr>
          <p:cNvPr id="537" name="Line 13"/>
          <p:cNvSpPr/>
          <p:nvPr/>
        </p:nvSpPr>
        <p:spPr>
          <a:xfrm>
            <a:off x="6457680" y="5090760"/>
            <a:ext cx="160560" cy="136800"/>
          </a:xfrm>
          <a:prstGeom prst="line">
            <a:avLst/>
          </a:prstGeom>
          <a:ln w="28440">
            <a:solidFill>
              <a:srgbClr val="000000"/>
            </a:solidFill>
            <a:round/>
            <a:tailEnd len="med" type="triangle" w="med"/>
          </a:ln>
        </p:spPr>
      </p:sp>
      <p:sp>
        <p:nvSpPr>
          <p:cNvPr id="538" name="Line 14"/>
          <p:cNvSpPr/>
          <p:nvPr/>
        </p:nvSpPr>
        <p:spPr>
          <a:xfrm flipH="1">
            <a:off x="6995880" y="4943160"/>
            <a:ext cx="114480" cy="182520"/>
          </a:xfrm>
          <a:prstGeom prst="line">
            <a:avLst/>
          </a:prstGeom>
          <a:ln w="28440">
            <a:solidFill>
              <a:srgbClr val="000000"/>
            </a:solidFill>
            <a:round/>
            <a:tailEnd len="med" type="triangle" w="med"/>
          </a:ln>
        </p:spPr>
      </p:sp>
      <p:sp>
        <p:nvSpPr>
          <p:cNvPr id="539" name="Line 15"/>
          <p:cNvSpPr/>
          <p:nvPr/>
        </p:nvSpPr>
        <p:spPr>
          <a:xfrm flipV="1">
            <a:off x="7230960" y="5273640"/>
            <a:ext cx="226800" cy="68040"/>
          </a:xfrm>
          <a:prstGeom prst="line">
            <a:avLst/>
          </a:prstGeom>
          <a:ln w="28440">
            <a:solidFill>
              <a:srgbClr val="000000"/>
            </a:solidFill>
            <a:round/>
            <a:tailEnd len="med" type="triangle" w="med"/>
          </a:ln>
        </p:spPr>
      </p:sp>
      <p:sp>
        <p:nvSpPr>
          <p:cNvPr id="540" name="Line 16"/>
          <p:cNvSpPr/>
          <p:nvPr/>
        </p:nvSpPr>
        <p:spPr>
          <a:xfrm>
            <a:off x="7367400" y="5638680"/>
            <a:ext cx="227160" cy="44280"/>
          </a:xfrm>
          <a:prstGeom prst="line">
            <a:avLst/>
          </a:prstGeom>
          <a:ln w="28440">
            <a:solidFill>
              <a:srgbClr val="000000"/>
            </a:solidFill>
            <a:round/>
            <a:tailEnd len="med" type="triangle" w="med"/>
          </a:ln>
        </p:spPr>
      </p:sp>
      <p:sp>
        <p:nvSpPr>
          <p:cNvPr id="541" name="Line 17"/>
          <p:cNvSpPr/>
          <p:nvPr/>
        </p:nvSpPr>
        <p:spPr>
          <a:xfrm flipV="1">
            <a:off x="8184960" y="4771800"/>
            <a:ext cx="90360" cy="182520"/>
          </a:xfrm>
          <a:prstGeom prst="line">
            <a:avLst/>
          </a:prstGeom>
          <a:ln w="28440">
            <a:solidFill>
              <a:srgbClr val="000000"/>
            </a:solidFill>
            <a:round/>
            <a:tailEnd len="med" type="triangle" w="med"/>
          </a:ln>
        </p:spPr>
      </p:sp>
      <p:sp>
        <p:nvSpPr>
          <p:cNvPr id="542" name="Line 18"/>
          <p:cNvSpPr/>
          <p:nvPr/>
        </p:nvSpPr>
        <p:spPr>
          <a:xfrm flipV="1">
            <a:off x="6595920" y="4635360"/>
            <a:ext cx="204840" cy="22320"/>
          </a:xfrm>
          <a:prstGeom prst="line">
            <a:avLst/>
          </a:prstGeom>
          <a:ln w="28440">
            <a:solidFill>
              <a:srgbClr val="000000"/>
            </a:solidFill>
            <a:round/>
            <a:tailEnd len="med" type="triangle" w="med"/>
          </a:ln>
        </p:spPr>
      </p:sp>
      <p:sp>
        <p:nvSpPr>
          <p:cNvPr id="543" name="CustomShape 19"/>
          <p:cNvSpPr/>
          <p:nvPr/>
        </p:nvSpPr>
        <p:spPr>
          <a:xfrm>
            <a:off x="6248520" y="5835600"/>
            <a:ext cx="2514240" cy="333720"/>
          </a:xfrm>
          <a:prstGeom prst="rect">
            <a:avLst/>
          </a:prstGeom>
        </p:spPr>
        <p:txBody>
          <a:bodyPr bIns="45000" lIns="90000" rIns="90000" tIns="45000"/>
          <a:p>
            <a:pPr>
              <a:lnSpc>
                <a:spcPct val="100000"/>
              </a:lnSpc>
            </a:pPr>
            <a:r>
              <a:rPr b="1" lang="en-US" sz="1600">
                <a:solidFill>
                  <a:srgbClr val="003366"/>
                </a:solidFill>
              </a:rPr>
              <a:t>Collaboration Diagram</a:t>
            </a:r>
            <a:endParaRPr/>
          </a:p>
        </p:txBody>
      </p:sp>
      <p:sp>
        <p:nvSpPr>
          <p:cNvPr id="544" name="CustomShape 20"/>
          <p:cNvSpPr/>
          <p:nvPr/>
        </p:nvSpPr>
        <p:spPr>
          <a:xfrm>
            <a:off x="7064280" y="4570560"/>
            <a:ext cx="274320" cy="186840"/>
          </a:xfrm>
          <a:prstGeom prst="rect">
            <a:avLst/>
          </a:prstGeom>
          <a:ln w="28440">
            <a:solidFill>
              <a:srgbClr val="000000"/>
            </a:solidFill>
            <a:miter/>
          </a:ln>
        </p:spPr>
      </p:sp>
      <p:sp>
        <p:nvSpPr>
          <p:cNvPr id="545" name="CustomShape 21"/>
          <p:cNvSpPr/>
          <p:nvPr/>
        </p:nvSpPr>
        <p:spPr>
          <a:xfrm>
            <a:off x="6721560" y="5380200"/>
            <a:ext cx="274320" cy="185400"/>
          </a:xfrm>
          <a:prstGeom prst="rect">
            <a:avLst/>
          </a:prstGeom>
          <a:ln w="28440">
            <a:solidFill>
              <a:srgbClr val="000000"/>
            </a:solidFill>
            <a:miter/>
          </a:ln>
        </p:spPr>
      </p:sp>
      <p:sp>
        <p:nvSpPr>
          <p:cNvPr id="546" name="CustomShape 22"/>
          <p:cNvSpPr/>
          <p:nvPr/>
        </p:nvSpPr>
        <p:spPr>
          <a:xfrm>
            <a:off x="8094600" y="5627520"/>
            <a:ext cx="274320" cy="186840"/>
          </a:xfrm>
          <a:prstGeom prst="rect">
            <a:avLst/>
          </a:prstGeom>
          <a:ln w="28440">
            <a:solidFill>
              <a:srgbClr val="000000"/>
            </a:solidFill>
            <a:miter/>
          </a:ln>
        </p:spPr>
      </p:sp>
      <p:sp>
        <p:nvSpPr>
          <p:cNvPr id="547" name="CustomShape 23"/>
          <p:cNvSpPr/>
          <p:nvPr/>
        </p:nvSpPr>
        <p:spPr>
          <a:xfrm>
            <a:off x="8026560" y="5068800"/>
            <a:ext cx="274320" cy="185400"/>
          </a:xfrm>
          <a:prstGeom prst="rect">
            <a:avLst/>
          </a:prstGeom>
          <a:ln w="28440">
            <a:solidFill>
              <a:srgbClr val="000000"/>
            </a:solidFill>
            <a:miter/>
          </a:ln>
        </p:spPr>
      </p:sp>
      <p:sp>
        <p:nvSpPr>
          <p:cNvPr id="548" name="CustomShape 24"/>
          <p:cNvSpPr/>
          <p:nvPr/>
        </p:nvSpPr>
        <p:spPr>
          <a:xfrm>
            <a:off x="8232840" y="4508640"/>
            <a:ext cx="274320" cy="186840"/>
          </a:xfrm>
          <a:prstGeom prst="rect">
            <a:avLst/>
          </a:prstGeom>
          <a:ln w="28440">
            <a:solidFill>
              <a:srgbClr val="000000"/>
            </a:solidFill>
            <a:miter/>
          </a:ln>
        </p:spPr>
      </p:sp>
      <p:sp>
        <p:nvSpPr>
          <p:cNvPr id="549" name="CustomShape 25"/>
          <p:cNvSpPr/>
          <p:nvPr/>
        </p:nvSpPr>
        <p:spPr>
          <a:xfrm>
            <a:off x="3413520" y="3540240"/>
            <a:ext cx="101160" cy="83880"/>
          </a:xfrm>
          <a:prstGeom prst="rect">
            <a:avLst/>
          </a:prstGeom>
          <a:ln w="28440">
            <a:solidFill>
              <a:srgbClr val="000000"/>
            </a:solidFill>
            <a:round/>
          </a:ln>
        </p:spPr>
      </p:sp>
      <p:sp>
        <p:nvSpPr>
          <p:cNvPr id="550" name="Line 26"/>
          <p:cNvSpPr/>
          <p:nvPr/>
        </p:nvSpPr>
        <p:spPr>
          <a:xfrm>
            <a:off x="3463920" y="3624840"/>
            <a:ext cx="360" cy="78840"/>
          </a:xfrm>
          <a:prstGeom prst="line">
            <a:avLst/>
          </a:prstGeom>
          <a:ln w="28440">
            <a:solidFill>
              <a:srgbClr val="000000"/>
            </a:solidFill>
            <a:round/>
          </a:ln>
        </p:spPr>
      </p:sp>
      <p:sp>
        <p:nvSpPr>
          <p:cNvPr id="551" name="Line 27"/>
          <p:cNvSpPr/>
          <p:nvPr/>
        </p:nvSpPr>
        <p:spPr>
          <a:xfrm>
            <a:off x="3383640" y="3646800"/>
            <a:ext cx="160920" cy="360"/>
          </a:xfrm>
          <a:prstGeom prst="line">
            <a:avLst/>
          </a:prstGeom>
          <a:ln w="28440">
            <a:solidFill>
              <a:srgbClr val="000000"/>
            </a:solidFill>
            <a:round/>
          </a:ln>
        </p:spPr>
      </p:sp>
      <p:sp>
        <p:nvSpPr>
          <p:cNvPr id="552" name="CustomShape 28"/>
          <p:cNvSpPr/>
          <p:nvPr/>
        </p:nvSpPr>
        <p:spPr>
          <a:xfrm>
            <a:off x="3352680" y="3704040"/>
            <a:ext cx="222120" cy="92160"/>
          </a:xfrm>
          <a:prstGeom prst="rect">
            <a:avLst/>
          </a:prstGeom>
          <a:ln w="28440">
            <a:solidFill>
              <a:srgbClr val="000000"/>
            </a:solidFill>
            <a:round/>
          </a:ln>
        </p:spPr>
      </p:sp>
      <p:sp>
        <p:nvSpPr>
          <p:cNvPr id="553" name="CustomShape 29"/>
          <p:cNvSpPr/>
          <p:nvPr/>
        </p:nvSpPr>
        <p:spPr>
          <a:xfrm>
            <a:off x="3367440" y="3844080"/>
            <a:ext cx="183960" cy="336600"/>
          </a:xfrm>
          <a:prstGeom prst="rect">
            <a:avLst/>
          </a:prstGeom>
        </p:spPr>
      </p:sp>
      <p:sp>
        <p:nvSpPr>
          <p:cNvPr id="554" name="CustomShape 30"/>
          <p:cNvSpPr/>
          <p:nvPr/>
        </p:nvSpPr>
        <p:spPr>
          <a:xfrm>
            <a:off x="3823200" y="3643560"/>
            <a:ext cx="474840" cy="185760"/>
          </a:xfrm>
          <a:prstGeom prst="rect">
            <a:avLst/>
          </a:prstGeom>
          <a:ln w="28440">
            <a:solidFill>
              <a:srgbClr val="000000"/>
            </a:solidFill>
            <a:miter/>
          </a:ln>
        </p:spPr>
      </p:sp>
      <p:sp>
        <p:nvSpPr>
          <p:cNvPr id="555" name="CustomShape 31"/>
          <p:cNvSpPr/>
          <p:nvPr/>
        </p:nvSpPr>
        <p:spPr>
          <a:xfrm>
            <a:off x="4064400" y="3696120"/>
            <a:ext cx="360" cy="245160"/>
          </a:xfrm>
          <a:prstGeom prst="rect">
            <a:avLst/>
          </a:prstGeom>
        </p:spPr>
      </p:sp>
      <p:sp>
        <p:nvSpPr>
          <p:cNvPr id="556" name="CustomShape 32"/>
          <p:cNvSpPr/>
          <p:nvPr/>
        </p:nvSpPr>
        <p:spPr>
          <a:xfrm>
            <a:off x="4366080" y="3643560"/>
            <a:ext cx="339120" cy="195480"/>
          </a:xfrm>
          <a:prstGeom prst="rect">
            <a:avLst/>
          </a:prstGeom>
          <a:ln w="28440">
            <a:solidFill>
              <a:srgbClr val="000000"/>
            </a:solidFill>
            <a:miter/>
          </a:ln>
        </p:spPr>
      </p:sp>
      <p:sp>
        <p:nvSpPr>
          <p:cNvPr id="557" name="CustomShape 33"/>
          <p:cNvSpPr/>
          <p:nvPr/>
        </p:nvSpPr>
        <p:spPr>
          <a:xfrm>
            <a:off x="4536720" y="3696480"/>
            <a:ext cx="360" cy="244440"/>
          </a:xfrm>
          <a:prstGeom prst="rect">
            <a:avLst/>
          </a:prstGeom>
        </p:spPr>
      </p:sp>
      <p:sp>
        <p:nvSpPr>
          <p:cNvPr id="558" name="CustomShape 34"/>
          <p:cNvSpPr/>
          <p:nvPr/>
        </p:nvSpPr>
        <p:spPr>
          <a:xfrm>
            <a:off x="4773240" y="3643560"/>
            <a:ext cx="474840" cy="195480"/>
          </a:xfrm>
          <a:prstGeom prst="rect">
            <a:avLst/>
          </a:prstGeom>
          <a:ln w="28440">
            <a:solidFill>
              <a:srgbClr val="000000"/>
            </a:solidFill>
            <a:miter/>
          </a:ln>
        </p:spPr>
      </p:sp>
      <p:sp>
        <p:nvSpPr>
          <p:cNvPr id="559" name="CustomShape 35"/>
          <p:cNvSpPr/>
          <p:nvPr/>
        </p:nvSpPr>
        <p:spPr>
          <a:xfrm>
            <a:off x="5012280" y="3696480"/>
            <a:ext cx="360" cy="244440"/>
          </a:xfrm>
          <a:prstGeom prst="rect">
            <a:avLst/>
          </a:prstGeom>
        </p:spPr>
      </p:sp>
      <p:sp>
        <p:nvSpPr>
          <p:cNvPr id="560" name="Line 36"/>
          <p:cNvSpPr/>
          <p:nvPr/>
        </p:nvSpPr>
        <p:spPr>
          <a:xfrm>
            <a:off x="3488400" y="3932640"/>
            <a:ext cx="0" cy="764640"/>
          </a:xfrm>
          <a:prstGeom prst="line">
            <a:avLst/>
          </a:prstGeom>
          <a:ln cap="rnd" w="28440">
            <a:solidFill>
              <a:srgbClr val="000000"/>
            </a:solidFill>
            <a:custDash>
              <a:ds d="316000" sp="237000"/>
            </a:custDash>
            <a:round/>
          </a:ln>
        </p:spPr>
      </p:sp>
      <p:sp>
        <p:nvSpPr>
          <p:cNvPr id="561" name="Line 37"/>
          <p:cNvSpPr/>
          <p:nvPr/>
        </p:nvSpPr>
        <p:spPr>
          <a:xfrm>
            <a:off x="4049280" y="3932640"/>
            <a:ext cx="0" cy="764640"/>
          </a:xfrm>
          <a:prstGeom prst="line">
            <a:avLst/>
          </a:prstGeom>
          <a:ln cap="rnd" w="28440">
            <a:solidFill>
              <a:srgbClr val="000000"/>
            </a:solidFill>
            <a:custDash>
              <a:ds d="316000" sp="237000"/>
            </a:custDash>
            <a:round/>
          </a:ln>
        </p:spPr>
      </p:sp>
      <p:sp>
        <p:nvSpPr>
          <p:cNvPr id="562" name="Line 38"/>
          <p:cNvSpPr/>
          <p:nvPr/>
        </p:nvSpPr>
        <p:spPr>
          <a:xfrm>
            <a:off x="4592160" y="3932640"/>
            <a:ext cx="0" cy="764640"/>
          </a:xfrm>
          <a:prstGeom prst="line">
            <a:avLst/>
          </a:prstGeom>
          <a:ln cap="rnd" w="28440">
            <a:solidFill>
              <a:srgbClr val="000000"/>
            </a:solidFill>
            <a:custDash>
              <a:ds d="316000" sp="237000"/>
            </a:custDash>
            <a:round/>
          </a:ln>
        </p:spPr>
      </p:sp>
      <p:sp>
        <p:nvSpPr>
          <p:cNvPr id="563" name="Line 39"/>
          <p:cNvSpPr/>
          <p:nvPr/>
        </p:nvSpPr>
        <p:spPr>
          <a:xfrm>
            <a:off x="4999320" y="3932640"/>
            <a:ext cx="0" cy="764640"/>
          </a:xfrm>
          <a:prstGeom prst="line">
            <a:avLst/>
          </a:prstGeom>
          <a:ln cap="rnd" w="28440">
            <a:solidFill>
              <a:srgbClr val="000000"/>
            </a:solidFill>
            <a:custDash>
              <a:ds d="316000" sp="237000"/>
            </a:custDash>
            <a:round/>
          </a:ln>
        </p:spPr>
      </p:sp>
      <p:sp>
        <p:nvSpPr>
          <p:cNvPr id="564" name="Line 40"/>
          <p:cNvSpPr/>
          <p:nvPr/>
        </p:nvSpPr>
        <p:spPr>
          <a:xfrm>
            <a:off x="3483720" y="4015080"/>
            <a:ext cx="565560" cy="0"/>
          </a:xfrm>
          <a:prstGeom prst="line">
            <a:avLst/>
          </a:prstGeom>
          <a:ln w="28440">
            <a:solidFill>
              <a:srgbClr val="000000"/>
            </a:solidFill>
            <a:round/>
            <a:tailEnd len="med" type="triangle" w="med"/>
          </a:ln>
        </p:spPr>
      </p:sp>
      <p:sp>
        <p:nvSpPr>
          <p:cNvPr id="565" name="Line 41"/>
          <p:cNvSpPr/>
          <p:nvPr/>
        </p:nvSpPr>
        <p:spPr>
          <a:xfrm>
            <a:off x="4049280" y="4284000"/>
            <a:ext cx="542880" cy="0"/>
          </a:xfrm>
          <a:prstGeom prst="line">
            <a:avLst/>
          </a:prstGeom>
          <a:ln w="28440">
            <a:solidFill>
              <a:srgbClr val="000000"/>
            </a:solidFill>
            <a:round/>
            <a:tailEnd len="med" type="triangle" w="med"/>
          </a:ln>
        </p:spPr>
      </p:sp>
      <p:sp>
        <p:nvSpPr>
          <p:cNvPr id="566" name="Line 42"/>
          <p:cNvSpPr/>
          <p:nvPr/>
        </p:nvSpPr>
        <p:spPr>
          <a:xfrm>
            <a:off x="4592160" y="4449240"/>
            <a:ext cx="407160" cy="0"/>
          </a:xfrm>
          <a:prstGeom prst="line">
            <a:avLst/>
          </a:prstGeom>
          <a:ln w="28440">
            <a:solidFill>
              <a:srgbClr val="000000"/>
            </a:solidFill>
            <a:round/>
            <a:tailEnd len="med" type="triangle" w="med"/>
          </a:ln>
        </p:spPr>
      </p:sp>
      <p:sp>
        <p:nvSpPr>
          <p:cNvPr id="567" name="Line 43"/>
          <p:cNvSpPr/>
          <p:nvPr/>
        </p:nvSpPr>
        <p:spPr>
          <a:xfrm>
            <a:off x="4592160" y="4614480"/>
            <a:ext cx="927360" cy="0"/>
          </a:xfrm>
          <a:prstGeom prst="line">
            <a:avLst/>
          </a:prstGeom>
          <a:ln w="28440">
            <a:solidFill>
              <a:srgbClr val="000000"/>
            </a:solidFill>
            <a:round/>
            <a:tailEnd len="med" type="triangle" w="med"/>
          </a:ln>
        </p:spPr>
      </p:sp>
      <p:sp>
        <p:nvSpPr>
          <p:cNvPr id="568" name="Line 44"/>
          <p:cNvSpPr/>
          <p:nvPr/>
        </p:nvSpPr>
        <p:spPr>
          <a:xfrm>
            <a:off x="3483720" y="4139280"/>
            <a:ext cx="565560" cy="0"/>
          </a:xfrm>
          <a:prstGeom prst="line">
            <a:avLst/>
          </a:prstGeom>
          <a:ln w="28440">
            <a:solidFill>
              <a:srgbClr val="000000"/>
            </a:solidFill>
            <a:round/>
            <a:tailEnd len="med" type="triangle" w="med"/>
          </a:ln>
        </p:spPr>
      </p:sp>
      <p:sp>
        <p:nvSpPr>
          <p:cNvPr id="569" name="CustomShape 45"/>
          <p:cNvSpPr/>
          <p:nvPr/>
        </p:nvSpPr>
        <p:spPr>
          <a:xfrm>
            <a:off x="5316120" y="3643560"/>
            <a:ext cx="474840" cy="195480"/>
          </a:xfrm>
          <a:prstGeom prst="rect">
            <a:avLst/>
          </a:prstGeom>
          <a:ln w="28440">
            <a:solidFill>
              <a:srgbClr val="000000"/>
            </a:solidFill>
            <a:miter/>
          </a:ln>
        </p:spPr>
      </p:sp>
      <p:sp>
        <p:nvSpPr>
          <p:cNvPr id="570" name="CustomShape 46"/>
          <p:cNvSpPr/>
          <p:nvPr/>
        </p:nvSpPr>
        <p:spPr>
          <a:xfrm>
            <a:off x="5555160" y="3696480"/>
            <a:ext cx="360" cy="244440"/>
          </a:xfrm>
          <a:prstGeom prst="rect">
            <a:avLst/>
          </a:prstGeom>
        </p:spPr>
      </p:sp>
      <p:sp>
        <p:nvSpPr>
          <p:cNvPr id="571" name="Line 47"/>
          <p:cNvSpPr/>
          <p:nvPr/>
        </p:nvSpPr>
        <p:spPr>
          <a:xfrm>
            <a:off x="5519520" y="3932640"/>
            <a:ext cx="0" cy="764640"/>
          </a:xfrm>
          <a:prstGeom prst="line">
            <a:avLst/>
          </a:prstGeom>
          <a:ln cap="rnd" w="28440">
            <a:solidFill>
              <a:srgbClr val="000000"/>
            </a:solidFill>
            <a:custDash>
              <a:ds d="316000" sp="237000"/>
            </a:custDash>
            <a:round/>
          </a:ln>
        </p:spPr>
      </p:sp>
      <p:sp>
        <p:nvSpPr>
          <p:cNvPr id="572" name="CustomShape 48"/>
          <p:cNvSpPr/>
          <p:nvPr/>
        </p:nvSpPr>
        <p:spPr>
          <a:xfrm>
            <a:off x="3382920" y="4844880"/>
            <a:ext cx="2377800" cy="333720"/>
          </a:xfrm>
          <a:prstGeom prst="rect">
            <a:avLst/>
          </a:prstGeom>
        </p:spPr>
        <p:txBody>
          <a:bodyPr bIns="45000" lIns="90000" rIns="90000" tIns="45000"/>
          <a:p>
            <a:pPr algn="ctr">
              <a:lnSpc>
                <a:spcPct val="100000"/>
              </a:lnSpc>
            </a:pPr>
            <a:r>
              <a:rPr b="1" lang="en-US" sz="1600">
                <a:solidFill>
                  <a:srgbClr val="003366"/>
                </a:solidFill>
              </a:rPr>
              <a:t>Sequence Diagram</a:t>
            </a:r>
            <a:endParaRPr/>
          </a:p>
        </p:txBody>
      </p:sp>
    </p:spTree>
  </p:cSld>
  <p:timing>
    <p:tnLst>
      <p:par>
        <p:cTn dur="indefinite" id="1" nodeType="tmRoot" restart="never">
          <p:childTnLst>
            <p:seq>
              <p:cTn id="2" nodeType="mainSeq">
                <p:childTnLst/>
              </p:cTn>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73" name="TextShape 1"/>
          <p:cNvSpPr txBox="1"/>
          <p:nvPr/>
        </p:nvSpPr>
        <p:spPr>
          <a:xfrm>
            <a:off x="871560" y="-452880"/>
            <a:ext cx="8162640" cy="1236600"/>
          </a:xfrm>
          <a:prstGeom prst="rect">
            <a:avLst/>
          </a:prstGeom>
        </p:spPr>
        <p:txBody>
          <a:bodyPr anchor="b"/>
          <a:p>
            <a:pPr>
              <a:lnSpc>
                <a:spcPct val="100000"/>
              </a:lnSpc>
            </a:pPr>
            <a:r>
              <a:rPr lang="en-US" sz="4000">
                <a:solidFill>
                  <a:srgbClr val="006600"/>
                </a:solidFill>
                <a:latin typeface="Verdana"/>
              </a:rPr>
              <a:t>         </a:t>
            </a:r>
            <a:endParaRPr/>
          </a:p>
        </p:txBody>
      </p:sp>
      <p:sp>
        <p:nvSpPr>
          <p:cNvPr id="574" name="CustomShape 2"/>
          <p:cNvSpPr/>
          <p:nvPr/>
        </p:nvSpPr>
        <p:spPr>
          <a:xfrm>
            <a:off x="68400" y="123840"/>
            <a:ext cx="8999280" cy="533160"/>
          </a:xfrm>
          <a:prstGeom prst="rect">
            <a:avLst/>
          </a:prstGeom>
        </p:spPr>
        <p:txBody>
          <a:bodyPr anchor="ctr" bIns="46080" lIns="92160" rIns="92160" tIns="46080"/>
          <a:p>
            <a:pPr algn="ctr">
              <a:lnSpc>
                <a:spcPct val="100000"/>
              </a:lnSpc>
            </a:pPr>
            <a:r>
              <a:rPr lang="en-US" sz="3200">
                <a:solidFill>
                  <a:srgbClr val="003366"/>
                </a:solidFill>
                <a:latin typeface="Verdana"/>
              </a:rPr>
              <a:t>What Are Interaction Diagrams?</a:t>
            </a:r>
            <a:endParaRPr/>
          </a:p>
        </p:txBody>
      </p:sp>
      <p:sp>
        <p:nvSpPr>
          <p:cNvPr id="575" name="TextShape 3"/>
          <p:cNvSpPr txBox="1"/>
          <p:nvPr/>
        </p:nvSpPr>
        <p:spPr>
          <a:xfrm>
            <a:off x="0" y="914400"/>
            <a:ext cx="8686440" cy="5211360"/>
          </a:xfrm>
          <a:prstGeom prst="rect">
            <a:avLst/>
          </a:prstGeom>
        </p:spPr>
        <p:txBody>
          <a:bodyPr bIns="54000" lIns="108000" rIns="108000" tIns="54000"/>
          <a:p>
            <a:pPr>
              <a:lnSpc>
                <a:spcPct val="85000"/>
              </a:lnSpc>
              <a:buSzPct val="75000"/>
              <a:buFont charset="2" typeface="Wingdings"/>
              <a:buChar char=""/>
            </a:pPr>
            <a:r>
              <a:rPr lang="en-US" sz="3200">
                <a:solidFill>
                  <a:srgbClr val="800000"/>
                </a:solidFill>
                <a:latin typeface="Verdana"/>
              </a:rPr>
              <a:t> </a:t>
            </a:r>
            <a:r>
              <a:rPr lang="en-US" sz="2800">
                <a:solidFill>
                  <a:srgbClr val="800000"/>
                </a:solidFill>
                <a:latin typeface="Verdana"/>
              </a:rPr>
              <a:t>As with use-case diagrams, you will use </a:t>
            </a:r>
            <a:r>
              <a:rPr lang="en-US" sz="2800">
                <a:solidFill>
                  <a:srgbClr val="800000"/>
                </a:solidFill>
                <a:latin typeface="Verdana"/>
              </a:rPr>
              <a:t>
</a:t>
            </a:r>
            <a:r>
              <a:rPr lang="en-US" sz="2800">
                <a:solidFill>
                  <a:srgbClr val="800000"/>
                </a:solidFill>
                <a:latin typeface="Verdana"/>
              </a:rPr>
              <a:t> specific </a:t>
            </a:r>
            <a:r>
              <a:rPr lang="en-US" sz="2800">
                <a:solidFill>
                  <a:srgbClr val="ff0000"/>
                </a:solidFill>
                <a:latin typeface="Verdana"/>
              </a:rPr>
              <a:t>input artifacts </a:t>
            </a:r>
            <a:r>
              <a:rPr lang="en-US" sz="2800">
                <a:solidFill>
                  <a:srgbClr val="800000"/>
                </a:solidFill>
                <a:latin typeface="Verdana"/>
              </a:rPr>
              <a:t>to create interaction </a:t>
            </a:r>
            <a:r>
              <a:rPr lang="en-US" sz="2800">
                <a:solidFill>
                  <a:srgbClr val="800000"/>
                </a:solidFill>
                <a:latin typeface="Verdana"/>
              </a:rPr>
              <a:t>
</a:t>
            </a:r>
            <a:r>
              <a:rPr lang="en-US" sz="2800">
                <a:solidFill>
                  <a:srgbClr val="800000"/>
                </a:solidFill>
                <a:latin typeface="Verdana"/>
              </a:rPr>
              <a:t> diagrams</a:t>
            </a:r>
            <a:r>
              <a:rPr lang="en-US" sz="3200">
                <a:solidFill>
                  <a:srgbClr val="800000"/>
                </a:solidFill>
                <a:latin typeface="Verdana"/>
              </a:rPr>
              <a:t>.</a:t>
            </a:r>
            <a:endParaRPr/>
          </a:p>
        </p:txBody>
      </p:sp>
      <p:sp>
        <p:nvSpPr>
          <p:cNvPr id="576" name="CustomShape 4"/>
          <p:cNvSpPr/>
          <p:nvPr/>
        </p:nvSpPr>
        <p:spPr>
          <a:xfrm>
            <a:off x="617760" y="2438280"/>
            <a:ext cx="874080" cy="369000"/>
          </a:xfrm>
          <a:prstGeom prst="rect">
            <a:avLst/>
          </a:prstGeom>
          <a:ln w="27000">
            <a:solidFill>
              <a:srgbClr val="ffffff"/>
            </a:solidFill>
            <a:round/>
          </a:ln>
        </p:spPr>
      </p:sp>
      <p:sp>
        <p:nvSpPr>
          <p:cNvPr id="577" name="CustomShape 5"/>
          <p:cNvSpPr/>
          <p:nvPr/>
        </p:nvSpPr>
        <p:spPr>
          <a:xfrm>
            <a:off x="1068480" y="2806200"/>
            <a:ext cx="604800" cy="923760"/>
          </a:xfrm>
          <a:prstGeom prst="rect">
            <a:avLst/>
          </a:prstGeom>
          <a:ln w="27000">
            <a:solidFill>
              <a:srgbClr val="ffffff"/>
            </a:solidFill>
            <a:miter/>
          </a:ln>
        </p:spPr>
      </p:sp>
      <p:sp>
        <p:nvSpPr>
          <p:cNvPr id="578" name="CustomShape 6"/>
          <p:cNvSpPr/>
          <p:nvPr/>
        </p:nvSpPr>
        <p:spPr>
          <a:xfrm>
            <a:off x="1463040" y="2799360"/>
            <a:ext cx="219960" cy="199800"/>
          </a:xfrm>
          <a:prstGeom prst="rect">
            <a:avLst/>
          </a:prstGeom>
          <a:solidFill>
            <a:srgbClr val="ffffff"/>
          </a:solidFill>
        </p:spPr>
      </p:sp>
      <p:sp>
        <p:nvSpPr>
          <p:cNvPr id="579" name="CustomShape 7"/>
          <p:cNvSpPr/>
          <p:nvPr/>
        </p:nvSpPr>
        <p:spPr>
          <a:xfrm>
            <a:off x="1459080" y="2806200"/>
            <a:ext cx="25920" cy="183600"/>
          </a:xfrm>
          <a:prstGeom prst="rect">
            <a:avLst/>
          </a:prstGeom>
          <a:solidFill>
            <a:srgbClr val="ffffff"/>
          </a:solidFill>
        </p:spPr>
      </p:sp>
      <p:sp>
        <p:nvSpPr>
          <p:cNvPr id="580" name="CustomShape 8"/>
          <p:cNvSpPr/>
          <p:nvPr/>
        </p:nvSpPr>
        <p:spPr>
          <a:xfrm>
            <a:off x="1470960" y="2978280"/>
            <a:ext cx="201240" cy="24120"/>
          </a:xfrm>
          <a:prstGeom prst="rect">
            <a:avLst/>
          </a:prstGeom>
          <a:solidFill>
            <a:srgbClr val="ffffff"/>
          </a:solidFill>
        </p:spPr>
      </p:sp>
      <p:sp>
        <p:nvSpPr>
          <p:cNvPr id="581" name="CustomShape 9"/>
          <p:cNvSpPr/>
          <p:nvPr/>
        </p:nvSpPr>
        <p:spPr>
          <a:xfrm>
            <a:off x="1135800" y="3101400"/>
            <a:ext cx="469080" cy="24120"/>
          </a:xfrm>
          <a:prstGeom prst="rect">
            <a:avLst/>
          </a:prstGeom>
          <a:solidFill>
            <a:srgbClr val="ffffff"/>
          </a:solidFill>
        </p:spPr>
      </p:sp>
      <p:sp>
        <p:nvSpPr>
          <p:cNvPr id="582" name="CustomShape 10"/>
          <p:cNvSpPr/>
          <p:nvPr/>
        </p:nvSpPr>
        <p:spPr>
          <a:xfrm>
            <a:off x="1135800" y="3162240"/>
            <a:ext cx="469080" cy="24120"/>
          </a:xfrm>
          <a:prstGeom prst="rect">
            <a:avLst/>
          </a:prstGeom>
          <a:solidFill>
            <a:srgbClr val="ffffff"/>
          </a:solidFill>
        </p:spPr>
      </p:sp>
      <p:sp>
        <p:nvSpPr>
          <p:cNvPr id="583" name="CustomShape 11"/>
          <p:cNvSpPr/>
          <p:nvPr/>
        </p:nvSpPr>
        <p:spPr>
          <a:xfrm>
            <a:off x="1135800" y="3224520"/>
            <a:ext cx="469080" cy="24120"/>
          </a:xfrm>
          <a:prstGeom prst="rect">
            <a:avLst/>
          </a:prstGeom>
          <a:solidFill>
            <a:srgbClr val="ffffff"/>
          </a:solidFill>
        </p:spPr>
      </p:sp>
      <p:sp>
        <p:nvSpPr>
          <p:cNvPr id="584" name="CustomShape 12"/>
          <p:cNvSpPr/>
          <p:nvPr/>
        </p:nvSpPr>
        <p:spPr>
          <a:xfrm>
            <a:off x="1135800" y="3349440"/>
            <a:ext cx="469080" cy="20880"/>
          </a:xfrm>
          <a:prstGeom prst="rect">
            <a:avLst/>
          </a:prstGeom>
          <a:solidFill>
            <a:srgbClr val="ffffff"/>
          </a:solidFill>
        </p:spPr>
      </p:sp>
      <p:sp>
        <p:nvSpPr>
          <p:cNvPr id="585" name="CustomShape 13"/>
          <p:cNvSpPr/>
          <p:nvPr/>
        </p:nvSpPr>
        <p:spPr>
          <a:xfrm>
            <a:off x="1135800" y="3285360"/>
            <a:ext cx="469080" cy="24120"/>
          </a:xfrm>
          <a:prstGeom prst="rect">
            <a:avLst/>
          </a:prstGeom>
          <a:solidFill>
            <a:srgbClr val="ffffff"/>
          </a:solidFill>
        </p:spPr>
      </p:sp>
      <p:sp>
        <p:nvSpPr>
          <p:cNvPr id="586" name="CustomShape 14"/>
          <p:cNvSpPr/>
          <p:nvPr/>
        </p:nvSpPr>
        <p:spPr>
          <a:xfrm>
            <a:off x="1135800" y="3409920"/>
            <a:ext cx="469080" cy="22680"/>
          </a:xfrm>
          <a:prstGeom prst="rect">
            <a:avLst/>
          </a:prstGeom>
          <a:solidFill>
            <a:srgbClr val="ffffff"/>
          </a:solidFill>
        </p:spPr>
      </p:sp>
      <p:sp>
        <p:nvSpPr>
          <p:cNvPr id="587" name="CustomShape 15"/>
          <p:cNvSpPr/>
          <p:nvPr/>
        </p:nvSpPr>
        <p:spPr>
          <a:xfrm>
            <a:off x="1135800" y="3470760"/>
            <a:ext cx="469080" cy="22680"/>
          </a:xfrm>
          <a:prstGeom prst="rect">
            <a:avLst/>
          </a:prstGeom>
          <a:solidFill>
            <a:srgbClr val="ffffff"/>
          </a:solidFill>
        </p:spPr>
      </p:sp>
      <p:sp>
        <p:nvSpPr>
          <p:cNvPr id="588" name="CustomShape 16"/>
          <p:cNvSpPr/>
          <p:nvPr/>
        </p:nvSpPr>
        <p:spPr>
          <a:xfrm>
            <a:off x="1135800" y="3533040"/>
            <a:ext cx="469080" cy="20880"/>
          </a:xfrm>
          <a:prstGeom prst="rect">
            <a:avLst/>
          </a:prstGeom>
          <a:solidFill>
            <a:srgbClr val="ffffff"/>
          </a:solidFill>
        </p:spPr>
      </p:sp>
      <p:sp>
        <p:nvSpPr>
          <p:cNvPr id="589" name="CustomShape 17"/>
          <p:cNvSpPr/>
          <p:nvPr/>
        </p:nvSpPr>
        <p:spPr>
          <a:xfrm>
            <a:off x="1135800" y="3593880"/>
            <a:ext cx="469080" cy="22680"/>
          </a:xfrm>
          <a:prstGeom prst="rect">
            <a:avLst/>
          </a:prstGeom>
          <a:solidFill>
            <a:srgbClr val="ffffff"/>
          </a:solidFill>
        </p:spPr>
      </p:sp>
      <p:sp>
        <p:nvSpPr>
          <p:cNvPr id="590" name="CustomShape 18"/>
          <p:cNvSpPr/>
          <p:nvPr/>
        </p:nvSpPr>
        <p:spPr>
          <a:xfrm>
            <a:off x="1135800" y="3654720"/>
            <a:ext cx="469080" cy="22680"/>
          </a:xfrm>
          <a:prstGeom prst="rect">
            <a:avLst/>
          </a:prstGeom>
          <a:solidFill>
            <a:srgbClr val="ffffff"/>
          </a:solidFill>
        </p:spPr>
      </p:sp>
      <p:sp>
        <p:nvSpPr>
          <p:cNvPr id="591" name="CustomShape 19"/>
          <p:cNvSpPr/>
          <p:nvPr/>
        </p:nvSpPr>
        <p:spPr>
          <a:xfrm>
            <a:off x="1135800" y="3040920"/>
            <a:ext cx="469080" cy="22680"/>
          </a:xfrm>
          <a:prstGeom prst="rect">
            <a:avLst/>
          </a:prstGeom>
          <a:solidFill>
            <a:srgbClr val="ffffff"/>
          </a:solidFill>
        </p:spPr>
      </p:sp>
      <p:sp>
        <p:nvSpPr>
          <p:cNvPr id="592" name="CustomShape 20"/>
          <p:cNvSpPr/>
          <p:nvPr/>
        </p:nvSpPr>
        <p:spPr>
          <a:xfrm>
            <a:off x="1135800" y="2917800"/>
            <a:ext cx="292320" cy="24120"/>
          </a:xfrm>
          <a:prstGeom prst="rect">
            <a:avLst/>
          </a:prstGeom>
          <a:solidFill>
            <a:srgbClr val="ffffff"/>
          </a:solidFill>
        </p:spPr>
      </p:sp>
      <p:sp>
        <p:nvSpPr>
          <p:cNvPr id="593" name="CustomShape 21"/>
          <p:cNvSpPr/>
          <p:nvPr/>
        </p:nvSpPr>
        <p:spPr>
          <a:xfrm>
            <a:off x="1135800" y="2856960"/>
            <a:ext cx="292320" cy="20880"/>
          </a:xfrm>
          <a:prstGeom prst="rect">
            <a:avLst/>
          </a:prstGeom>
          <a:solidFill>
            <a:srgbClr val="ffffff"/>
          </a:solidFill>
        </p:spPr>
      </p:sp>
      <p:sp>
        <p:nvSpPr>
          <p:cNvPr id="594" name="CustomShape 22"/>
          <p:cNvSpPr/>
          <p:nvPr/>
        </p:nvSpPr>
        <p:spPr>
          <a:xfrm>
            <a:off x="1135800" y="2978280"/>
            <a:ext cx="292320" cy="24120"/>
          </a:xfrm>
          <a:prstGeom prst="rect">
            <a:avLst/>
          </a:prstGeom>
          <a:solidFill>
            <a:srgbClr val="ffffff"/>
          </a:solidFill>
        </p:spPr>
      </p:sp>
      <p:sp>
        <p:nvSpPr>
          <p:cNvPr id="595" name="CustomShape 23"/>
          <p:cNvSpPr/>
          <p:nvPr/>
        </p:nvSpPr>
        <p:spPr>
          <a:xfrm>
            <a:off x="617760" y="2438280"/>
            <a:ext cx="874080" cy="369000"/>
          </a:xfrm>
          <a:prstGeom prst="rect">
            <a:avLst/>
          </a:prstGeom>
          <a:ln w="27000">
            <a:solidFill>
              <a:srgbClr val="ffffff"/>
            </a:solidFill>
            <a:round/>
          </a:ln>
        </p:spPr>
      </p:sp>
      <p:sp>
        <p:nvSpPr>
          <p:cNvPr id="596" name="CustomShape 24"/>
          <p:cNvSpPr/>
          <p:nvPr/>
        </p:nvSpPr>
        <p:spPr>
          <a:xfrm>
            <a:off x="1068480" y="2806200"/>
            <a:ext cx="604800" cy="923760"/>
          </a:xfrm>
          <a:prstGeom prst="rect">
            <a:avLst/>
          </a:prstGeom>
          <a:ln w="27000">
            <a:solidFill>
              <a:srgbClr val="ffffff"/>
            </a:solidFill>
            <a:miter/>
          </a:ln>
        </p:spPr>
      </p:sp>
      <p:sp>
        <p:nvSpPr>
          <p:cNvPr id="597" name="CustomShape 25"/>
          <p:cNvSpPr/>
          <p:nvPr/>
        </p:nvSpPr>
        <p:spPr>
          <a:xfrm>
            <a:off x="1463040" y="2799360"/>
            <a:ext cx="219960" cy="199800"/>
          </a:xfrm>
          <a:prstGeom prst="rect">
            <a:avLst/>
          </a:prstGeom>
          <a:solidFill>
            <a:srgbClr val="ffffff"/>
          </a:solidFill>
        </p:spPr>
      </p:sp>
      <p:sp>
        <p:nvSpPr>
          <p:cNvPr id="598" name="CustomShape 26"/>
          <p:cNvSpPr/>
          <p:nvPr/>
        </p:nvSpPr>
        <p:spPr>
          <a:xfrm>
            <a:off x="1459080" y="2806200"/>
            <a:ext cx="25920" cy="183600"/>
          </a:xfrm>
          <a:prstGeom prst="rect">
            <a:avLst/>
          </a:prstGeom>
          <a:solidFill>
            <a:srgbClr val="ffffff"/>
          </a:solidFill>
        </p:spPr>
      </p:sp>
      <p:sp>
        <p:nvSpPr>
          <p:cNvPr id="599" name="CustomShape 27"/>
          <p:cNvSpPr/>
          <p:nvPr/>
        </p:nvSpPr>
        <p:spPr>
          <a:xfrm>
            <a:off x="1470960" y="2978280"/>
            <a:ext cx="201240" cy="24120"/>
          </a:xfrm>
          <a:prstGeom prst="rect">
            <a:avLst/>
          </a:prstGeom>
          <a:solidFill>
            <a:srgbClr val="ffffff"/>
          </a:solidFill>
        </p:spPr>
      </p:sp>
      <p:sp>
        <p:nvSpPr>
          <p:cNvPr id="600" name="CustomShape 28"/>
          <p:cNvSpPr/>
          <p:nvPr/>
        </p:nvSpPr>
        <p:spPr>
          <a:xfrm>
            <a:off x="1135800" y="3101400"/>
            <a:ext cx="469080" cy="24120"/>
          </a:xfrm>
          <a:prstGeom prst="rect">
            <a:avLst/>
          </a:prstGeom>
          <a:solidFill>
            <a:srgbClr val="ffffff"/>
          </a:solidFill>
        </p:spPr>
      </p:sp>
      <p:sp>
        <p:nvSpPr>
          <p:cNvPr id="601" name="CustomShape 29"/>
          <p:cNvSpPr/>
          <p:nvPr/>
        </p:nvSpPr>
        <p:spPr>
          <a:xfrm>
            <a:off x="1135800" y="3162240"/>
            <a:ext cx="469080" cy="24120"/>
          </a:xfrm>
          <a:prstGeom prst="rect">
            <a:avLst/>
          </a:prstGeom>
          <a:solidFill>
            <a:srgbClr val="ffffff"/>
          </a:solidFill>
        </p:spPr>
      </p:sp>
      <p:sp>
        <p:nvSpPr>
          <p:cNvPr id="602" name="CustomShape 30"/>
          <p:cNvSpPr/>
          <p:nvPr/>
        </p:nvSpPr>
        <p:spPr>
          <a:xfrm>
            <a:off x="1135800" y="3224520"/>
            <a:ext cx="469080" cy="24120"/>
          </a:xfrm>
          <a:prstGeom prst="rect">
            <a:avLst/>
          </a:prstGeom>
          <a:solidFill>
            <a:srgbClr val="ffffff"/>
          </a:solidFill>
        </p:spPr>
      </p:sp>
      <p:sp>
        <p:nvSpPr>
          <p:cNvPr id="603" name="CustomShape 31"/>
          <p:cNvSpPr/>
          <p:nvPr/>
        </p:nvSpPr>
        <p:spPr>
          <a:xfrm>
            <a:off x="1135800" y="3349440"/>
            <a:ext cx="469080" cy="20880"/>
          </a:xfrm>
          <a:prstGeom prst="rect">
            <a:avLst/>
          </a:prstGeom>
          <a:solidFill>
            <a:srgbClr val="ffffff"/>
          </a:solidFill>
        </p:spPr>
      </p:sp>
      <p:sp>
        <p:nvSpPr>
          <p:cNvPr id="604" name="CustomShape 32"/>
          <p:cNvSpPr/>
          <p:nvPr/>
        </p:nvSpPr>
        <p:spPr>
          <a:xfrm>
            <a:off x="1135800" y="3285360"/>
            <a:ext cx="469080" cy="24120"/>
          </a:xfrm>
          <a:prstGeom prst="rect">
            <a:avLst/>
          </a:prstGeom>
          <a:solidFill>
            <a:srgbClr val="ffffff"/>
          </a:solidFill>
        </p:spPr>
      </p:sp>
      <p:sp>
        <p:nvSpPr>
          <p:cNvPr id="605" name="CustomShape 33"/>
          <p:cNvSpPr/>
          <p:nvPr/>
        </p:nvSpPr>
        <p:spPr>
          <a:xfrm>
            <a:off x="1135800" y="3409920"/>
            <a:ext cx="469080" cy="22680"/>
          </a:xfrm>
          <a:prstGeom prst="rect">
            <a:avLst/>
          </a:prstGeom>
          <a:solidFill>
            <a:srgbClr val="ffffff"/>
          </a:solidFill>
        </p:spPr>
      </p:sp>
      <p:sp>
        <p:nvSpPr>
          <p:cNvPr id="606" name="CustomShape 34"/>
          <p:cNvSpPr/>
          <p:nvPr/>
        </p:nvSpPr>
        <p:spPr>
          <a:xfrm>
            <a:off x="1135800" y="3470760"/>
            <a:ext cx="469080" cy="22680"/>
          </a:xfrm>
          <a:prstGeom prst="rect">
            <a:avLst/>
          </a:prstGeom>
          <a:solidFill>
            <a:srgbClr val="ffffff"/>
          </a:solidFill>
        </p:spPr>
      </p:sp>
      <p:sp>
        <p:nvSpPr>
          <p:cNvPr id="607" name="CustomShape 35"/>
          <p:cNvSpPr/>
          <p:nvPr/>
        </p:nvSpPr>
        <p:spPr>
          <a:xfrm>
            <a:off x="1135800" y="3533040"/>
            <a:ext cx="469080" cy="20880"/>
          </a:xfrm>
          <a:prstGeom prst="rect">
            <a:avLst/>
          </a:prstGeom>
          <a:solidFill>
            <a:srgbClr val="ffffff"/>
          </a:solidFill>
        </p:spPr>
      </p:sp>
      <p:sp>
        <p:nvSpPr>
          <p:cNvPr id="608" name="CustomShape 36"/>
          <p:cNvSpPr/>
          <p:nvPr/>
        </p:nvSpPr>
        <p:spPr>
          <a:xfrm>
            <a:off x="1135800" y="3593880"/>
            <a:ext cx="469080" cy="22680"/>
          </a:xfrm>
          <a:prstGeom prst="rect">
            <a:avLst/>
          </a:prstGeom>
          <a:solidFill>
            <a:srgbClr val="ffffff"/>
          </a:solidFill>
        </p:spPr>
      </p:sp>
      <p:sp>
        <p:nvSpPr>
          <p:cNvPr id="609" name="CustomShape 37"/>
          <p:cNvSpPr/>
          <p:nvPr/>
        </p:nvSpPr>
        <p:spPr>
          <a:xfrm>
            <a:off x="1135800" y="3654720"/>
            <a:ext cx="469080" cy="22680"/>
          </a:xfrm>
          <a:prstGeom prst="rect">
            <a:avLst/>
          </a:prstGeom>
          <a:solidFill>
            <a:srgbClr val="ffffff"/>
          </a:solidFill>
        </p:spPr>
      </p:sp>
      <p:sp>
        <p:nvSpPr>
          <p:cNvPr id="610" name="CustomShape 38"/>
          <p:cNvSpPr/>
          <p:nvPr/>
        </p:nvSpPr>
        <p:spPr>
          <a:xfrm>
            <a:off x="1135800" y="3040920"/>
            <a:ext cx="469080" cy="22680"/>
          </a:xfrm>
          <a:prstGeom prst="rect">
            <a:avLst/>
          </a:prstGeom>
          <a:solidFill>
            <a:srgbClr val="ffffff"/>
          </a:solidFill>
        </p:spPr>
      </p:sp>
      <p:sp>
        <p:nvSpPr>
          <p:cNvPr id="611" name="CustomShape 39"/>
          <p:cNvSpPr/>
          <p:nvPr/>
        </p:nvSpPr>
        <p:spPr>
          <a:xfrm>
            <a:off x="1135800" y="2917800"/>
            <a:ext cx="292320" cy="24120"/>
          </a:xfrm>
          <a:prstGeom prst="rect">
            <a:avLst/>
          </a:prstGeom>
          <a:solidFill>
            <a:srgbClr val="ffffff"/>
          </a:solidFill>
        </p:spPr>
      </p:sp>
      <p:sp>
        <p:nvSpPr>
          <p:cNvPr id="612" name="CustomShape 40"/>
          <p:cNvSpPr/>
          <p:nvPr/>
        </p:nvSpPr>
        <p:spPr>
          <a:xfrm>
            <a:off x="1135800" y="2856960"/>
            <a:ext cx="292320" cy="20880"/>
          </a:xfrm>
          <a:prstGeom prst="rect">
            <a:avLst/>
          </a:prstGeom>
          <a:solidFill>
            <a:srgbClr val="ffffff"/>
          </a:solidFill>
        </p:spPr>
      </p:sp>
      <p:sp>
        <p:nvSpPr>
          <p:cNvPr id="613" name="CustomShape 41"/>
          <p:cNvSpPr/>
          <p:nvPr/>
        </p:nvSpPr>
        <p:spPr>
          <a:xfrm>
            <a:off x="1135800" y="2978280"/>
            <a:ext cx="292320" cy="24120"/>
          </a:xfrm>
          <a:prstGeom prst="rect">
            <a:avLst/>
          </a:prstGeom>
          <a:solidFill>
            <a:srgbClr val="ffffff"/>
          </a:solidFill>
        </p:spPr>
      </p:sp>
      <p:sp>
        <p:nvSpPr>
          <p:cNvPr id="614" name="CustomShape 42"/>
          <p:cNvSpPr/>
          <p:nvPr/>
        </p:nvSpPr>
        <p:spPr>
          <a:xfrm>
            <a:off x="218880" y="3900960"/>
            <a:ext cx="1662480" cy="425880"/>
          </a:xfrm>
          <a:prstGeom prst="rect">
            <a:avLst/>
          </a:prstGeom>
        </p:spPr>
        <p:txBody>
          <a:bodyPr bIns="0" lIns="0" rIns="0" tIns="0" wrap="none"/>
          <a:p>
            <a:pPr>
              <a:lnSpc>
                <a:spcPct val="100000"/>
              </a:lnSpc>
            </a:pPr>
            <a:r>
              <a:rPr b="1" lang="en-US" sz="1400">
                <a:solidFill>
                  <a:srgbClr val="003366"/>
                </a:solidFill>
              </a:rPr>
              <a:t>              </a:t>
            </a:r>
            <a:r>
              <a:rPr b="1" lang="en-US" sz="1400">
                <a:solidFill>
                  <a:srgbClr val="003366"/>
                </a:solidFill>
              </a:rPr>
              <a:t>Use-Case </a:t>
            </a:r>
            <a:r>
              <a:rPr b="1" lang="en-US" sz="1400">
                <a:solidFill>
                  <a:srgbClr val="003366"/>
                </a:solidFill>
              </a:rPr>
              <a:t>
</a:t>
            </a:r>
            <a:r>
              <a:rPr b="1" lang="en-US" sz="1400">
                <a:solidFill>
                  <a:srgbClr val="003366"/>
                </a:solidFill>
              </a:rPr>
              <a:t>           Specification</a:t>
            </a:r>
            <a:endParaRPr/>
          </a:p>
        </p:txBody>
      </p:sp>
      <p:sp>
        <p:nvSpPr>
          <p:cNvPr id="615" name="CustomShape 43"/>
          <p:cNvSpPr/>
          <p:nvPr/>
        </p:nvSpPr>
        <p:spPr>
          <a:xfrm>
            <a:off x="914040" y="4601520"/>
            <a:ext cx="825840" cy="919800"/>
          </a:xfrm>
          <a:prstGeom prst="rect">
            <a:avLst/>
          </a:prstGeom>
          <a:ln w="27000">
            <a:solidFill>
              <a:srgbClr val="ffffff"/>
            </a:solidFill>
            <a:miter/>
          </a:ln>
        </p:spPr>
      </p:sp>
      <p:sp>
        <p:nvSpPr>
          <p:cNvPr id="616" name="CustomShape 44"/>
          <p:cNvSpPr/>
          <p:nvPr/>
        </p:nvSpPr>
        <p:spPr>
          <a:xfrm>
            <a:off x="1452960" y="4594320"/>
            <a:ext cx="299160" cy="199800"/>
          </a:xfrm>
          <a:prstGeom prst="rect">
            <a:avLst/>
          </a:prstGeom>
          <a:solidFill>
            <a:srgbClr val="ffffff"/>
          </a:solidFill>
        </p:spPr>
      </p:sp>
      <p:sp>
        <p:nvSpPr>
          <p:cNvPr id="617" name="CustomShape 45"/>
          <p:cNvSpPr/>
          <p:nvPr/>
        </p:nvSpPr>
        <p:spPr>
          <a:xfrm>
            <a:off x="1446840" y="4601520"/>
            <a:ext cx="34920" cy="182880"/>
          </a:xfrm>
          <a:prstGeom prst="rect">
            <a:avLst/>
          </a:prstGeom>
          <a:solidFill>
            <a:srgbClr val="ffffff"/>
          </a:solidFill>
        </p:spPr>
      </p:sp>
      <p:sp>
        <p:nvSpPr>
          <p:cNvPr id="618" name="CustomShape 46"/>
          <p:cNvSpPr/>
          <p:nvPr/>
        </p:nvSpPr>
        <p:spPr>
          <a:xfrm>
            <a:off x="1463400" y="4773960"/>
            <a:ext cx="274320" cy="23760"/>
          </a:xfrm>
          <a:prstGeom prst="rect">
            <a:avLst/>
          </a:prstGeom>
          <a:solidFill>
            <a:srgbClr val="ffffff"/>
          </a:solidFill>
        </p:spPr>
      </p:sp>
      <p:sp>
        <p:nvSpPr>
          <p:cNvPr id="619" name="CustomShape 47"/>
          <p:cNvSpPr/>
          <p:nvPr/>
        </p:nvSpPr>
        <p:spPr>
          <a:xfrm>
            <a:off x="1006920" y="4896000"/>
            <a:ext cx="640080" cy="23760"/>
          </a:xfrm>
          <a:prstGeom prst="rect">
            <a:avLst/>
          </a:prstGeom>
          <a:solidFill>
            <a:srgbClr val="ffffff"/>
          </a:solidFill>
        </p:spPr>
      </p:sp>
      <p:sp>
        <p:nvSpPr>
          <p:cNvPr id="620" name="CustomShape 48"/>
          <p:cNvSpPr/>
          <p:nvPr/>
        </p:nvSpPr>
        <p:spPr>
          <a:xfrm>
            <a:off x="1006920" y="4957200"/>
            <a:ext cx="640080" cy="23760"/>
          </a:xfrm>
          <a:prstGeom prst="rect">
            <a:avLst/>
          </a:prstGeom>
          <a:solidFill>
            <a:srgbClr val="ffffff"/>
          </a:solidFill>
        </p:spPr>
      </p:sp>
      <p:sp>
        <p:nvSpPr>
          <p:cNvPr id="621" name="CustomShape 49"/>
          <p:cNvSpPr/>
          <p:nvPr/>
        </p:nvSpPr>
        <p:spPr>
          <a:xfrm>
            <a:off x="1006920" y="5018400"/>
            <a:ext cx="640080" cy="23760"/>
          </a:xfrm>
          <a:prstGeom prst="rect">
            <a:avLst/>
          </a:prstGeom>
          <a:solidFill>
            <a:srgbClr val="ffffff"/>
          </a:solidFill>
        </p:spPr>
      </p:sp>
      <p:sp>
        <p:nvSpPr>
          <p:cNvPr id="622" name="CustomShape 50"/>
          <p:cNvSpPr/>
          <p:nvPr/>
        </p:nvSpPr>
        <p:spPr>
          <a:xfrm>
            <a:off x="1006920" y="5142240"/>
            <a:ext cx="640080" cy="21960"/>
          </a:xfrm>
          <a:prstGeom prst="rect">
            <a:avLst/>
          </a:prstGeom>
          <a:solidFill>
            <a:srgbClr val="ffffff"/>
          </a:solidFill>
        </p:spPr>
      </p:sp>
      <p:sp>
        <p:nvSpPr>
          <p:cNvPr id="623" name="CustomShape 51"/>
          <p:cNvSpPr/>
          <p:nvPr/>
        </p:nvSpPr>
        <p:spPr>
          <a:xfrm>
            <a:off x="1006920" y="5079240"/>
            <a:ext cx="640080" cy="23760"/>
          </a:xfrm>
          <a:prstGeom prst="rect">
            <a:avLst/>
          </a:prstGeom>
          <a:solidFill>
            <a:srgbClr val="ffffff"/>
          </a:solidFill>
        </p:spPr>
      </p:sp>
      <p:sp>
        <p:nvSpPr>
          <p:cNvPr id="624" name="CustomShape 52"/>
          <p:cNvSpPr/>
          <p:nvPr/>
        </p:nvSpPr>
        <p:spPr>
          <a:xfrm>
            <a:off x="1006920" y="5203440"/>
            <a:ext cx="640080" cy="21960"/>
          </a:xfrm>
          <a:prstGeom prst="rect">
            <a:avLst/>
          </a:prstGeom>
          <a:solidFill>
            <a:srgbClr val="ffffff"/>
          </a:solidFill>
        </p:spPr>
      </p:sp>
      <p:sp>
        <p:nvSpPr>
          <p:cNvPr id="625" name="CustomShape 53"/>
          <p:cNvSpPr/>
          <p:nvPr/>
        </p:nvSpPr>
        <p:spPr>
          <a:xfrm>
            <a:off x="1006920" y="5264640"/>
            <a:ext cx="640080" cy="21960"/>
          </a:xfrm>
          <a:prstGeom prst="rect">
            <a:avLst/>
          </a:prstGeom>
          <a:solidFill>
            <a:srgbClr val="ffffff"/>
          </a:solidFill>
        </p:spPr>
      </p:sp>
      <p:sp>
        <p:nvSpPr>
          <p:cNvPr id="626" name="CustomShape 54"/>
          <p:cNvSpPr/>
          <p:nvPr/>
        </p:nvSpPr>
        <p:spPr>
          <a:xfrm>
            <a:off x="1006920" y="5325480"/>
            <a:ext cx="640080" cy="21960"/>
          </a:xfrm>
          <a:prstGeom prst="rect">
            <a:avLst/>
          </a:prstGeom>
          <a:solidFill>
            <a:srgbClr val="ffffff"/>
          </a:solidFill>
        </p:spPr>
      </p:sp>
      <p:sp>
        <p:nvSpPr>
          <p:cNvPr id="627" name="CustomShape 55"/>
          <p:cNvSpPr/>
          <p:nvPr/>
        </p:nvSpPr>
        <p:spPr>
          <a:xfrm>
            <a:off x="1006920" y="5386680"/>
            <a:ext cx="640080" cy="21960"/>
          </a:xfrm>
          <a:prstGeom prst="rect">
            <a:avLst/>
          </a:prstGeom>
          <a:solidFill>
            <a:srgbClr val="ffffff"/>
          </a:solidFill>
        </p:spPr>
      </p:sp>
      <p:sp>
        <p:nvSpPr>
          <p:cNvPr id="628" name="CustomShape 56"/>
          <p:cNvSpPr/>
          <p:nvPr/>
        </p:nvSpPr>
        <p:spPr>
          <a:xfrm>
            <a:off x="1006920" y="5447880"/>
            <a:ext cx="640080" cy="21960"/>
          </a:xfrm>
          <a:prstGeom prst="rect">
            <a:avLst/>
          </a:prstGeom>
          <a:solidFill>
            <a:srgbClr val="ffffff"/>
          </a:solidFill>
        </p:spPr>
      </p:sp>
      <p:sp>
        <p:nvSpPr>
          <p:cNvPr id="629" name="CustomShape 57"/>
          <p:cNvSpPr/>
          <p:nvPr/>
        </p:nvSpPr>
        <p:spPr>
          <a:xfrm>
            <a:off x="1006920" y="4834800"/>
            <a:ext cx="640080" cy="23760"/>
          </a:xfrm>
          <a:prstGeom prst="rect">
            <a:avLst/>
          </a:prstGeom>
          <a:solidFill>
            <a:srgbClr val="ffffff"/>
          </a:solidFill>
        </p:spPr>
      </p:sp>
      <p:sp>
        <p:nvSpPr>
          <p:cNvPr id="630" name="CustomShape 58"/>
          <p:cNvSpPr/>
          <p:nvPr/>
        </p:nvSpPr>
        <p:spPr>
          <a:xfrm>
            <a:off x="1006920" y="4712760"/>
            <a:ext cx="398160" cy="23760"/>
          </a:xfrm>
          <a:prstGeom prst="rect">
            <a:avLst/>
          </a:prstGeom>
          <a:solidFill>
            <a:srgbClr val="ffffff"/>
          </a:solidFill>
        </p:spPr>
      </p:sp>
      <p:sp>
        <p:nvSpPr>
          <p:cNvPr id="631" name="CustomShape 59"/>
          <p:cNvSpPr/>
          <p:nvPr/>
        </p:nvSpPr>
        <p:spPr>
          <a:xfrm>
            <a:off x="1006920" y="4651560"/>
            <a:ext cx="398160" cy="21960"/>
          </a:xfrm>
          <a:prstGeom prst="rect">
            <a:avLst/>
          </a:prstGeom>
          <a:solidFill>
            <a:srgbClr val="ffffff"/>
          </a:solidFill>
        </p:spPr>
      </p:sp>
      <p:sp>
        <p:nvSpPr>
          <p:cNvPr id="632" name="CustomShape 60"/>
          <p:cNvSpPr/>
          <p:nvPr/>
        </p:nvSpPr>
        <p:spPr>
          <a:xfrm>
            <a:off x="1006920" y="4773960"/>
            <a:ext cx="398160" cy="23760"/>
          </a:xfrm>
          <a:prstGeom prst="rect">
            <a:avLst/>
          </a:prstGeom>
          <a:solidFill>
            <a:srgbClr val="ffffff"/>
          </a:solidFill>
        </p:spPr>
      </p:sp>
      <p:sp>
        <p:nvSpPr>
          <p:cNvPr id="633" name="CustomShape 61"/>
          <p:cNvSpPr/>
          <p:nvPr/>
        </p:nvSpPr>
        <p:spPr>
          <a:xfrm>
            <a:off x="926280" y="4572000"/>
            <a:ext cx="825840" cy="919800"/>
          </a:xfrm>
          <a:prstGeom prst="rect">
            <a:avLst/>
          </a:prstGeom>
          <a:ln w="27000">
            <a:solidFill>
              <a:srgbClr val="ffffff"/>
            </a:solidFill>
            <a:miter/>
          </a:ln>
        </p:spPr>
      </p:sp>
      <p:sp>
        <p:nvSpPr>
          <p:cNvPr id="634" name="CustomShape 62"/>
          <p:cNvSpPr/>
          <p:nvPr/>
        </p:nvSpPr>
        <p:spPr>
          <a:xfrm>
            <a:off x="1452960" y="4594320"/>
            <a:ext cx="299160" cy="199800"/>
          </a:xfrm>
          <a:prstGeom prst="rect">
            <a:avLst/>
          </a:prstGeom>
          <a:solidFill>
            <a:srgbClr val="ffffff"/>
          </a:solidFill>
        </p:spPr>
      </p:sp>
      <p:sp>
        <p:nvSpPr>
          <p:cNvPr id="635" name="CustomShape 63"/>
          <p:cNvSpPr/>
          <p:nvPr/>
        </p:nvSpPr>
        <p:spPr>
          <a:xfrm>
            <a:off x="1446840" y="4601520"/>
            <a:ext cx="34920" cy="182880"/>
          </a:xfrm>
          <a:prstGeom prst="rect">
            <a:avLst/>
          </a:prstGeom>
          <a:solidFill>
            <a:srgbClr val="ffffff"/>
          </a:solidFill>
        </p:spPr>
      </p:sp>
      <p:sp>
        <p:nvSpPr>
          <p:cNvPr id="636" name="CustomShape 64"/>
          <p:cNvSpPr/>
          <p:nvPr/>
        </p:nvSpPr>
        <p:spPr>
          <a:xfrm>
            <a:off x="1463400" y="4773960"/>
            <a:ext cx="274320" cy="23760"/>
          </a:xfrm>
          <a:prstGeom prst="rect">
            <a:avLst/>
          </a:prstGeom>
          <a:solidFill>
            <a:srgbClr val="ffffff"/>
          </a:solidFill>
        </p:spPr>
      </p:sp>
      <p:sp>
        <p:nvSpPr>
          <p:cNvPr id="637" name="CustomShape 65"/>
          <p:cNvSpPr/>
          <p:nvPr/>
        </p:nvSpPr>
        <p:spPr>
          <a:xfrm>
            <a:off x="1006920" y="4896000"/>
            <a:ext cx="640080" cy="23760"/>
          </a:xfrm>
          <a:prstGeom prst="rect">
            <a:avLst/>
          </a:prstGeom>
          <a:solidFill>
            <a:srgbClr val="ffffff"/>
          </a:solidFill>
        </p:spPr>
      </p:sp>
      <p:sp>
        <p:nvSpPr>
          <p:cNvPr id="638" name="CustomShape 66"/>
          <p:cNvSpPr/>
          <p:nvPr/>
        </p:nvSpPr>
        <p:spPr>
          <a:xfrm>
            <a:off x="1006920" y="4957200"/>
            <a:ext cx="640080" cy="23760"/>
          </a:xfrm>
          <a:prstGeom prst="rect">
            <a:avLst/>
          </a:prstGeom>
          <a:solidFill>
            <a:srgbClr val="ffffff"/>
          </a:solidFill>
        </p:spPr>
      </p:sp>
      <p:sp>
        <p:nvSpPr>
          <p:cNvPr id="639" name="CustomShape 67"/>
          <p:cNvSpPr/>
          <p:nvPr/>
        </p:nvSpPr>
        <p:spPr>
          <a:xfrm>
            <a:off x="1006920" y="5018400"/>
            <a:ext cx="640080" cy="23760"/>
          </a:xfrm>
          <a:prstGeom prst="rect">
            <a:avLst/>
          </a:prstGeom>
          <a:solidFill>
            <a:srgbClr val="ffffff"/>
          </a:solidFill>
        </p:spPr>
      </p:sp>
      <p:sp>
        <p:nvSpPr>
          <p:cNvPr id="640" name="CustomShape 68"/>
          <p:cNvSpPr/>
          <p:nvPr/>
        </p:nvSpPr>
        <p:spPr>
          <a:xfrm>
            <a:off x="1006920" y="5142240"/>
            <a:ext cx="640080" cy="21960"/>
          </a:xfrm>
          <a:prstGeom prst="rect">
            <a:avLst/>
          </a:prstGeom>
          <a:solidFill>
            <a:srgbClr val="ffffff"/>
          </a:solidFill>
        </p:spPr>
      </p:sp>
      <p:sp>
        <p:nvSpPr>
          <p:cNvPr id="641" name="CustomShape 69"/>
          <p:cNvSpPr/>
          <p:nvPr/>
        </p:nvSpPr>
        <p:spPr>
          <a:xfrm>
            <a:off x="1006920" y="5079240"/>
            <a:ext cx="640080" cy="23760"/>
          </a:xfrm>
          <a:prstGeom prst="rect">
            <a:avLst/>
          </a:prstGeom>
          <a:solidFill>
            <a:srgbClr val="ffffff"/>
          </a:solidFill>
        </p:spPr>
      </p:sp>
      <p:sp>
        <p:nvSpPr>
          <p:cNvPr id="642" name="CustomShape 70"/>
          <p:cNvSpPr/>
          <p:nvPr/>
        </p:nvSpPr>
        <p:spPr>
          <a:xfrm>
            <a:off x="1006920" y="5203440"/>
            <a:ext cx="640080" cy="21960"/>
          </a:xfrm>
          <a:prstGeom prst="rect">
            <a:avLst/>
          </a:prstGeom>
          <a:solidFill>
            <a:srgbClr val="ffffff"/>
          </a:solidFill>
        </p:spPr>
      </p:sp>
      <p:sp>
        <p:nvSpPr>
          <p:cNvPr id="643" name="CustomShape 71"/>
          <p:cNvSpPr/>
          <p:nvPr/>
        </p:nvSpPr>
        <p:spPr>
          <a:xfrm>
            <a:off x="1006920" y="5264640"/>
            <a:ext cx="640080" cy="21960"/>
          </a:xfrm>
          <a:prstGeom prst="rect">
            <a:avLst/>
          </a:prstGeom>
          <a:solidFill>
            <a:srgbClr val="ffffff"/>
          </a:solidFill>
        </p:spPr>
      </p:sp>
      <p:sp>
        <p:nvSpPr>
          <p:cNvPr id="644" name="CustomShape 72"/>
          <p:cNvSpPr/>
          <p:nvPr/>
        </p:nvSpPr>
        <p:spPr>
          <a:xfrm>
            <a:off x="1006920" y="5325480"/>
            <a:ext cx="640080" cy="21960"/>
          </a:xfrm>
          <a:prstGeom prst="rect">
            <a:avLst/>
          </a:prstGeom>
          <a:solidFill>
            <a:srgbClr val="ffffff"/>
          </a:solidFill>
        </p:spPr>
      </p:sp>
      <p:sp>
        <p:nvSpPr>
          <p:cNvPr id="645" name="CustomShape 73"/>
          <p:cNvSpPr/>
          <p:nvPr/>
        </p:nvSpPr>
        <p:spPr>
          <a:xfrm>
            <a:off x="1006920" y="5386680"/>
            <a:ext cx="640080" cy="21960"/>
          </a:xfrm>
          <a:prstGeom prst="rect">
            <a:avLst/>
          </a:prstGeom>
          <a:solidFill>
            <a:srgbClr val="ffffff"/>
          </a:solidFill>
        </p:spPr>
      </p:sp>
      <p:sp>
        <p:nvSpPr>
          <p:cNvPr id="646" name="CustomShape 74"/>
          <p:cNvSpPr/>
          <p:nvPr/>
        </p:nvSpPr>
        <p:spPr>
          <a:xfrm>
            <a:off x="1006920" y="5447880"/>
            <a:ext cx="640080" cy="21960"/>
          </a:xfrm>
          <a:prstGeom prst="rect">
            <a:avLst/>
          </a:prstGeom>
          <a:solidFill>
            <a:srgbClr val="ffffff"/>
          </a:solidFill>
        </p:spPr>
      </p:sp>
      <p:sp>
        <p:nvSpPr>
          <p:cNvPr id="647" name="CustomShape 75"/>
          <p:cNvSpPr/>
          <p:nvPr/>
        </p:nvSpPr>
        <p:spPr>
          <a:xfrm>
            <a:off x="1006920" y="4834800"/>
            <a:ext cx="640080" cy="23760"/>
          </a:xfrm>
          <a:prstGeom prst="rect">
            <a:avLst/>
          </a:prstGeom>
          <a:solidFill>
            <a:srgbClr val="ffffff"/>
          </a:solidFill>
        </p:spPr>
      </p:sp>
      <p:sp>
        <p:nvSpPr>
          <p:cNvPr id="648" name="CustomShape 76"/>
          <p:cNvSpPr/>
          <p:nvPr/>
        </p:nvSpPr>
        <p:spPr>
          <a:xfrm>
            <a:off x="1006920" y="4712760"/>
            <a:ext cx="398160" cy="23760"/>
          </a:xfrm>
          <a:prstGeom prst="rect">
            <a:avLst/>
          </a:prstGeom>
          <a:solidFill>
            <a:srgbClr val="ffffff"/>
          </a:solidFill>
        </p:spPr>
      </p:sp>
      <p:sp>
        <p:nvSpPr>
          <p:cNvPr id="649" name="CustomShape 77"/>
          <p:cNvSpPr/>
          <p:nvPr/>
        </p:nvSpPr>
        <p:spPr>
          <a:xfrm>
            <a:off x="1006920" y="4651560"/>
            <a:ext cx="398160" cy="21960"/>
          </a:xfrm>
          <a:prstGeom prst="rect">
            <a:avLst/>
          </a:prstGeom>
          <a:solidFill>
            <a:srgbClr val="ffffff"/>
          </a:solidFill>
        </p:spPr>
      </p:sp>
      <p:sp>
        <p:nvSpPr>
          <p:cNvPr id="650" name="CustomShape 78"/>
          <p:cNvSpPr/>
          <p:nvPr/>
        </p:nvSpPr>
        <p:spPr>
          <a:xfrm>
            <a:off x="1006920" y="4773960"/>
            <a:ext cx="398160" cy="23760"/>
          </a:xfrm>
          <a:prstGeom prst="rect">
            <a:avLst/>
          </a:prstGeom>
          <a:solidFill>
            <a:srgbClr val="ffffff"/>
          </a:solidFill>
        </p:spPr>
      </p:sp>
      <p:sp>
        <p:nvSpPr>
          <p:cNvPr id="651" name="CustomShape 79"/>
          <p:cNvSpPr/>
          <p:nvPr/>
        </p:nvSpPr>
        <p:spPr>
          <a:xfrm>
            <a:off x="588600" y="5638680"/>
            <a:ext cx="1115280" cy="212760"/>
          </a:xfrm>
          <a:prstGeom prst="rect">
            <a:avLst/>
          </a:prstGeom>
        </p:spPr>
        <p:txBody>
          <a:bodyPr bIns="0" lIns="0" rIns="0" tIns="0" wrap="none"/>
          <a:p>
            <a:pPr algn="ctr">
              <a:lnSpc>
                <a:spcPct val="100000"/>
              </a:lnSpc>
            </a:pPr>
            <a:r>
              <a:rPr b="1" lang="en-US" sz="1400">
                <a:solidFill>
                  <a:srgbClr val="003366"/>
                </a:solidFill>
              </a:rPr>
              <a:t>       </a:t>
            </a:r>
            <a:r>
              <a:rPr b="1" lang="en-US" sz="1400">
                <a:solidFill>
                  <a:srgbClr val="003366"/>
                </a:solidFill>
              </a:rPr>
              <a:t>Glossary</a:t>
            </a:r>
            <a:endParaRPr/>
          </a:p>
        </p:txBody>
      </p:sp>
      <p:sp>
        <p:nvSpPr>
          <p:cNvPr id="652" name="Line 80"/>
          <p:cNvSpPr/>
          <p:nvPr/>
        </p:nvSpPr>
        <p:spPr>
          <a:xfrm>
            <a:off x="5029200" y="4114800"/>
            <a:ext cx="914400" cy="0"/>
          </a:xfrm>
          <a:prstGeom prst="line">
            <a:avLst/>
          </a:prstGeom>
          <a:ln w="57240">
            <a:solidFill>
              <a:srgbClr val="003366"/>
            </a:solidFill>
            <a:round/>
            <a:tailEnd len="med" type="triangle" w="med"/>
          </a:ln>
        </p:spPr>
      </p:sp>
      <p:pic>
        <p:nvPicPr>
          <p:cNvPr descr="" id="653" name="Picture 84"/>
          <p:cNvPicPr/>
          <p:nvPr/>
        </p:nvPicPr>
        <p:blipFill>
          <a:blip r:embed="rId1"/>
          <a:stretch>
            <a:fillRect/>
          </a:stretch>
        </p:blipFill>
        <p:spPr>
          <a:xfrm>
            <a:off x="6095880" y="2209680"/>
            <a:ext cx="2437920" cy="1861920"/>
          </a:xfrm>
          <a:prstGeom prst="rect">
            <a:avLst/>
          </a:prstGeom>
          <a:ln w="38160">
            <a:solidFill>
              <a:srgbClr val="00ccff"/>
            </a:solidFill>
            <a:miter/>
          </a:ln>
        </p:spPr>
      </p:pic>
      <p:pic>
        <p:nvPicPr>
          <p:cNvPr descr="" id="654" name="Picture 85"/>
          <p:cNvPicPr/>
          <p:nvPr/>
        </p:nvPicPr>
        <p:blipFill>
          <a:blip r:embed="rId2"/>
          <a:stretch>
            <a:fillRect/>
          </a:stretch>
        </p:blipFill>
        <p:spPr>
          <a:xfrm>
            <a:off x="6477120" y="3933720"/>
            <a:ext cx="2361960" cy="1856880"/>
          </a:xfrm>
          <a:prstGeom prst="rect">
            <a:avLst/>
          </a:prstGeom>
          <a:ln w="38160">
            <a:solidFill>
              <a:srgbClr val="00ccff"/>
            </a:solidFill>
            <a:miter/>
          </a:ln>
        </p:spPr>
      </p:pic>
      <p:sp>
        <p:nvSpPr>
          <p:cNvPr id="655" name="CustomShape 81"/>
          <p:cNvSpPr/>
          <p:nvPr/>
        </p:nvSpPr>
        <p:spPr>
          <a:xfrm>
            <a:off x="2804760" y="5410080"/>
            <a:ext cx="2055240" cy="320760"/>
          </a:xfrm>
          <a:prstGeom prst="rect">
            <a:avLst/>
          </a:prstGeom>
        </p:spPr>
        <p:txBody>
          <a:bodyPr bIns="54000" lIns="108000" rIns="108000" tIns="54000" wrap="none"/>
          <a:p>
            <a:pPr>
              <a:lnSpc>
                <a:spcPct val="100000"/>
              </a:lnSpc>
            </a:pPr>
            <a:r>
              <a:rPr b="1" lang="en-US" sz="1400">
                <a:solidFill>
                  <a:srgbClr val="003366"/>
                </a:solidFill>
                <a:latin typeface="Verdana"/>
              </a:rPr>
              <a:t>Use-Case Diagram</a:t>
            </a:r>
            <a:endParaRPr/>
          </a:p>
        </p:txBody>
      </p:sp>
      <p:sp>
        <p:nvSpPr>
          <p:cNvPr id="656" name="CustomShape 82"/>
          <p:cNvSpPr/>
          <p:nvPr/>
        </p:nvSpPr>
        <p:spPr>
          <a:xfrm>
            <a:off x="6491160" y="5791320"/>
            <a:ext cx="2344680" cy="320760"/>
          </a:xfrm>
          <a:prstGeom prst="rect">
            <a:avLst/>
          </a:prstGeom>
        </p:spPr>
        <p:txBody>
          <a:bodyPr bIns="54000" lIns="108000" rIns="108000" tIns="54000" wrap="none"/>
          <a:p>
            <a:pPr>
              <a:lnSpc>
                <a:spcPct val="100000"/>
              </a:lnSpc>
            </a:pPr>
            <a:r>
              <a:rPr b="1" lang="en-US" sz="1400">
                <a:solidFill>
                  <a:srgbClr val="003366"/>
                </a:solidFill>
                <a:latin typeface="Verdana"/>
              </a:rPr>
              <a:t>Interaction Diagrams</a:t>
            </a:r>
            <a:endParaRPr/>
          </a:p>
        </p:txBody>
      </p:sp>
      <p:pic>
        <p:nvPicPr>
          <p:cNvPr descr="" id="657" name="Picture 88"/>
          <p:cNvPicPr/>
          <p:nvPr/>
        </p:nvPicPr>
        <p:blipFill>
          <a:blip r:embed="rId3"/>
          <a:stretch>
            <a:fillRect/>
          </a:stretch>
        </p:blipFill>
        <p:spPr>
          <a:xfrm>
            <a:off x="2590920" y="2590920"/>
            <a:ext cx="2285640" cy="2742840"/>
          </a:xfrm>
          <a:prstGeom prst="rect">
            <a:avLst/>
          </a:prstGeom>
          <a:ln w="38160">
            <a:solidFill>
              <a:srgbClr val="00ccff"/>
            </a:solidFill>
            <a:miter/>
          </a:ln>
        </p:spPr>
      </p:pic>
    </p:spTree>
  </p:cSld>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58" name="TextShape 1"/>
          <p:cNvSpPr txBox="1"/>
          <p:nvPr/>
        </p:nvSpPr>
        <p:spPr>
          <a:xfrm>
            <a:off x="871560" y="-452880"/>
            <a:ext cx="8162640" cy="1236600"/>
          </a:xfrm>
          <a:prstGeom prst="rect">
            <a:avLst/>
          </a:prstGeom>
        </p:spPr>
        <p:txBody>
          <a:bodyPr anchor="b"/>
          <a:p>
            <a:pPr>
              <a:lnSpc>
                <a:spcPct val="100000"/>
              </a:lnSpc>
            </a:pPr>
            <a:r>
              <a:rPr lang="en-US" sz="4000">
                <a:solidFill>
                  <a:srgbClr val="006600"/>
                </a:solidFill>
                <a:latin typeface="Verdana"/>
              </a:rPr>
              <a:t>         </a:t>
            </a:r>
            <a:endParaRPr/>
          </a:p>
        </p:txBody>
      </p:sp>
      <p:sp>
        <p:nvSpPr>
          <p:cNvPr id="659" name="CustomShape 2"/>
          <p:cNvSpPr/>
          <p:nvPr/>
        </p:nvSpPr>
        <p:spPr>
          <a:xfrm>
            <a:off x="68400" y="123840"/>
            <a:ext cx="8999280" cy="533160"/>
          </a:xfrm>
          <a:prstGeom prst="rect">
            <a:avLst/>
          </a:prstGeom>
        </p:spPr>
        <p:txBody>
          <a:bodyPr anchor="ctr" bIns="46080" lIns="92160" rIns="92160" tIns="46080"/>
          <a:p>
            <a:pPr algn="ctr">
              <a:lnSpc>
                <a:spcPct val="100000"/>
              </a:lnSpc>
            </a:pPr>
            <a:r>
              <a:rPr lang="en-US" sz="3600">
                <a:solidFill>
                  <a:srgbClr val="003366"/>
                </a:solidFill>
                <a:latin typeface="Verdana"/>
              </a:rPr>
              <a:t>What Are Interaction Diagrams?</a:t>
            </a:r>
            <a:endParaRPr/>
          </a:p>
        </p:txBody>
      </p:sp>
      <p:sp>
        <p:nvSpPr>
          <p:cNvPr id="660" name="TextShape 3"/>
          <p:cNvSpPr txBox="1"/>
          <p:nvPr/>
        </p:nvSpPr>
        <p:spPr>
          <a:xfrm>
            <a:off x="228600" y="1066680"/>
            <a:ext cx="8915040" cy="4190760"/>
          </a:xfrm>
          <a:prstGeom prst="rect">
            <a:avLst/>
          </a:prstGeom>
        </p:spPr>
        <p:txBody>
          <a:bodyPr bIns="54000" lIns="108000" rIns="108000" tIns="54000"/>
          <a:p>
            <a:pPr>
              <a:lnSpc>
                <a:spcPct val="85000"/>
              </a:lnSpc>
              <a:buSzPct val="75000"/>
              <a:buFont charset="2" typeface="Wingdings"/>
              <a:buChar char=""/>
            </a:pPr>
            <a:r>
              <a:rPr lang="en-US" sz="3200">
                <a:solidFill>
                  <a:srgbClr val="800000"/>
                </a:solidFill>
                <a:latin typeface="Verdana"/>
              </a:rPr>
              <a:t> </a:t>
            </a:r>
            <a:r>
              <a:rPr lang="en-US" sz="3200">
                <a:solidFill>
                  <a:srgbClr val="800000"/>
                </a:solidFill>
                <a:latin typeface="Verdana"/>
              </a:rPr>
              <a:t>Interaction diagrams are modeled in the </a:t>
            </a:r>
            <a:r>
              <a:rPr lang="en-US" sz="3200">
                <a:solidFill>
                  <a:srgbClr val="800000"/>
                </a:solidFill>
                <a:latin typeface="Verdana"/>
              </a:rPr>
              <a:t>
</a:t>
            </a:r>
            <a:r>
              <a:rPr lang="en-US" sz="3200">
                <a:solidFill>
                  <a:srgbClr val="800000"/>
                </a:solidFill>
                <a:latin typeface="Verdana"/>
              </a:rPr>
              <a:t> Logical View under the appropriate use-</a:t>
            </a:r>
            <a:r>
              <a:rPr lang="en-US" sz="3200">
                <a:solidFill>
                  <a:srgbClr val="800000"/>
                </a:solidFill>
                <a:latin typeface="Verdana"/>
              </a:rPr>
              <a:t>
</a:t>
            </a:r>
            <a:r>
              <a:rPr lang="en-US" sz="3200">
                <a:solidFill>
                  <a:srgbClr val="800000"/>
                </a:solidFill>
                <a:latin typeface="Verdana"/>
              </a:rPr>
              <a:t> case realization.</a:t>
            </a:r>
            <a:endParaRPr/>
          </a:p>
          <a:p>
            <a:pPr>
              <a:lnSpc>
                <a:spcPct val="85000"/>
              </a:lnSpc>
              <a:buSzPct val="75000"/>
              <a:buFont charset="2" typeface="Wingdings"/>
              <a:buChar char=""/>
            </a:pPr>
            <a:r>
              <a:rPr lang="en-US" sz="3200">
                <a:solidFill>
                  <a:srgbClr val="800000"/>
                </a:solidFill>
                <a:latin typeface="Verdana"/>
              </a:rPr>
              <a:t> </a:t>
            </a:r>
            <a:r>
              <a:rPr lang="en-US" sz="3200">
                <a:solidFill>
                  <a:srgbClr val="800000"/>
                </a:solidFill>
                <a:latin typeface="Verdana"/>
              </a:rPr>
              <a:t>They are created based on the use cases </a:t>
            </a:r>
            <a:r>
              <a:rPr lang="en-US" sz="3200">
                <a:solidFill>
                  <a:srgbClr val="800000"/>
                </a:solidFill>
                <a:latin typeface="Verdana"/>
              </a:rPr>
              <a:t>
</a:t>
            </a:r>
            <a:r>
              <a:rPr lang="en-US" sz="3200">
                <a:solidFill>
                  <a:srgbClr val="800000"/>
                </a:solidFill>
                <a:latin typeface="Verdana"/>
              </a:rPr>
              <a:t> included in the use-case model and the </a:t>
            </a:r>
            <a:r>
              <a:rPr lang="en-US" sz="3200">
                <a:solidFill>
                  <a:srgbClr val="800000"/>
                </a:solidFill>
                <a:latin typeface="Verdana"/>
              </a:rPr>
              <a:t>
</a:t>
            </a:r>
            <a:r>
              <a:rPr lang="en-US" sz="3200">
                <a:solidFill>
                  <a:srgbClr val="800000"/>
                </a:solidFill>
                <a:latin typeface="Verdana"/>
              </a:rPr>
              <a:t> use-case flow of events.</a:t>
            </a:r>
            <a:endParaRPr/>
          </a:p>
          <a:p>
            <a:pPr>
              <a:lnSpc>
                <a:spcPct val="85000"/>
              </a:lnSpc>
            </a:pPr>
            <a:endParaRPr/>
          </a:p>
        </p:txBody>
      </p:sp>
    </p:spTree>
  </p:cSld>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61" name="TextShape 1"/>
          <p:cNvSpPr txBox="1"/>
          <p:nvPr/>
        </p:nvSpPr>
        <p:spPr>
          <a:xfrm>
            <a:off x="871560" y="-452880"/>
            <a:ext cx="8162640" cy="1236600"/>
          </a:xfrm>
          <a:prstGeom prst="rect">
            <a:avLst/>
          </a:prstGeom>
        </p:spPr>
        <p:txBody>
          <a:bodyPr anchor="b"/>
          <a:p>
            <a:pPr>
              <a:lnSpc>
                <a:spcPct val="100000"/>
              </a:lnSpc>
            </a:pPr>
            <a:r>
              <a:rPr lang="en-US" sz="4000">
                <a:solidFill>
                  <a:srgbClr val="006600"/>
                </a:solidFill>
                <a:latin typeface="Verdana"/>
              </a:rPr>
              <a:t>         </a:t>
            </a:r>
            <a:endParaRPr/>
          </a:p>
        </p:txBody>
      </p:sp>
      <p:sp>
        <p:nvSpPr>
          <p:cNvPr id="662" name="CustomShape 2"/>
          <p:cNvSpPr/>
          <p:nvPr/>
        </p:nvSpPr>
        <p:spPr>
          <a:xfrm>
            <a:off x="68400" y="123840"/>
            <a:ext cx="8999280" cy="533160"/>
          </a:xfrm>
          <a:prstGeom prst="rect">
            <a:avLst/>
          </a:prstGeom>
        </p:spPr>
        <p:txBody>
          <a:bodyPr anchor="ctr" bIns="46080" lIns="92160" rIns="92160" tIns="46080"/>
          <a:p>
            <a:pPr algn="ctr">
              <a:lnSpc>
                <a:spcPct val="100000"/>
              </a:lnSpc>
            </a:pPr>
            <a:r>
              <a:rPr lang="en-US" sz="4400">
                <a:solidFill>
                  <a:srgbClr val="003366"/>
                </a:solidFill>
                <a:latin typeface="Verdana"/>
              </a:rPr>
              <a:t>Collaboration Diagrams</a:t>
            </a:r>
            <a:endParaRPr/>
          </a:p>
        </p:txBody>
      </p:sp>
      <p:sp>
        <p:nvSpPr>
          <p:cNvPr id="663" name="TextShape 3"/>
          <p:cNvSpPr txBox="1"/>
          <p:nvPr/>
        </p:nvSpPr>
        <p:spPr>
          <a:xfrm>
            <a:off x="457200" y="1066680"/>
            <a:ext cx="8110080" cy="4190760"/>
          </a:xfrm>
          <a:prstGeom prst="rect">
            <a:avLst/>
          </a:prstGeom>
        </p:spPr>
        <p:txBody>
          <a:bodyPr bIns="54000" lIns="108000" rIns="108000" tIns="54000"/>
          <a:p>
            <a:pPr>
              <a:lnSpc>
                <a:spcPct val="85000"/>
              </a:lnSpc>
              <a:buSzPct val="75000"/>
              <a:buFont charset="2" typeface="Wingdings"/>
              <a:buChar char=""/>
            </a:pPr>
            <a:r>
              <a:rPr lang="en-US" sz="3200">
                <a:solidFill>
                  <a:srgbClr val="800000"/>
                </a:solidFill>
                <a:latin typeface="Verdana"/>
              </a:rPr>
              <a:t> </a:t>
            </a:r>
            <a:r>
              <a:rPr lang="en-US" sz="3200">
                <a:solidFill>
                  <a:srgbClr val="800000"/>
                </a:solidFill>
                <a:latin typeface="Verdana"/>
              </a:rPr>
              <a:t>A collaboration diagram is made up of the </a:t>
            </a:r>
            <a:r>
              <a:rPr lang="en-US" sz="3200">
                <a:solidFill>
                  <a:srgbClr val="800000"/>
                </a:solidFill>
                <a:latin typeface="Verdana"/>
              </a:rPr>
              <a:t>
</a:t>
            </a:r>
            <a:r>
              <a:rPr lang="en-US" sz="3200">
                <a:solidFill>
                  <a:srgbClr val="800000"/>
                </a:solidFill>
                <a:latin typeface="Verdana"/>
              </a:rPr>
              <a:t> following basic elements</a:t>
            </a:r>
            <a:endParaRPr/>
          </a:p>
          <a:p>
            <a:pPr lvl="1">
              <a:lnSpc>
                <a:spcPct val="85000"/>
              </a:lnSpc>
              <a:buSzPct val="70000"/>
              <a:buFont charset="2" typeface="Wingdings"/>
              <a:buChar char=""/>
            </a:pPr>
            <a:r>
              <a:rPr lang="en-US" sz="2800">
                <a:solidFill>
                  <a:srgbClr val="800000"/>
                </a:solidFill>
                <a:latin typeface="Verdana"/>
              </a:rPr>
              <a:t>Actors</a:t>
            </a:r>
            <a:endParaRPr/>
          </a:p>
          <a:p>
            <a:pPr lvl="1">
              <a:lnSpc>
                <a:spcPct val="85000"/>
              </a:lnSpc>
              <a:buSzPct val="70000"/>
              <a:buFont charset="2" typeface="Wingdings"/>
              <a:buChar char=""/>
            </a:pPr>
            <a:r>
              <a:rPr lang="en-US" sz="2800">
                <a:solidFill>
                  <a:srgbClr val="800000"/>
                </a:solidFill>
                <a:latin typeface="Verdana"/>
              </a:rPr>
              <a:t>Objects</a:t>
            </a:r>
            <a:endParaRPr/>
          </a:p>
          <a:p>
            <a:pPr lvl="1">
              <a:lnSpc>
                <a:spcPct val="85000"/>
              </a:lnSpc>
              <a:buSzPct val="70000"/>
              <a:buFont charset="2" typeface="Wingdings"/>
              <a:buChar char=""/>
            </a:pPr>
            <a:r>
              <a:rPr lang="en-US" sz="2800">
                <a:solidFill>
                  <a:srgbClr val="800000"/>
                </a:solidFill>
                <a:latin typeface="Verdana"/>
              </a:rPr>
              <a:t>Links</a:t>
            </a:r>
            <a:endParaRPr/>
          </a:p>
          <a:p>
            <a:pPr lvl="1">
              <a:lnSpc>
                <a:spcPct val="85000"/>
              </a:lnSpc>
              <a:buSzPct val="70000"/>
              <a:buFont charset="2" typeface="Wingdings"/>
              <a:buChar char=""/>
            </a:pPr>
            <a:r>
              <a:rPr lang="en-US" sz="2800">
                <a:solidFill>
                  <a:srgbClr val="800000"/>
                </a:solidFill>
                <a:latin typeface="Verdana"/>
              </a:rPr>
              <a:t>Messages</a:t>
            </a:r>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3" name="CustomShape 1"/>
          <p:cNvSpPr/>
          <p:nvPr/>
        </p:nvSpPr>
        <p:spPr>
          <a:xfrm>
            <a:off x="762120" y="380880"/>
            <a:ext cx="6705360" cy="4937760"/>
          </a:xfrm>
          <a:prstGeom prst="rect">
            <a:avLst/>
          </a:prstGeom>
        </p:spPr>
        <p:txBody>
          <a:bodyPr bIns="45000" lIns="90000" rIns="90000" tIns="45000"/>
          <a:p>
            <a:pPr>
              <a:lnSpc>
                <a:spcPct val="100000"/>
              </a:lnSpc>
            </a:pPr>
            <a:r>
              <a:rPr b="1" lang="en-US" sz="2800">
                <a:solidFill>
                  <a:srgbClr val="003366"/>
                </a:solidFill>
                <a:latin typeface="Verdana"/>
              </a:rPr>
              <a:t>Diagrams in UML</a:t>
            </a:r>
            <a:endParaRPr/>
          </a:p>
          <a:p>
            <a:pPr>
              <a:lnSpc>
                <a:spcPct val="100000"/>
              </a:lnSpc>
            </a:pPr>
            <a:r>
              <a:rPr lang="en-US" sz="2000">
                <a:solidFill>
                  <a:srgbClr val="000000"/>
                </a:solidFill>
                <a:latin typeface="Verdana"/>
              </a:rPr>
              <a:t>In UML  there are two basic categories of diagrams: </a:t>
            </a:r>
            <a:r>
              <a:rPr b="1" lang="en-US" sz="2000">
                <a:solidFill>
                  <a:srgbClr val="000000"/>
                </a:solidFill>
                <a:latin typeface="Verdana"/>
              </a:rPr>
              <a:t>structure diagrams and behavior diagrams</a:t>
            </a:r>
            <a:endParaRPr/>
          </a:p>
          <a:p>
            <a:pPr>
              <a:lnSpc>
                <a:spcPct val="100000"/>
              </a:lnSpc>
            </a:pPr>
            <a:r>
              <a:rPr lang="en-US" sz="2000">
                <a:solidFill>
                  <a:srgbClr val="000000"/>
                </a:solidFill>
                <a:latin typeface="Verdana"/>
              </a:rPr>
              <a:t>The purpose of structure diagrams is to show the static structure of the system being modeled. They include the class, component, and or object diagrams. </a:t>
            </a:r>
            <a:endParaRPr/>
          </a:p>
          <a:p>
            <a:pPr>
              <a:lnSpc>
                <a:spcPct val="100000"/>
              </a:lnSpc>
            </a:pPr>
            <a:r>
              <a:rPr lang="en-US" sz="2000">
                <a:solidFill>
                  <a:srgbClr val="000000"/>
                </a:solidFill>
                <a:latin typeface="Verdana"/>
              </a:rPr>
              <a:t>Behavioral diagrams, on the other hand, show the dynamic behavior between the objects in the system, including things like their methods, collaborations, and activities. Example behavior diagrams are activity, use case, and sequence diagrams.</a:t>
            </a:r>
            <a:endParaRPr/>
          </a:p>
        </p:txBody>
      </p:sp>
    </p:spTree>
  </p:cSld>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64" name="TextShape 1"/>
          <p:cNvSpPr txBox="1"/>
          <p:nvPr/>
        </p:nvSpPr>
        <p:spPr>
          <a:xfrm>
            <a:off x="871560" y="-452880"/>
            <a:ext cx="8162640" cy="1236600"/>
          </a:xfrm>
          <a:prstGeom prst="rect">
            <a:avLst/>
          </a:prstGeom>
        </p:spPr>
        <p:txBody>
          <a:bodyPr anchor="b"/>
          <a:p>
            <a:pPr>
              <a:lnSpc>
                <a:spcPct val="100000"/>
              </a:lnSpc>
            </a:pPr>
            <a:r>
              <a:rPr lang="en-US" sz="4000">
                <a:solidFill>
                  <a:srgbClr val="006600"/>
                </a:solidFill>
                <a:latin typeface="Verdana"/>
              </a:rPr>
              <a:t>         </a:t>
            </a:r>
            <a:endParaRPr/>
          </a:p>
        </p:txBody>
      </p:sp>
      <p:sp>
        <p:nvSpPr>
          <p:cNvPr id="665" name="CustomShape 2"/>
          <p:cNvSpPr/>
          <p:nvPr/>
        </p:nvSpPr>
        <p:spPr>
          <a:xfrm>
            <a:off x="68400" y="123840"/>
            <a:ext cx="8999280" cy="533160"/>
          </a:xfrm>
          <a:prstGeom prst="rect">
            <a:avLst/>
          </a:prstGeom>
        </p:spPr>
        <p:txBody>
          <a:bodyPr anchor="ctr" bIns="46080" lIns="92160" rIns="92160" tIns="46080"/>
          <a:p>
            <a:pPr algn="ctr">
              <a:lnSpc>
                <a:spcPct val="100000"/>
              </a:lnSpc>
            </a:pPr>
            <a:r>
              <a:rPr lang="en-US" sz="4400">
                <a:solidFill>
                  <a:srgbClr val="003366"/>
                </a:solidFill>
                <a:latin typeface="Verdana"/>
              </a:rPr>
              <a:t>Actors</a:t>
            </a:r>
            <a:endParaRPr/>
          </a:p>
        </p:txBody>
      </p:sp>
      <p:sp>
        <p:nvSpPr>
          <p:cNvPr id="666" name="TextShape 3"/>
          <p:cNvSpPr txBox="1"/>
          <p:nvPr/>
        </p:nvSpPr>
        <p:spPr>
          <a:xfrm>
            <a:off x="457200" y="1066680"/>
            <a:ext cx="8110080" cy="4190760"/>
          </a:xfrm>
          <a:prstGeom prst="rect">
            <a:avLst/>
          </a:prstGeom>
        </p:spPr>
        <p:txBody>
          <a:bodyPr bIns="54000" lIns="108000" rIns="108000" tIns="54000"/>
          <a:p>
            <a:pPr>
              <a:lnSpc>
                <a:spcPct val="85000"/>
              </a:lnSpc>
              <a:buSzPct val="75000"/>
              <a:buFont charset="2" typeface="Wingdings"/>
              <a:buChar char=""/>
            </a:pPr>
            <a:r>
              <a:rPr lang="en-US" sz="3200">
                <a:solidFill>
                  <a:srgbClr val="800000"/>
                </a:solidFill>
                <a:latin typeface="Verdana"/>
              </a:rPr>
              <a:t> </a:t>
            </a:r>
            <a:r>
              <a:rPr lang="en-US" sz="3200">
                <a:solidFill>
                  <a:srgbClr val="800000"/>
                </a:solidFill>
                <a:latin typeface="Verdana"/>
              </a:rPr>
              <a:t>An </a:t>
            </a:r>
            <a:r>
              <a:rPr lang="en-US" sz="3200">
                <a:solidFill>
                  <a:srgbClr val="ff0000"/>
                </a:solidFill>
                <a:latin typeface="Verdana"/>
              </a:rPr>
              <a:t>actor</a:t>
            </a:r>
            <a:r>
              <a:rPr lang="en-US" sz="3200">
                <a:solidFill>
                  <a:srgbClr val="dddddd"/>
                </a:solidFill>
                <a:latin typeface="Verdana"/>
              </a:rPr>
              <a:t> </a:t>
            </a:r>
            <a:r>
              <a:rPr lang="en-US" sz="3200">
                <a:solidFill>
                  <a:srgbClr val="800000"/>
                </a:solidFill>
                <a:latin typeface="Verdana"/>
              </a:rPr>
              <a:t>is someone or something outside  the system that interacts with the system,  either by giving or receiving information or </a:t>
            </a:r>
            <a:r>
              <a:rPr lang="en-US" sz="3200">
                <a:solidFill>
                  <a:srgbClr val="800000"/>
                </a:solidFill>
                <a:latin typeface="Verdana"/>
              </a:rPr>
              <a:t>
</a:t>
            </a:r>
            <a:r>
              <a:rPr lang="en-US" sz="3200">
                <a:solidFill>
                  <a:srgbClr val="800000"/>
                </a:solidFill>
                <a:latin typeface="Verdana"/>
              </a:rPr>
              <a:t> both.</a:t>
            </a:r>
            <a:endParaRPr/>
          </a:p>
          <a:p>
            <a:pPr>
              <a:lnSpc>
                <a:spcPct val="85000"/>
              </a:lnSpc>
            </a:pPr>
            <a:endParaRPr/>
          </a:p>
        </p:txBody>
      </p:sp>
      <p:sp>
        <p:nvSpPr>
          <p:cNvPr id="667" name="CustomShape 4"/>
          <p:cNvSpPr/>
          <p:nvPr/>
        </p:nvSpPr>
        <p:spPr>
          <a:xfrm>
            <a:off x="4214880" y="3505320"/>
            <a:ext cx="593280" cy="434520"/>
          </a:xfrm>
          <a:prstGeom prst="rect">
            <a:avLst/>
          </a:prstGeom>
          <a:ln w="28440">
            <a:solidFill>
              <a:srgbClr val="00ffff"/>
            </a:solidFill>
            <a:round/>
          </a:ln>
        </p:spPr>
      </p:sp>
      <p:sp>
        <p:nvSpPr>
          <p:cNvPr id="668" name="Line 5"/>
          <p:cNvSpPr/>
          <p:nvPr/>
        </p:nvSpPr>
        <p:spPr>
          <a:xfrm>
            <a:off x="4511520" y="3916080"/>
            <a:ext cx="3240" cy="362160"/>
          </a:xfrm>
          <a:prstGeom prst="line">
            <a:avLst/>
          </a:prstGeom>
          <a:ln w="28440">
            <a:solidFill>
              <a:srgbClr val="00ffff"/>
            </a:solidFill>
            <a:round/>
          </a:ln>
        </p:spPr>
      </p:sp>
      <p:sp>
        <p:nvSpPr>
          <p:cNvPr id="669" name="Line 6"/>
          <p:cNvSpPr/>
          <p:nvPr/>
        </p:nvSpPr>
        <p:spPr>
          <a:xfrm>
            <a:off x="4049640" y="4011480"/>
            <a:ext cx="892080" cy="1440"/>
          </a:xfrm>
          <a:prstGeom prst="line">
            <a:avLst/>
          </a:prstGeom>
          <a:ln w="28440">
            <a:solidFill>
              <a:srgbClr val="00ffff"/>
            </a:solidFill>
            <a:round/>
          </a:ln>
        </p:spPr>
      </p:sp>
      <p:sp>
        <p:nvSpPr>
          <p:cNvPr id="670" name="CustomShape 7"/>
          <p:cNvSpPr/>
          <p:nvPr/>
        </p:nvSpPr>
        <p:spPr>
          <a:xfrm>
            <a:off x="3886200" y="4278240"/>
            <a:ext cx="1218960" cy="456840"/>
          </a:xfrm>
          <a:prstGeom prst="rect">
            <a:avLst/>
          </a:prstGeom>
          <a:ln w="28440">
            <a:solidFill>
              <a:srgbClr val="00ffff"/>
            </a:solidFill>
            <a:round/>
          </a:ln>
        </p:spPr>
      </p:sp>
      <p:sp>
        <p:nvSpPr>
          <p:cNvPr id="671" name="CustomShape 8"/>
          <p:cNvSpPr/>
          <p:nvPr/>
        </p:nvSpPr>
        <p:spPr>
          <a:xfrm>
            <a:off x="4196160" y="4824360"/>
            <a:ext cx="665640" cy="304560"/>
          </a:xfrm>
          <a:prstGeom prst="rect">
            <a:avLst/>
          </a:prstGeom>
        </p:spPr>
        <p:txBody>
          <a:bodyPr bIns="0" lIns="0" rIns="0" tIns="0" wrap="none"/>
          <a:p>
            <a:pPr algn="ctr">
              <a:lnSpc>
                <a:spcPct val="100000"/>
              </a:lnSpc>
            </a:pPr>
            <a:r>
              <a:rPr b="1" lang="en-US" sz="2000">
                <a:solidFill>
                  <a:srgbClr val="ff0000"/>
                </a:solidFill>
              </a:rPr>
              <a:t>Actor</a:t>
            </a:r>
            <a:endParaRPr/>
          </a:p>
        </p:txBody>
      </p:sp>
    </p:spTree>
  </p:cSld>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72" name="TextShape 1"/>
          <p:cNvSpPr txBox="1"/>
          <p:nvPr/>
        </p:nvSpPr>
        <p:spPr>
          <a:xfrm>
            <a:off x="871560" y="-452880"/>
            <a:ext cx="8162640" cy="1236600"/>
          </a:xfrm>
          <a:prstGeom prst="rect">
            <a:avLst/>
          </a:prstGeom>
        </p:spPr>
        <p:txBody>
          <a:bodyPr anchor="b"/>
          <a:p>
            <a:pPr>
              <a:lnSpc>
                <a:spcPct val="100000"/>
              </a:lnSpc>
            </a:pPr>
            <a:r>
              <a:rPr lang="en-US" sz="4000">
                <a:solidFill>
                  <a:srgbClr val="006600"/>
                </a:solidFill>
                <a:latin typeface="Verdana"/>
              </a:rPr>
              <a:t>         </a:t>
            </a:r>
            <a:endParaRPr/>
          </a:p>
        </p:txBody>
      </p:sp>
      <p:sp>
        <p:nvSpPr>
          <p:cNvPr id="673" name="CustomShape 2"/>
          <p:cNvSpPr/>
          <p:nvPr/>
        </p:nvSpPr>
        <p:spPr>
          <a:xfrm>
            <a:off x="68400" y="123840"/>
            <a:ext cx="8999280" cy="533160"/>
          </a:xfrm>
          <a:prstGeom prst="rect">
            <a:avLst/>
          </a:prstGeom>
        </p:spPr>
        <p:txBody>
          <a:bodyPr anchor="ctr" bIns="46080" lIns="92160" rIns="92160" tIns="46080"/>
          <a:p>
            <a:pPr algn="ctr">
              <a:lnSpc>
                <a:spcPct val="100000"/>
              </a:lnSpc>
            </a:pPr>
            <a:r>
              <a:rPr lang="en-US" sz="4400">
                <a:solidFill>
                  <a:srgbClr val="003366"/>
                </a:solidFill>
                <a:latin typeface="Verdana"/>
              </a:rPr>
              <a:t>Objects</a:t>
            </a:r>
            <a:endParaRPr/>
          </a:p>
        </p:txBody>
      </p:sp>
      <p:sp>
        <p:nvSpPr>
          <p:cNvPr id="674" name="TextShape 3"/>
          <p:cNvSpPr txBox="1"/>
          <p:nvPr/>
        </p:nvSpPr>
        <p:spPr>
          <a:xfrm>
            <a:off x="304920" y="685800"/>
            <a:ext cx="8229240" cy="4525560"/>
          </a:xfrm>
          <a:prstGeom prst="rect">
            <a:avLst/>
          </a:prstGeom>
        </p:spPr>
        <p:txBody>
          <a:bodyPr bIns="54000" lIns="108000" rIns="108000" tIns="54000"/>
          <a:p>
            <a:pPr>
              <a:lnSpc>
                <a:spcPct val="85000"/>
              </a:lnSpc>
              <a:buSzPct val="75000"/>
              <a:buFont charset="2" typeface="Wingdings"/>
              <a:buChar char=""/>
            </a:pPr>
            <a:r>
              <a:rPr lang="en-US" sz="3200">
                <a:solidFill>
                  <a:srgbClr val="800000"/>
                </a:solidFill>
                <a:latin typeface="Verdana"/>
              </a:rPr>
              <a:t> </a:t>
            </a:r>
            <a:r>
              <a:rPr lang="en-US" sz="3200">
                <a:solidFill>
                  <a:srgbClr val="800000"/>
                </a:solidFill>
                <a:latin typeface="Verdana"/>
              </a:rPr>
              <a:t>An </a:t>
            </a:r>
            <a:r>
              <a:rPr lang="en-US" sz="3200">
                <a:solidFill>
                  <a:srgbClr val="ff0000"/>
                </a:solidFill>
                <a:latin typeface="Verdana"/>
              </a:rPr>
              <a:t>object</a:t>
            </a:r>
            <a:r>
              <a:rPr lang="en-US" sz="3200">
                <a:solidFill>
                  <a:srgbClr val="800000"/>
                </a:solidFill>
                <a:latin typeface="Verdana"/>
              </a:rPr>
              <a:t> is an entity with a well-defined  boundary and identity that encapsulates  state and behavior.</a:t>
            </a:r>
            <a:endParaRPr/>
          </a:p>
          <a:p>
            <a:pPr>
              <a:lnSpc>
                <a:spcPct val="85000"/>
              </a:lnSpc>
              <a:buSzPct val="75000"/>
              <a:buFont charset="2" typeface="Wingdings"/>
              <a:buChar char=""/>
            </a:pPr>
            <a:r>
              <a:rPr lang="en-US" sz="3200">
                <a:solidFill>
                  <a:srgbClr val="800000"/>
                </a:solidFill>
                <a:latin typeface="Verdana"/>
              </a:rPr>
              <a:t> </a:t>
            </a:r>
            <a:r>
              <a:rPr lang="en-US" sz="3200">
                <a:solidFill>
                  <a:srgbClr val="800000"/>
                </a:solidFill>
                <a:latin typeface="Verdana"/>
              </a:rPr>
              <a:t>An object is an instance of a class.</a:t>
            </a:r>
            <a:endParaRPr/>
          </a:p>
          <a:p>
            <a:pPr>
              <a:lnSpc>
                <a:spcPct val="85000"/>
              </a:lnSpc>
              <a:buSzPct val="75000"/>
              <a:buFont charset="2" typeface="Wingdings"/>
              <a:buChar char=""/>
            </a:pPr>
            <a:r>
              <a:rPr lang="en-US" sz="3200">
                <a:solidFill>
                  <a:srgbClr val="800000"/>
                </a:solidFill>
                <a:latin typeface="Verdana"/>
              </a:rPr>
              <a:t> </a:t>
            </a:r>
            <a:r>
              <a:rPr lang="en-US" sz="3200">
                <a:solidFill>
                  <a:srgbClr val="800000"/>
                </a:solidFill>
                <a:latin typeface="Verdana"/>
              </a:rPr>
              <a:t>In UML, the object is represented by a rectangle with the object name  </a:t>
            </a:r>
            <a:r>
              <a:rPr lang="en-US" sz="3200">
                <a:solidFill>
                  <a:srgbClr val="800000"/>
                </a:solidFill>
                <a:latin typeface="Verdana"/>
              </a:rPr>
              <a:t>
</a:t>
            </a:r>
            <a:r>
              <a:rPr lang="en-US" sz="3200">
                <a:solidFill>
                  <a:srgbClr val="800000"/>
                </a:solidFill>
                <a:latin typeface="Verdana"/>
              </a:rPr>
              <a:t> underlined.</a:t>
            </a:r>
            <a:endParaRPr/>
          </a:p>
        </p:txBody>
      </p:sp>
      <p:sp>
        <p:nvSpPr>
          <p:cNvPr id="675" name="CustomShape 4"/>
          <p:cNvSpPr/>
          <p:nvPr/>
        </p:nvSpPr>
        <p:spPr>
          <a:xfrm>
            <a:off x="1308600" y="6213600"/>
            <a:ext cx="1431720" cy="351720"/>
          </a:xfrm>
          <a:prstGeom prst="rect">
            <a:avLst/>
          </a:prstGeom>
        </p:spPr>
        <p:txBody>
          <a:bodyPr bIns="54000" lIns="108000" rIns="108000" tIns="54000" wrap="none"/>
          <a:p>
            <a:pPr algn="ctr">
              <a:lnSpc>
                <a:spcPct val="100000"/>
              </a:lnSpc>
            </a:pPr>
            <a:r>
              <a:rPr b="1" lang="en-US" sz="1600">
                <a:solidFill>
                  <a:srgbClr val="003366"/>
                </a:solidFill>
              </a:rPr>
              <a:t>Object name</a:t>
            </a:r>
            <a:endParaRPr/>
          </a:p>
        </p:txBody>
      </p:sp>
      <p:sp>
        <p:nvSpPr>
          <p:cNvPr id="676" name="CustomShape 5"/>
          <p:cNvSpPr/>
          <p:nvPr/>
        </p:nvSpPr>
        <p:spPr>
          <a:xfrm>
            <a:off x="3657600" y="5651640"/>
            <a:ext cx="1980720" cy="609120"/>
          </a:xfrm>
          <a:prstGeom prst="rect">
            <a:avLst/>
          </a:prstGeom>
          <a:ln>
            <a:solidFill>
              <a:srgbClr val="000000"/>
            </a:solidFill>
          </a:ln>
        </p:spPr>
      </p:sp>
      <p:sp>
        <p:nvSpPr>
          <p:cNvPr id="677" name="CustomShape 6"/>
          <p:cNvSpPr/>
          <p:nvPr/>
        </p:nvSpPr>
        <p:spPr>
          <a:xfrm>
            <a:off x="4021200" y="5686200"/>
            <a:ext cx="882000" cy="167760"/>
          </a:xfrm>
          <a:prstGeom prst="rect">
            <a:avLst/>
          </a:prstGeom>
        </p:spPr>
        <p:txBody>
          <a:bodyPr bIns="0" lIns="0" rIns="0" tIns="0" wrap="none"/>
          <a:p>
            <a:pPr>
              <a:lnSpc>
                <a:spcPct val="100000"/>
              </a:lnSpc>
            </a:pPr>
            <a:r>
              <a:rPr b="1" lang="en-US" sz="1100">
                <a:solidFill>
                  <a:srgbClr val="000000"/>
                </a:solidFill>
              </a:rPr>
              <a:t>History 101 : </a:t>
            </a:r>
            <a:endParaRPr/>
          </a:p>
        </p:txBody>
      </p:sp>
      <p:sp>
        <p:nvSpPr>
          <p:cNvPr id="678" name="CustomShape 7"/>
          <p:cNvSpPr/>
          <p:nvPr/>
        </p:nvSpPr>
        <p:spPr>
          <a:xfrm>
            <a:off x="3900240" y="5854680"/>
            <a:ext cx="1028520" cy="167760"/>
          </a:xfrm>
          <a:prstGeom prst="rect">
            <a:avLst/>
          </a:prstGeom>
        </p:spPr>
        <p:txBody>
          <a:bodyPr bIns="0" lIns="0" rIns="0" tIns="0" wrap="none"/>
          <a:p>
            <a:pPr>
              <a:lnSpc>
                <a:spcPct val="100000"/>
              </a:lnSpc>
            </a:pPr>
            <a:r>
              <a:rPr b="1" lang="en-US" sz="1100">
                <a:solidFill>
                  <a:srgbClr val="000000"/>
                </a:solidFill>
              </a:rPr>
              <a:t>CourseOffering</a:t>
            </a:r>
            <a:endParaRPr/>
          </a:p>
        </p:txBody>
      </p:sp>
      <p:sp>
        <p:nvSpPr>
          <p:cNvPr id="679" name="Line 8"/>
          <p:cNvSpPr/>
          <p:nvPr/>
        </p:nvSpPr>
        <p:spPr>
          <a:xfrm>
            <a:off x="3867840" y="6012000"/>
            <a:ext cx="1560600" cy="1440"/>
          </a:xfrm>
          <a:prstGeom prst="line">
            <a:avLst/>
          </a:prstGeom>
          <a:ln>
            <a:solidFill>
              <a:srgbClr val="000000"/>
            </a:solidFill>
          </a:ln>
        </p:spPr>
      </p:sp>
      <p:sp>
        <p:nvSpPr>
          <p:cNvPr id="680" name="CustomShape 9"/>
          <p:cNvSpPr/>
          <p:nvPr/>
        </p:nvSpPr>
        <p:spPr>
          <a:xfrm>
            <a:off x="3730680" y="6261120"/>
            <a:ext cx="1904040" cy="595080"/>
          </a:xfrm>
          <a:prstGeom prst="rect">
            <a:avLst/>
          </a:prstGeom>
        </p:spPr>
        <p:txBody>
          <a:bodyPr bIns="54000" lIns="108000" rIns="108000" tIns="54000" wrap="none"/>
          <a:p>
            <a:pPr algn="ctr">
              <a:lnSpc>
                <a:spcPct val="100000"/>
              </a:lnSpc>
            </a:pPr>
            <a:r>
              <a:rPr b="1" lang="en-US" sz="1600">
                <a:solidFill>
                  <a:srgbClr val="003366"/>
                </a:solidFill>
              </a:rPr>
              <a:t>Object name and </a:t>
            </a:r>
            <a:r>
              <a:rPr b="1" lang="en-US" sz="1600">
                <a:solidFill>
                  <a:srgbClr val="003366"/>
                </a:solidFill>
              </a:rPr>
              <a:t>
</a:t>
            </a:r>
            <a:r>
              <a:rPr b="1" lang="en-US" sz="1600">
                <a:solidFill>
                  <a:srgbClr val="003366"/>
                </a:solidFill>
              </a:rPr>
              <a:t>class name</a:t>
            </a:r>
            <a:endParaRPr/>
          </a:p>
        </p:txBody>
      </p:sp>
      <p:sp>
        <p:nvSpPr>
          <p:cNvPr id="681" name="CustomShape 10"/>
          <p:cNvSpPr/>
          <p:nvPr/>
        </p:nvSpPr>
        <p:spPr>
          <a:xfrm>
            <a:off x="6400800" y="5651640"/>
            <a:ext cx="1980720" cy="609120"/>
          </a:xfrm>
          <a:prstGeom prst="rect">
            <a:avLst/>
          </a:prstGeom>
          <a:ln>
            <a:solidFill>
              <a:srgbClr val="000000"/>
            </a:solidFill>
          </a:ln>
        </p:spPr>
      </p:sp>
      <p:sp>
        <p:nvSpPr>
          <p:cNvPr id="682" name="CustomShape 11"/>
          <p:cNvSpPr/>
          <p:nvPr/>
        </p:nvSpPr>
        <p:spPr>
          <a:xfrm>
            <a:off x="6553440" y="5712120"/>
            <a:ext cx="1154880" cy="167760"/>
          </a:xfrm>
          <a:prstGeom prst="rect">
            <a:avLst/>
          </a:prstGeom>
        </p:spPr>
        <p:txBody>
          <a:bodyPr bIns="0" lIns="0" rIns="0" tIns="0" wrap="none"/>
          <a:p>
            <a:pPr>
              <a:lnSpc>
                <a:spcPct val="100000"/>
              </a:lnSpc>
            </a:pPr>
            <a:r>
              <a:rPr b="1" lang="en-US" sz="1100">
                <a:solidFill>
                  <a:srgbClr val="000000"/>
                </a:solidFill>
              </a:rPr>
              <a:t> </a:t>
            </a:r>
            <a:r>
              <a:rPr b="1" lang="en-US" sz="1100">
                <a:solidFill>
                  <a:srgbClr val="000000"/>
                </a:solidFill>
              </a:rPr>
              <a:t>: CourseOffering</a:t>
            </a:r>
            <a:endParaRPr/>
          </a:p>
        </p:txBody>
      </p:sp>
      <p:sp>
        <p:nvSpPr>
          <p:cNvPr id="683" name="Line 12"/>
          <p:cNvSpPr/>
          <p:nvPr/>
        </p:nvSpPr>
        <p:spPr>
          <a:xfrm>
            <a:off x="6523200" y="5910840"/>
            <a:ext cx="1735920" cy="2160"/>
          </a:xfrm>
          <a:prstGeom prst="line">
            <a:avLst/>
          </a:prstGeom>
          <a:ln>
            <a:solidFill>
              <a:srgbClr val="000000"/>
            </a:solidFill>
          </a:ln>
        </p:spPr>
      </p:sp>
      <p:sp>
        <p:nvSpPr>
          <p:cNvPr id="684" name="CustomShape 13"/>
          <p:cNvSpPr/>
          <p:nvPr/>
        </p:nvSpPr>
        <p:spPr>
          <a:xfrm>
            <a:off x="6478560" y="6261120"/>
            <a:ext cx="1815840" cy="351720"/>
          </a:xfrm>
          <a:prstGeom prst="rect">
            <a:avLst/>
          </a:prstGeom>
        </p:spPr>
        <p:txBody>
          <a:bodyPr bIns="54000" lIns="108000" rIns="108000" tIns="54000" wrap="none"/>
          <a:p>
            <a:pPr algn="ctr">
              <a:lnSpc>
                <a:spcPct val="100000"/>
              </a:lnSpc>
            </a:pPr>
            <a:r>
              <a:rPr b="1" lang="en-US" sz="1600">
                <a:solidFill>
                  <a:srgbClr val="003366"/>
                </a:solidFill>
              </a:rPr>
              <a:t>Class name only</a:t>
            </a:r>
            <a:endParaRPr/>
          </a:p>
        </p:txBody>
      </p:sp>
      <p:sp>
        <p:nvSpPr>
          <p:cNvPr id="685" name="CustomShape 14"/>
          <p:cNvSpPr/>
          <p:nvPr/>
        </p:nvSpPr>
        <p:spPr>
          <a:xfrm>
            <a:off x="1143000" y="5638680"/>
            <a:ext cx="1752120" cy="571320"/>
          </a:xfrm>
          <a:prstGeom prst="rect">
            <a:avLst/>
          </a:prstGeom>
          <a:ln>
            <a:solidFill>
              <a:srgbClr val="000000"/>
            </a:solidFill>
          </a:ln>
        </p:spPr>
      </p:sp>
      <p:sp>
        <p:nvSpPr>
          <p:cNvPr id="686" name="CustomShape 15"/>
          <p:cNvSpPr/>
          <p:nvPr/>
        </p:nvSpPr>
        <p:spPr>
          <a:xfrm>
            <a:off x="1535760" y="5667120"/>
            <a:ext cx="824040" cy="182160"/>
          </a:xfrm>
          <a:prstGeom prst="rect">
            <a:avLst/>
          </a:prstGeom>
        </p:spPr>
        <p:txBody>
          <a:bodyPr bIns="0" lIns="0" rIns="0" tIns="0" wrap="none"/>
          <a:p>
            <a:pPr>
              <a:lnSpc>
                <a:spcPct val="100000"/>
              </a:lnSpc>
            </a:pPr>
            <a:r>
              <a:rPr b="1" lang="en-US" sz="1200">
                <a:solidFill>
                  <a:srgbClr val="000000"/>
                </a:solidFill>
              </a:rPr>
              <a:t>History 101</a:t>
            </a:r>
            <a:endParaRPr/>
          </a:p>
        </p:txBody>
      </p:sp>
      <p:sp>
        <p:nvSpPr>
          <p:cNvPr id="687" name="Line 16"/>
          <p:cNvSpPr/>
          <p:nvPr/>
        </p:nvSpPr>
        <p:spPr>
          <a:xfrm>
            <a:off x="1524240" y="5867640"/>
            <a:ext cx="1037520" cy="1080"/>
          </a:xfrm>
          <a:prstGeom prst="line">
            <a:avLst/>
          </a:prstGeom>
          <a:ln>
            <a:solidFill>
              <a:srgbClr val="000000"/>
            </a:solidFill>
          </a:ln>
        </p:spPr>
      </p:sp>
    </p:spTree>
  </p:cSld>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88" name="TextShape 1"/>
          <p:cNvSpPr txBox="1"/>
          <p:nvPr/>
        </p:nvSpPr>
        <p:spPr>
          <a:xfrm>
            <a:off x="871560" y="-452880"/>
            <a:ext cx="8162640" cy="1236600"/>
          </a:xfrm>
          <a:prstGeom prst="rect">
            <a:avLst/>
          </a:prstGeom>
        </p:spPr>
        <p:txBody>
          <a:bodyPr anchor="b"/>
          <a:p>
            <a:pPr>
              <a:lnSpc>
                <a:spcPct val="100000"/>
              </a:lnSpc>
            </a:pPr>
            <a:r>
              <a:rPr lang="en-US" sz="4000">
                <a:solidFill>
                  <a:srgbClr val="006600"/>
                </a:solidFill>
                <a:latin typeface="Verdana"/>
              </a:rPr>
              <a:t>         </a:t>
            </a:r>
            <a:endParaRPr/>
          </a:p>
        </p:txBody>
      </p:sp>
      <p:sp>
        <p:nvSpPr>
          <p:cNvPr id="689" name="CustomShape 2"/>
          <p:cNvSpPr/>
          <p:nvPr/>
        </p:nvSpPr>
        <p:spPr>
          <a:xfrm>
            <a:off x="68400" y="123840"/>
            <a:ext cx="8999280" cy="533160"/>
          </a:xfrm>
          <a:prstGeom prst="rect">
            <a:avLst/>
          </a:prstGeom>
        </p:spPr>
        <p:txBody>
          <a:bodyPr anchor="ctr" bIns="46080" lIns="92160" rIns="92160" tIns="46080"/>
          <a:p>
            <a:pPr algn="ctr">
              <a:lnSpc>
                <a:spcPct val="100000"/>
              </a:lnSpc>
            </a:pPr>
            <a:r>
              <a:rPr lang="en-US" sz="4400">
                <a:solidFill>
                  <a:srgbClr val="003366"/>
                </a:solidFill>
                <a:latin typeface="Verdana"/>
              </a:rPr>
              <a:t>Links</a:t>
            </a:r>
            <a:endParaRPr/>
          </a:p>
        </p:txBody>
      </p:sp>
      <p:sp>
        <p:nvSpPr>
          <p:cNvPr id="690" name="TextShape 3"/>
          <p:cNvSpPr txBox="1"/>
          <p:nvPr/>
        </p:nvSpPr>
        <p:spPr>
          <a:xfrm>
            <a:off x="228600" y="1066680"/>
            <a:ext cx="8915040" cy="4190760"/>
          </a:xfrm>
          <a:prstGeom prst="rect">
            <a:avLst/>
          </a:prstGeom>
        </p:spPr>
        <p:txBody>
          <a:bodyPr bIns="54000" lIns="108000" rIns="108000" tIns="54000"/>
          <a:p>
            <a:pPr>
              <a:lnSpc>
                <a:spcPct val="85000"/>
              </a:lnSpc>
              <a:buSzPct val="75000"/>
              <a:buFont charset="2" typeface="Wingdings"/>
              <a:buChar char=""/>
            </a:pPr>
            <a:r>
              <a:rPr lang="en-US" sz="3200">
                <a:solidFill>
                  <a:srgbClr val="800000"/>
                </a:solidFill>
                <a:latin typeface="Verdana"/>
              </a:rPr>
              <a:t> </a:t>
            </a:r>
            <a:r>
              <a:rPr lang="en-US" sz="3200">
                <a:solidFill>
                  <a:srgbClr val="800000"/>
                </a:solidFill>
                <a:latin typeface="Verdana"/>
              </a:rPr>
              <a:t>A </a:t>
            </a:r>
            <a:r>
              <a:rPr lang="en-US" sz="3200">
                <a:solidFill>
                  <a:srgbClr val="ff0000"/>
                </a:solidFill>
                <a:latin typeface="Verdana"/>
              </a:rPr>
              <a:t>link</a:t>
            </a:r>
            <a:r>
              <a:rPr lang="en-US" sz="3200">
                <a:solidFill>
                  <a:srgbClr val="800000"/>
                </a:solidFill>
                <a:latin typeface="Verdana"/>
              </a:rPr>
              <a:t> is a pathway for communication </a:t>
            </a:r>
            <a:r>
              <a:rPr lang="en-US" sz="3200">
                <a:solidFill>
                  <a:srgbClr val="800000"/>
                </a:solidFill>
                <a:latin typeface="Verdana"/>
              </a:rPr>
              <a:t>
</a:t>
            </a:r>
            <a:r>
              <a:rPr lang="en-US" sz="3200">
                <a:solidFill>
                  <a:srgbClr val="800000"/>
                </a:solidFill>
                <a:latin typeface="Verdana"/>
              </a:rPr>
              <a:t> between objects on a collaboration </a:t>
            </a:r>
            <a:r>
              <a:rPr lang="en-US" sz="3200">
                <a:solidFill>
                  <a:srgbClr val="800000"/>
                </a:solidFill>
                <a:latin typeface="Verdana"/>
              </a:rPr>
              <a:t>
</a:t>
            </a:r>
            <a:r>
              <a:rPr lang="en-US" sz="3200">
                <a:solidFill>
                  <a:srgbClr val="800000"/>
                </a:solidFill>
                <a:latin typeface="Verdana"/>
              </a:rPr>
              <a:t> diagram. </a:t>
            </a:r>
            <a:endParaRPr/>
          </a:p>
          <a:p>
            <a:pPr>
              <a:lnSpc>
                <a:spcPct val="85000"/>
              </a:lnSpc>
              <a:buSzPct val="75000"/>
              <a:buFont charset="2" typeface="Wingdings"/>
              <a:buChar char=""/>
            </a:pPr>
            <a:r>
              <a:rPr lang="en-US" sz="3200">
                <a:solidFill>
                  <a:srgbClr val="800000"/>
                </a:solidFill>
                <a:latin typeface="Verdana"/>
              </a:rPr>
              <a:t> </a:t>
            </a:r>
            <a:r>
              <a:rPr lang="en-US" sz="3200">
                <a:solidFill>
                  <a:srgbClr val="800000"/>
                </a:solidFill>
                <a:latin typeface="Verdana"/>
              </a:rPr>
              <a:t>In the UML, an object link is represented by a solid line between two objects.</a:t>
            </a:r>
            <a:endParaRPr/>
          </a:p>
          <a:p>
            <a:pPr>
              <a:lnSpc>
                <a:spcPct val="85000"/>
              </a:lnSpc>
            </a:pPr>
            <a:endParaRPr/>
          </a:p>
        </p:txBody>
      </p:sp>
      <p:sp>
        <p:nvSpPr>
          <p:cNvPr id="691" name="CustomShape 4"/>
          <p:cNvSpPr/>
          <p:nvPr/>
        </p:nvSpPr>
        <p:spPr>
          <a:xfrm>
            <a:off x="2362320" y="5105520"/>
            <a:ext cx="1752120" cy="456840"/>
          </a:xfrm>
          <a:prstGeom prst="rect">
            <a:avLst/>
          </a:prstGeom>
          <a:ln w="9360">
            <a:solidFill>
              <a:srgbClr val="000000"/>
            </a:solidFill>
            <a:miter/>
          </a:ln>
        </p:spPr>
        <p:txBody>
          <a:bodyPr anchor="ctr" bIns="45000" lIns="90000" rIns="90000" tIns="45000" wrap="none"/>
          <a:p>
            <a:pPr algn="ctr">
              <a:lnSpc>
                <a:spcPct val="100000"/>
              </a:lnSpc>
            </a:pPr>
            <a:r>
              <a:rPr lang="en-US" sz="2400" u="sng">
                <a:solidFill>
                  <a:srgbClr val="000000"/>
                </a:solidFill>
                <a:latin typeface="Verdana"/>
              </a:rPr>
              <a:t>BITS C342</a:t>
            </a:r>
            <a:endParaRPr/>
          </a:p>
        </p:txBody>
      </p:sp>
      <p:sp>
        <p:nvSpPr>
          <p:cNvPr id="692" name="CustomShape 5"/>
          <p:cNvSpPr/>
          <p:nvPr/>
        </p:nvSpPr>
        <p:spPr>
          <a:xfrm>
            <a:off x="5486400" y="5105520"/>
            <a:ext cx="2895120" cy="456840"/>
          </a:xfrm>
          <a:prstGeom prst="rect">
            <a:avLst/>
          </a:prstGeom>
          <a:ln w="9360">
            <a:solidFill>
              <a:srgbClr val="000000"/>
            </a:solidFill>
            <a:miter/>
          </a:ln>
        </p:spPr>
        <p:txBody>
          <a:bodyPr anchor="ctr" bIns="45000" lIns="90000" rIns="90000" tIns="45000" wrap="none"/>
          <a:p>
            <a:pPr algn="ctr">
              <a:lnSpc>
                <a:spcPct val="100000"/>
              </a:lnSpc>
            </a:pPr>
            <a:r>
              <a:rPr lang="en-US" sz="2400" u="sng">
                <a:solidFill>
                  <a:srgbClr val="000000"/>
                </a:solidFill>
                <a:latin typeface="Verdana"/>
              </a:rPr>
              <a:t> </a:t>
            </a:r>
            <a:r>
              <a:rPr lang="en-US" sz="2400" u="sng">
                <a:solidFill>
                  <a:srgbClr val="000000"/>
                </a:solidFill>
                <a:latin typeface="Verdana"/>
              </a:rPr>
              <a:t>:CourseController</a:t>
            </a:r>
            <a:endParaRPr/>
          </a:p>
        </p:txBody>
      </p:sp>
      <p:sp>
        <p:nvSpPr>
          <p:cNvPr id="693" name="Line 6"/>
          <p:cNvSpPr/>
          <p:nvPr/>
        </p:nvSpPr>
        <p:spPr>
          <a:xfrm>
            <a:off x="4114800" y="5333760"/>
            <a:ext cx="1447560" cy="0"/>
          </a:xfrm>
          <a:prstGeom prst="line">
            <a:avLst/>
          </a:prstGeom>
          <a:ln w="9360">
            <a:solidFill>
              <a:srgbClr val="000000"/>
            </a:solidFill>
            <a:round/>
          </a:ln>
        </p:spPr>
      </p:sp>
    </p:spTree>
  </p:cSld>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94" name="TextShape 1"/>
          <p:cNvSpPr txBox="1"/>
          <p:nvPr/>
        </p:nvSpPr>
        <p:spPr>
          <a:xfrm>
            <a:off x="871560" y="-452880"/>
            <a:ext cx="8162640" cy="1236600"/>
          </a:xfrm>
          <a:prstGeom prst="rect">
            <a:avLst/>
          </a:prstGeom>
        </p:spPr>
        <p:txBody>
          <a:bodyPr anchor="b"/>
          <a:p>
            <a:pPr>
              <a:lnSpc>
                <a:spcPct val="100000"/>
              </a:lnSpc>
            </a:pPr>
            <a:r>
              <a:rPr lang="en-US" sz="4000">
                <a:solidFill>
                  <a:srgbClr val="006600"/>
                </a:solidFill>
                <a:latin typeface="Verdana"/>
              </a:rPr>
              <a:t>         </a:t>
            </a:r>
            <a:endParaRPr/>
          </a:p>
        </p:txBody>
      </p:sp>
      <p:sp>
        <p:nvSpPr>
          <p:cNvPr id="695" name="CustomShape 2"/>
          <p:cNvSpPr/>
          <p:nvPr/>
        </p:nvSpPr>
        <p:spPr>
          <a:xfrm>
            <a:off x="68400" y="123840"/>
            <a:ext cx="8999280" cy="533160"/>
          </a:xfrm>
          <a:prstGeom prst="rect">
            <a:avLst/>
          </a:prstGeom>
        </p:spPr>
        <p:txBody>
          <a:bodyPr anchor="ctr" bIns="46080" lIns="92160" rIns="92160" tIns="46080"/>
          <a:p>
            <a:pPr algn="ctr">
              <a:lnSpc>
                <a:spcPct val="100000"/>
              </a:lnSpc>
            </a:pPr>
            <a:r>
              <a:rPr lang="en-US" sz="4400">
                <a:solidFill>
                  <a:srgbClr val="003366"/>
                </a:solidFill>
                <a:latin typeface="Verdana"/>
              </a:rPr>
              <a:t>Messages</a:t>
            </a:r>
            <a:endParaRPr/>
          </a:p>
        </p:txBody>
      </p:sp>
      <p:sp>
        <p:nvSpPr>
          <p:cNvPr id="696" name="TextShape 3"/>
          <p:cNvSpPr txBox="1"/>
          <p:nvPr/>
        </p:nvSpPr>
        <p:spPr>
          <a:xfrm>
            <a:off x="457200" y="1066680"/>
            <a:ext cx="8110080" cy="4190760"/>
          </a:xfrm>
          <a:prstGeom prst="rect">
            <a:avLst/>
          </a:prstGeom>
        </p:spPr>
        <p:txBody>
          <a:bodyPr bIns="54000" lIns="108000" rIns="108000" tIns="54000"/>
          <a:p>
            <a:pPr>
              <a:lnSpc>
                <a:spcPct val="85000"/>
              </a:lnSpc>
              <a:buSzPct val="75000"/>
              <a:buFont charset="2" typeface="Wingdings"/>
              <a:buChar char=""/>
            </a:pPr>
            <a:r>
              <a:rPr lang="en-US" sz="3200">
                <a:solidFill>
                  <a:srgbClr val="800000"/>
                </a:solidFill>
                <a:latin typeface="Verdana"/>
              </a:rPr>
              <a:t> </a:t>
            </a:r>
            <a:r>
              <a:rPr lang="en-US" sz="3200">
                <a:solidFill>
                  <a:srgbClr val="800000"/>
                </a:solidFill>
                <a:latin typeface="Verdana"/>
              </a:rPr>
              <a:t>A </a:t>
            </a:r>
            <a:r>
              <a:rPr lang="en-US" sz="3200">
                <a:solidFill>
                  <a:srgbClr val="ff0000"/>
                </a:solidFill>
                <a:latin typeface="Verdana"/>
              </a:rPr>
              <a:t>message</a:t>
            </a:r>
            <a:r>
              <a:rPr lang="en-US" sz="3200">
                <a:solidFill>
                  <a:srgbClr val="dddddd"/>
                </a:solidFill>
                <a:latin typeface="Verdana"/>
              </a:rPr>
              <a:t> </a:t>
            </a:r>
            <a:r>
              <a:rPr lang="en-US" sz="3200">
                <a:solidFill>
                  <a:srgbClr val="800000"/>
                </a:solidFill>
                <a:latin typeface="Verdana"/>
              </a:rPr>
              <a:t>is the communication between </a:t>
            </a:r>
            <a:r>
              <a:rPr lang="en-US" sz="3200">
                <a:solidFill>
                  <a:srgbClr val="800000"/>
                </a:solidFill>
                <a:latin typeface="Verdana"/>
              </a:rPr>
              <a:t>
</a:t>
            </a:r>
            <a:r>
              <a:rPr lang="en-US" sz="3200">
                <a:solidFill>
                  <a:srgbClr val="800000"/>
                </a:solidFill>
                <a:latin typeface="Verdana"/>
              </a:rPr>
              <a:t> two objects that triggers an event. </a:t>
            </a:r>
            <a:endParaRPr/>
          </a:p>
          <a:p>
            <a:pPr>
              <a:lnSpc>
                <a:spcPct val="85000"/>
              </a:lnSpc>
              <a:buSzPct val="75000"/>
              <a:buFont charset="2" typeface="Wingdings"/>
              <a:buChar char=""/>
            </a:pPr>
            <a:r>
              <a:rPr lang="en-US" sz="3200">
                <a:solidFill>
                  <a:srgbClr val="800000"/>
                </a:solidFill>
                <a:latin typeface="Verdana"/>
              </a:rPr>
              <a:t> </a:t>
            </a:r>
            <a:r>
              <a:rPr lang="en-US" sz="3200">
                <a:solidFill>
                  <a:srgbClr val="800000"/>
                </a:solidFill>
                <a:latin typeface="Verdana"/>
              </a:rPr>
              <a:t>In the UML, an object message is </a:t>
            </a:r>
            <a:r>
              <a:rPr lang="en-US" sz="3200">
                <a:solidFill>
                  <a:srgbClr val="800000"/>
                </a:solidFill>
                <a:latin typeface="Verdana"/>
              </a:rPr>
              <a:t>
</a:t>
            </a:r>
            <a:r>
              <a:rPr lang="en-US" sz="3200">
                <a:solidFill>
                  <a:srgbClr val="800000"/>
                </a:solidFill>
                <a:latin typeface="Verdana"/>
              </a:rPr>
              <a:t> represented by a labeled arrow above the </a:t>
            </a:r>
            <a:r>
              <a:rPr lang="en-US" sz="3200">
                <a:solidFill>
                  <a:srgbClr val="800000"/>
                </a:solidFill>
                <a:latin typeface="Verdana"/>
              </a:rPr>
              <a:t>
</a:t>
            </a:r>
            <a:r>
              <a:rPr lang="en-US" sz="3200">
                <a:solidFill>
                  <a:srgbClr val="800000"/>
                </a:solidFill>
                <a:latin typeface="Verdana"/>
              </a:rPr>
              <a:t> link in a collaboration diagram.</a:t>
            </a:r>
            <a:endParaRPr/>
          </a:p>
          <a:p>
            <a:pPr>
              <a:lnSpc>
                <a:spcPct val="85000"/>
              </a:lnSpc>
            </a:pPr>
            <a:endParaRPr/>
          </a:p>
        </p:txBody>
      </p:sp>
      <p:sp>
        <p:nvSpPr>
          <p:cNvPr id="697" name="CustomShape 4"/>
          <p:cNvSpPr/>
          <p:nvPr/>
        </p:nvSpPr>
        <p:spPr>
          <a:xfrm>
            <a:off x="2057400" y="5105520"/>
            <a:ext cx="2057040" cy="456840"/>
          </a:xfrm>
          <a:prstGeom prst="rect">
            <a:avLst/>
          </a:prstGeom>
          <a:ln w="9360">
            <a:solidFill>
              <a:srgbClr val="000000"/>
            </a:solidFill>
            <a:miter/>
          </a:ln>
        </p:spPr>
        <p:txBody>
          <a:bodyPr anchor="ctr" bIns="45000" lIns="90000" rIns="90000" tIns="45000" wrap="none"/>
          <a:p>
            <a:pPr algn="ctr">
              <a:lnSpc>
                <a:spcPct val="100000"/>
              </a:lnSpc>
            </a:pPr>
            <a:r>
              <a:rPr lang="en-US" sz="2400" u="sng">
                <a:solidFill>
                  <a:srgbClr val="000000"/>
                </a:solidFill>
                <a:latin typeface="Verdana"/>
              </a:rPr>
              <a:t>BITS C342</a:t>
            </a:r>
            <a:endParaRPr/>
          </a:p>
        </p:txBody>
      </p:sp>
      <p:sp>
        <p:nvSpPr>
          <p:cNvPr id="698" name="CustomShape 5"/>
          <p:cNvSpPr/>
          <p:nvPr/>
        </p:nvSpPr>
        <p:spPr>
          <a:xfrm>
            <a:off x="5562720" y="5105520"/>
            <a:ext cx="3123720" cy="456840"/>
          </a:xfrm>
          <a:prstGeom prst="rect">
            <a:avLst/>
          </a:prstGeom>
          <a:ln w="9360">
            <a:solidFill>
              <a:srgbClr val="000000"/>
            </a:solidFill>
            <a:miter/>
          </a:ln>
        </p:spPr>
        <p:txBody>
          <a:bodyPr anchor="ctr" bIns="45000" lIns="90000" rIns="90000" tIns="45000" wrap="none"/>
          <a:p>
            <a:pPr algn="ctr">
              <a:lnSpc>
                <a:spcPct val="100000"/>
              </a:lnSpc>
            </a:pPr>
            <a:r>
              <a:rPr lang="en-US" sz="2400" u="sng">
                <a:solidFill>
                  <a:srgbClr val="000000"/>
                </a:solidFill>
                <a:latin typeface="Verdana"/>
              </a:rPr>
              <a:t> </a:t>
            </a:r>
            <a:r>
              <a:rPr lang="en-US" sz="2400" u="sng">
                <a:solidFill>
                  <a:srgbClr val="000000"/>
                </a:solidFill>
                <a:latin typeface="Verdana"/>
              </a:rPr>
              <a:t>:CourseController</a:t>
            </a:r>
            <a:endParaRPr/>
          </a:p>
        </p:txBody>
      </p:sp>
      <p:sp>
        <p:nvSpPr>
          <p:cNvPr id="699" name="Line 6"/>
          <p:cNvSpPr/>
          <p:nvPr/>
        </p:nvSpPr>
        <p:spPr>
          <a:xfrm>
            <a:off x="4114800" y="5333760"/>
            <a:ext cx="1447560" cy="0"/>
          </a:xfrm>
          <a:prstGeom prst="line">
            <a:avLst/>
          </a:prstGeom>
          <a:ln w="9360">
            <a:solidFill>
              <a:srgbClr val="000000"/>
            </a:solidFill>
            <a:round/>
          </a:ln>
        </p:spPr>
      </p:sp>
      <p:sp>
        <p:nvSpPr>
          <p:cNvPr id="700" name="CustomShape 7"/>
          <p:cNvSpPr/>
          <p:nvPr/>
        </p:nvSpPr>
        <p:spPr>
          <a:xfrm>
            <a:off x="4343400" y="4997520"/>
            <a:ext cx="1142640" cy="576360"/>
          </a:xfrm>
          <a:prstGeom prst="rect">
            <a:avLst/>
          </a:prstGeom>
        </p:spPr>
        <p:txBody>
          <a:bodyPr bIns="45000" lIns="90000" rIns="90000" tIns="45000"/>
          <a:p>
            <a:pPr>
              <a:lnSpc>
                <a:spcPct val="100000"/>
              </a:lnSpc>
            </a:pPr>
            <a:r>
              <a:rPr b="1" lang="en-US" sz="1600">
                <a:solidFill>
                  <a:srgbClr val="000000"/>
                </a:solidFill>
                <a:latin typeface="Verdana"/>
              </a:rPr>
              <a:t>1.enroll( )</a:t>
            </a:r>
            <a:endParaRPr/>
          </a:p>
        </p:txBody>
      </p:sp>
      <p:sp>
        <p:nvSpPr>
          <p:cNvPr id="701" name="Line 8"/>
          <p:cNvSpPr/>
          <p:nvPr/>
        </p:nvSpPr>
        <p:spPr>
          <a:xfrm>
            <a:off x="4495680" y="5290920"/>
            <a:ext cx="914400" cy="0"/>
          </a:xfrm>
          <a:prstGeom prst="line">
            <a:avLst/>
          </a:prstGeom>
          <a:ln w="9360">
            <a:solidFill>
              <a:srgbClr val="000000"/>
            </a:solidFill>
            <a:round/>
            <a:tailEnd len="med" type="triangle" w="med"/>
          </a:ln>
        </p:spPr>
      </p:sp>
    </p:spTree>
  </p:cSld>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02" name="CustomShape 1"/>
          <p:cNvSpPr/>
          <p:nvPr/>
        </p:nvSpPr>
        <p:spPr>
          <a:xfrm>
            <a:off x="457200" y="685800"/>
            <a:ext cx="6705360" cy="4816080"/>
          </a:xfrm>
          <a:prstGeom prst="rect">
            <a:avLst/>
          </a:prstGeom>
        </p:spPr>
        <p:txBody>
          <a:bodyPr bIns="45000" lIns="90000" rIns="90000" tIns="45000"/>
          <a:p>
            <a:pPr>
              <a:lnSpc>
                <a:spcPct val="100000"/>
              </a:lnSpc>
            </a:pPr>
            <a:r>
              <a:rPr lang="en-US" sz="2000">
                <a:solidFill>
                  <a:srgbClr val="000000"/>
                </a:solidFill>
                <a:latin typeface="Verdana"/>
              </a:rPr>
              <a:t>Collaboration Diagrams describe interactions among classes and associations. These interactions are modeled as exchanges of messages between classes through their associations. Collaboration diagrams are a type of interaction diagram. Collaboration diagrams contain the following elements.</a:t>
            </a:r>
            <a:endParaRPr/>
          </a:p>
          <a:p>
            <a:pPr>
              <a:lnSpc>
                <a:spcPct val="100000"/>
              </a:lnSpc>
              <a:buFont typeface="StarSymbol"/>
              <a:buChar char=""/>
            </a:pPr>
            <a:r>
              <a:rPr b="1" lang="en-US" sz="2000">
                <a:solidFill>
                  <a:srgbClr val="000000"/>
                </a:solidFill>
                <a:latin typeface="Verdana"/>
              </a:rPr>
              <a:t> </a:t>
            </a:r>
            <a:r>
              <a:rPr b="1" lang="en-US" sz="2000">
                <a:solidFill>
                  <a:srgbClr val="000000"/>
                </a:solidFill>
                <a:latin typeface="Verdana"/>
              </a:rPr>
              <a:t>Class roles</a:t>
            </a:r>
            <a:r>
              <a:rPr lang="en-US" sz="2000">
                <a:solidFill>
                  <a:srgbClr val="000000"/>
                </a:solidFill>
                <a:latin typeface="Verdana"/>
              </a:rPr>
              <a:t>, which represent roles that objects may play within the interaction.</a:t>
            </a:r>
            <a:endParaRPr/>
          </a:p>
          <a:p>
            <a:pPr>
              <a:lnSpc>
                <a:spcPct val="100000"/>
              </a:lnSpc>
              <a:buFont typeface="StarSymbol"/>
              <a:buChar char=""/>
            </a:pPr>
            <a:r>
              <a:rPr lang="en-US" sz="2000">
                <a:solidFill>
                  <a:srgbClr val="000000"/>
                </a:solidFill>
                <a:latin typeface="Verdana"/>
              </a:rPr>
              <a:t> </a:t>
            </a:r>
            <a:r>
              <a:rPr b="1" lang="en-US" sz="2000">
                <a:solidFill>
                  <a:srgbClr val="000000"/>
                </a:solidFill>
                <a:latin typeface="Verdana"/>
              </a:rPr>
              <a:t>Association</a:t>
            </a:r>
            <a:r>
              <a:rPr lang="en-US" sz="2000">
                <a:solidFill>
                  <a:srgbClr val="000000"/>
                </a:solidFill>
                <a:latin typeface="Verdana"/>
              </a:rPr>
              <a:t> </a:t>
            </a:r>
            <a:r>
              <a:rPr b="1" lang="en-US" sz="2000">
                <a:solidFill>
                  <a:srgbClr val="000000"/>
                </a:solidFill>
                <a:latin typeface="Verdana"/>
              </a:rPr>
              <a:t>roles</a:t>
            </a:r>
            <a:r>
              <a:rPr lang="en-US" sz="2000">
                <a:solidFill>
                  <a:srgbClr val="000000"/>
                </a:solidFill>
                <a:latin typeface="Verdana"/>
              </a:rPr>
              <a:t>, which represent roles that links may play within the interaction.</a:t>
            </a:r>
            <a:endParaRPr/>
          </a:p>
          <a:p>
            <a:pPr>
              <a:lnSpc>
                <a:spcPct val="100000"/>
              </a:lnSpc>
              <a:buFont typeface="StarSymbol"/>
              <a:buChar char=""/>
            </a:pPr>
            <a:r>
              <a:rPr lang="en-US" sz="2000">
                <a:solidFill>
                  <a:srgbClr val="000000"/>
                </a:solidFill>
                <a:latin typeface="Verdana"/>
              </a:rPr>
              <a:t> </a:t>
            </a:r>
            <a:r>
              <a:rPr b="1" lang="en-US" sz="2000">
                <a:solidFill>
                  <a:srgbClr val="000000"/>
                </a:solidFill>
                <a:latin typeface="Verdana"/>
              </a:rPr>
              <a:t>Message flows</a:t>
            </a:r>
            <a:r>
              <a:rPr lang="en-US" sz="2000">
                <a:solidFill>
                  <a:srgbClr val="000000"/>
                </a:solidFill>
                <a:latin typeface="Verdana"/>
              </a:rPr>
              <a:t>, which represent messages sent between objects via links. Links transport or implement the delivery of the message.</a:t>
            </a:r>
            <a:endParaRPr/>
          </a:p>
        </p:txBody>
      </p:sp>
      <p:sp>
        <p:nvSpPr>
          <p:cNvPr id="703" name="CustomShape 2"/>
          <p:cNvSpPr/>
          <p:nvPr/>
        </p:nvSpPr>
        <p:spPr>
          <a:xfrm>
            <a:off x="314280" y="152280"/>
            <a:ext cx="5589720" cy="577800"/>
          </a:xfrm>
          <a:prstGeom prst="rect">
            <a:avLst/>
          </a:prstGeom>
        </p:spPr>
        <p:txBody>
          <a:bodyPr bIns="45000" lIns="90000" rIns="90000" tIns="45000" wrap="none"/>
          <a:p>
            <a:pPr>
              <a:lnSpc>
                <a:spcPct val="100000"/>
              </a:lnSpc>
            </a:pPr>
            <a:r>
              <a:rPr b="1" lang="en-US" sz="3200">
                <a:solidFill>
                  <a:srgbClr val="003366"/>
                </a:solidFill>
                <a:latin typeface="Verdana"/>
              </a:rPr>
              <a:t>Collaboration Diagrams</a:t>
            </a:r>
            <a:endParaRPr/>
          </a:p>
        </p:txBody>
      </p:sp>
    </p:spTree>
  </p:cSld>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04" name="TextShape 1"/>
          <p:cNvSpPr txBox="1"/>
          <p:nvPr/>
        </p:nvSpPr>
        <p:spPr>
          <a:xfrm>
            <a:off x="871560" y="387000"/>
            <a:ext cx="8162640" cy="1236600"/>
          </a:xfrm>
          <a:prstGeom prst="rect">
            <a:avLst/>
          </a:prstGeom>
        </p:spPr>
        <p:txBody>
          <a:bodyPr anchor="b"/>
          <a:p>
            <a:endParaRPr/>
          </a:p>
        </p:txBody>
      </p:sp>
      <p:sp>
        <p:nvSpPr>
          <p:cNvPr id="705" name="TextShape 2"/>
          <p:cNvSpPr txBox="1"/>
          <p:nvPr/>
        </p:nvSpPr>
        <p:spPr>
          <a:xfrm>
            <a:off x="457200" y="1066680"/>
            <a:ext cx="8110080" cy="4190760"/>
          </a:xfrm>
          <a:prstGeom prst="rect">
            <a:avLst/>
          </a:prstGeom>
        </p:spPr>
        <p:txBody>
          <a:bodyPr/>
          <a:p>
            <a:endParaRPr/>
          </a:p>
        </p:txBody>
      </p:sp>
      <p:pic>
        <p:nvPicPr>
          <p:cNvPr descr="" id="706" name="Picture 5"/>
          <p:cNvPicPr/>
          <p:nvPr/>
        </p:nvPicPr>
        <p:blipFill>
          <a:blip r:embed="rId1"/>
          <a:stretch>
            <a:fillRect/>
          </a:stretch>
        </p:blipFill>
        <p:spPr>
          <a:xfrm>
            <a:off x="914400" y="152280"/>
            <a:ext cx="6781320" cy="6346440"/>
          </a:xfrm>
          <a:prstGeom prst="rect">
            <a:avLst/>
          </a:prstGeom>
        </p:spPr>
      </p:pic>
    </p:spTree>
  </p:cSld>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07" name="TextShape 1"/>
          <p:cNvSpPr txBox="1"/>
          <p:nvPr/>
        </p:nvSpPr>
        <p:spPr>
          <a:xfrm>
            <a:off x="609480" y="-300240"/>
            <a:ext cx="7772040" cy="1236600"/>
          </a:xfrm>
          <a:prstGeom prst="rect">
            <a:avLst/>
          </a:prstGeom>
        </p:spPr>
        <p:txBody>
          <a:bodyPr anchor="b"/>
          <a:p>
            <a:pPr>
              <a:lnSpc>
                <a:spcPct val="100000"/>
              </a:lnSpc>
            </a:pPr>
            <a:r>
              <a:rPr lang="en-US" sz="4000">
                <a:solidFill>
                  <a:srgbClr val="006600"/>
                </a:solidFill>
                <a:latin typeface="Verdana"/>
              </a:rPr>
              <a:t>Collaboration Diagrams</a:t>
            </a:r>
            <a:endParaRPr/>
          </a:p>
        </p:txBody>
      </p:sp>
      <p:sp>
        <p:nvSpPr>
          <p:cNvPr id="708" name="TextShape 2"/>
          <p:cNvSpPr txBox="1"/>
          <p:nvPr/>
        </p:nvSpPr>
        <p:spPr>
          <a:xfrm>
            <a:off x="457200" y="1066680"/>
            <a:ext cx="8110080" cy="4190760"/>
          </a:xfrm>
          <a:prstGeom prst="rect">
            <a:avLst/>
          </a:prstGeom>
        </p:spPr>
        <p:txBody>
          <a:bodyPr/>
          <a:p>
            <a:pPr>
              <a:lnSpc>
                <a:spcPct val="90000"/>
              </a:lnSpc>
              <a:buSzPct val="75000"/>
              <a:buFont charset="2" typeface="Wingdings"/>
              <a:buChar char=""/>
            </a:pPr>
            <a:r>
              <a:rPr lang="en-US" sz="2800">
                <a:solidFill>
                  <a:srgbClr val="800000"/>
                </a:solidFill>
                <a:latin typeface="Verdana"/>
              </a:rPr>
              <a:t>Provides a second way of showing the sequence in which events occur</a:t>
            </a:r>
            <a:endParaRPr/>
          </a:p>
          <a:p>
            <a:pPr>
              <a:lnSpc>
                <a:spcPct val="90000"/>
              </a:lnSpc>
              <a:buSzPct val="75000"/>
              <a:buFont charset="2" typeface="Wingdings"/>
              <a:buChar char=""/>
            </a:pPr>
            <a:r>
              <a:rPr lang="en-US" sz="2800">
                <a:solidFill>
                  <a:srgbClr val="800000"/>
                </a:solidFill>
                <a:latin typeface="Verdana"/>
              </a:rPr>
              <a:t>Objects are shown in rectangles connected by lines that indicate links between them.</a:t>
            </a:r>
            <a:endParaRPr/>
          </a:p>
          <a:p>
            <a:pPr>
              <a:lnSpc>
                <a:spcPct val="90000"/>
              </a:lnSpc>
              <a:buSzPct val="75000"/>
              <a:buFont charset="2" typeface="Wingdings"/>
              <a:buChar char=""/>
            </a:pPr>
            <a:r>
              <a:rPr lang="en-US" sz="2800">
                <a:solidFill>
                  <a:srgbClr val="800000"/>
                </a:solidFill>
                <a:latin typeface="Verdana"/>
              </a:rPr>
              <a:t>Numbers indicate the order in which the operation is executed.</a:t>
            </a:r>
            <a:endParaRPr/>
          </a:p>
          <a:p>
            <a:pPr>
              <a:lnSpc>
                <a:spcPct val="90000"/>
              </a:lnSpc>
              <a:buSzPct val="75000"/>
              <a:buFont charset="2" typeface="Wingdings"/>
              <a:buChar char=""/>
            </a:pPr>
            <a:r>
              <a:rPr lang="en-US" sz="2800">
                <a:solidFill>
                  <a:srgbClr val="800000"/>
                </a:solidFill>
                <a:latin typeface="Verdana"/>
              </a:rPr>
              <a:t>The numbers are written together with the message name and an arrow that indicates direction of flow.</a:t>
            </a:r>
            <a:endParaRPr/>
          </a:p>
        </p:txBody>
      </p:sp>
    </p:spTree>
  </p:cSld>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09" name="TextShape 1"/>
          <p:cNvSpPr txBox="1"/>
          <p:nvPr/>
        </p:nvSpPr>
        <p:spPr>
          <a:xfrm>
            <a:off x="871560" y="-452520"/>
            <a:ext cx="8162640" cy="1236600"/>
          </a:xfrm>
          <a:prstGeom prst="rect">
            <a:avLst/>
          </a:prstGeom>
        </p:spPr>
        <p:txBody>
          <a:bodyPr anchor="b"/>
          <a:p>
            <a:pPr>
              <a:lnSpc>
                <a:spcPct val="100000"/>
              </a:lnSpc>
            </a:pPr>
            <a:r>
              <a:rPr lang="en-US" sz="4000">
                <a:solidFill>
                  <a:srgbClr val="006600"/>
                </a:solidFill>
                <a:latin typeface="Verdana"/>
              </a:rPr>
              <a:t>Collaboration Diagram </a:t>
            </a:r>
            <a:endParaRPr/>
          </a:p>
        </p:txBody>
      </p:sp>
      <p:sp>
        <p:nvSpPr>
          <p:cNvPr id="710" name="CustomShape 2"/>
          <p:cNvSpPr/>
          <p:nvPr/>
        </p:nvSpPr>
        <p:spPr>
          <a:xfrm>
            <a:off x="838080" y="2022120"/>
            <a:ext cx="2018880" cy="395280"/>
          </a:xfrm>
          <a:prstGeom prst="rect">
            <a:avLst/>
          </a:prstGeom>
          <a:ln w="9360">
            <a:solidFill>
              <a:srgbClr val="000000"/>
            </a:solidFill>
            <a:miter/>
          </a:ln>
        </p:spPr>
        <p:txBody>
          <a:bodyPr bIns="45000" lIns="90000" rIns="90000" tIns="45000"/>
          <a:p>
            <a:pPr>
              <a:lnSpc>
                <a:spcPct val="100000"/>
              </a:lnSpc>
            </a:pPr>
            <a:r>
              <a:rPr lang="en-US" sz="2000" u="sng"/>
              <a:t>: Class name</a:t>
            </a:r>
            <a:endParaRPr/>
          </a:p>
        </p:txBody>
      </p:sp>
      <p:sp>
        <p:nvSpPr>
          <p:cNvPr id="711" name="CustomShape 3"/>
          <p:cNvSpPr/>
          <p:nvPr/>
        </p:nvSpPr>
        <p:spPr>
          <a:xfrm>
            <a:off x="5970600" y="2022120"/>
            <a:ext cx="2018880" cy="395280"/>
          </a:xfrm>
          <a:prstGeom prst="rect">
            <a:avLst/>
          </a:prstGeom>
          <a:ln w="9360">
            <a:solidFill>
              <a:srgbClr val="000000"/>
            </a:solidFill>
            <a:miter/>
          </a:ln>
        </p:spPr>
        <p:txBody>
          <a:bodyPr bIns="45000" lIns="90000" rIns="90000" tIns="45000"/>
          <a:p>
            <a:pPr>
              <a:lnSpc>
                <a:spcPct val="100000"/>
              </a:lnSpc>
            </a:pPr>
            <a:r>
              <a:rPr lang="en-US" u="sng"/>
              <a:t>: </a:t>
            </a:r>
            <a:r>
              <a:rPr lang="en-US" sz="2000" u="sng"/>
              <a:t>Class name</a:t>
            </a:r>
            <a:endParaRPr/>
          </a:p>
        </p:txBody>
      </p:sp>
      <p:sp>
        <p:nvSpPr>
          <p:cNvPr id="712" name="CustomShape 4"/>
          <p:cNvSpPr/>
          <p:nvPr/>
        </p:nvSpPr>
        <p:spPr>
          <a:xfrm>
            <a:off x="4876920" y="4534560"/>
            <a:ext cx="4038120" cy="395280"/>
          </a:xfrm>
          <a:prstGeom prst="rect">
            <a:avLst/>
          </a:prstGeom>
          <a:ln w="9360">
            <a:solidFill>
              <a:srgbClr val="000000"/>
            </a:solidFill>
            <a:miter/>
          </a:ln>
        </p:spPr>
        <p:txBody>
          <a:bodyPr bIns="45000" lIns="90000" rIns="90000" tIns="45000"/>
          <a:p>
            <a:pPr>
              <a:lnSpc>
                <a:spcPct val="100000"/>
              </a:lnSpc>
            </a:pPr>
            <a:r>
              <a:rPr lang="en-US" sz="2000" u="sng"/>
              <a:t>object name: Class name</a:t>
            </a:r>
            <a:endParaRPr/>
          </a:p>
        </p:txBody>
      </p:sp>
      <p:sp>
        <p:nvSpPr>
          <p:cNvPr id="713" name="CustomShape 5"/>
          <p:cNvSpPr/>
          <p:nvPr/>
        </p:nvSpPr>
        <p:spPr>
          <a:xfrm>
            <a:off x="4876920" y="5114520"/>
            <a:ext cx="4038120" cy="753480"/>
          </a:xfrm>
          <a:prstGeom prst="rect">
            <a:avLst/>
          </a:prstGeom>
          <a:ln w="9360">
            <a:solidFill>
              <a:srgbClr val="000000"/>
            </a:solidFill>
            <a:miter/>
          </a:ln>
        </p:spPr>
        <p:txBody>
          <a:bodyPr bIns="45000" lIns="90000" rIns="90000" tIns="45000"/>
          <a:p>
            <a:pPr>
              <a:lnSpc>
                <a:spcPct val="100000"/>
              </a:lnSpc>
            </a:pPr>
            <a:r>
              <a:rPr lang="en-US"/>
              <a:t>attribute</a:t>
            </a:r>
            <a:endParaRPr/>
          </a:p>
          <a:p>
            <a:pPr>
              <a:lnSpc>
                <a:spcPct val="100000"/>
              </a:lnSpc>
            </a:pPr>
            <a:r>
              <a:rPr lang="en-US"/>
              <a:t>attribute = value</a:t>
            </a:r>
            <a:endParaRPr/>
          </a:p>
        </p:txBody>
      </p:sp>
      <p:sp>
        <p:nvSpPr>
          <p:cNvPr id="714" name="Line 6"/>
          <p:cNvSpPr/>
          <p:nvPr/>
        </p:nvSpPr>
        <p:spPr>
          <a:xfrm>
            <a:off x="2857320" y="2317680"/>
            <a:ext cx="3112920" cy="0"/>
          </a:xfrm>
          <a:prstGeom prst="line">
            <a:avLst/>
          </a:prstGeom>
          <a:ln w="9360">
            <a:solidFill>
              <a:srgbClr val="000000"/>
            </a:solidFill>
            <a:round/>
          </a:ln>
        </p:spPr>
      </p:sp>
      <p:sp>
        <p:nvSpPr>
          <p:cNvPr id="715" name="CustomShape 7"/>
          <p:cNvSpPr/>
          <p:nvPr/>
        </p:nvSpPr>
        <p:spPr>
          <a:xfrm>
            <a:off x="2999160" y="1828800"/>
            <a:ext cx="2200320" cy="395280"/>
          </a:xfrm>
          <a:prstGeom prst="rect">
            <a:avLst/>
          </a:prstGeom>
        </p:spPr>
        <p:txBody>
          <a:bodyPr bIns="45000" lIns="90000" rIns="90000" tIns="45000" wrap="none"/>
          <a:p>
            <a:r>
              <a:rPr lang="en-US" sz="2000"/>
              <a:t>1: Message name</a:t>
            </a:r>
            <a:endParaRPr/>
          </a:p>
        </p:txBody>
      </p:sp>
      <p:sp>
        <p:nvSpPr>
          <p:cNvPr id="716" name="Line 8"/>
          <p:cNvSpPr/>
          <p:nvPr/>
        </p:nvSpPr>
        <p:spPr>
          <a:xfrm>
            <a:off x="5297400" y="2118600"/>
            <a:ext cx="504720" cy="0"/>
          </a:xfrm>
          <a:prstGeom prst="line">
            <a:avLst/>
          </a:prstGeom>
          <a:ln w="9360">
            <a:solidFill>
              <a:srgbClr val="000000"/>
            </a:solidFill>
            <a:round/>
            <a:tailEnd len="med" type="triangle" w="med"/>
          </a:ln>
        </p:spPr>
      </p:sp>
      <p:sp>
        <p:nvSpPr>
          <p:cNvPr id="717" name="Line 9"/>
          <p:cNvSpPr/>
          <p:nvPr/>
        </p:nvSpPr>
        <p:spPr>
          <a:xfrm>
            <a:off x="6138720" y="2601720"/>
            <a:ext cx="0" cy="1932480"/>
          </a:xfrm>
          <a:prstGeom prst="line">
            <a:avLst/>
          </a:prstGeom>
          <a:ln w="9360">
            <a:solidFill>
              <a:srgbClr val="000000"/>
            </a:solidFill>
            <a:round/>
          </a:ln>
        </p:spPr>
      </p:sp>
      <p:sp>
        <p:nvSpPr>
          <p:cNvPr id="718" name="CustomShape 10"/>
          <p:cNvSpPr/>
          <p:nvPr/>
        </p:nvSpPr>
        <p:spPr>
          <a:xfrm>
            <a:off x="6280560" y="3085200"/>
            <a:ext cx="2200320" cy="700200"/>
          </a:xfrm>
          <a:prstGeom prst="rect">
            <a:avLst/>
          </a:prstGeom>
        </p:spPr>
        <p:txBody>
          <a:bodyPr bIns="45000" lIns="90000" rIns="90000" tIns="45000" wrap="none"/>
          <a:p>
            <a:r>
              <a:rPr lang="en-US" sz="2000"/>
              <a:t>2: Message name</a:t>
            </a:r>
            <a:endParaRPr/>
          </a:p>
          <a:p>
            <a:r>
              <a:rPr lang="en-US" sz="2000"/>
              <a:t>(parameter list)</a:t>
            </a:r>
            <a:endParaRPr/>
          </a:p>
        </p:txBody>
      </p:sp>
      <p:sp>
        <p:nvSpPr>
          <p:cNvPr id="719" name="Line 11"/>
          <p:cNvSpPr/>
          <p:nvPr/>
        </p:nvSpPr>
        <p:spPr>
          <a:xfrm>
            <a:off x="6306840" y="3278160"/>
            <a:ext cx="0" cy="579600"/>
          </a:xfrm>
          <a:prstGeom prst="line">
            <a:avLst/>
          </a:prstGeom>
          <a:ln w="9360">
            <a:solidFill>
              <a:srgbClr val="000000"/>
            </a:solidFill>
            <a:round/>
            <a:tailEnd len="med" type="triangle" w="med"/>
          </a:ln>
        </p:spPr>
      </p:sp>
    </p:spTree>
  </p:cSld>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20" name="TextShape 1"/>
          <p:cNvSpPr txBox="1"/>
          <p:nvPr/>
        </p:nvSpPr>
        <p:spPr>
          <a:xfrm>
            <a:off x="871560" y="-452880"/>
            <a:ext cx="8162640" cy="1236600"/>
          </a:xfrm>
          <a:prstGeom prst="rect">
            <a:avLst/>
          </a:prstGeom>
        </p:spPr>
        <p:txBody>
          <a:bodyPr anchor="b"/>
          <a:p>
            <a:pPr>
              <a:lnSpc>
                <a:spcPct val="100000"/>
              </a:lnSpc>
            </a:pPr>
            <a:r>
              <a:rPr lang="en-US" sz="4000">
                <a:solidFill>
                  <a:srgbClr val="006600"/>
                </a:solidFill>
                <a:latin typeface="Verdana"/>
              </a:rPr>
              <a:t>Example: A Cellular Phone</a:t>
            </a:r>
            <a:endParaRPr/>
          </a:p>
        </p:txBody>
      </p:sp>
      <p:sp>
        <p:nvSpPr>
          <p:cNvPr id="721" name="TextShape 2"/>
          <p:cNvSpPr txBox="1"/>
          <p:nvPr/>
        </p:nvSpPr>
        <p:spPr>
          <a:xfrm>
            <a:off x="457200" y="1066680"/>
            <a:ext cx="8110080" cy="4190760"/>
          </a:xfrm>
          <a:prstGeom prst="rect">
            <a:avLst/>
          </a:prstGeom>
        </p:spPr>
        <p:txBody>
          <a:bodyPr/>
          <a:p>
            <a:pPr>
              <a:lnSpc>
                <a:spcPct val="100000"/>
              </a:lnSpc>
              <a:buSzPct val="75000"/>
              <a:buFont charset="2" typeface="Wingdings"/>
              <a:buChar char=""/>
            </a:pPr>
            <a:r>
              <a:rPr lang="en-US" sz="3200">
                <a:solidFill>
                  <a:srgbClr val="800000"/>
                </a:solidFill>
                <a:latin typeface="Verdana"/>
              </a:rPr>
              <a:t>Consider software that controls basic cellular phone.</a:t>
            </a:r>
            <a:endParaRPr/>
          </a:p>
          <a:p>
            <a:pPr>
              <a:lnSpc>
                <a:spcPct val="100000"/>
              </a:lnSpc>
              <a:buSzPct val="75000"/>
              <a:buFont charset="2" typeface="Wingdings"/>
              <a:buChar char=""/>
            </a:pPr>
            <a:r>
              <a:rPr lang="en-US" sz="3200">
                <a:solidFill>
                  <a:srgbClr val="800000"/>
                </a:solidFill>
                <a:latin typeface="Verdana"/>
              </a:rPr>
              <a:t>Basic things needed:</a:t>
            </a:r>
            <a:endParaRPr/>
          </a:p>
          <a:p>
            <a:pPr>
              <a:lnSpc>
                <a:spcPct val="100000"/>
              </a:lnSpc>
              <a:buSzPct val="75000"/>
              <a:buFont charset="2" typeface="Wingdings"/>
              <a:buChar char=""/>
            </a:pPr>
            <a:r>
              <a:rPr lang="en-US" sz="3200">
                <a:solidFill>
                  <a:srgbClr val="800000"/>
                </a:solidFill>
                <a:latin typeface="Verdana"/>
              </a:rPr>
              <a:t>Buttons, display etc.,</a:t>
            </a:r>
            <a:endParaRPr/>
          </a:p>
          <a:p>
            <a:pPr>
              <a:lnSpc>
                <a:spcPct val="100000"/>
              </a:lnSpc>
              <a:buSzPct val="75000"/>
              <a:buFont charset="2" typeface="Wingdings"/>
              <a:buChar char=""/>
            </a:pPr>
            <a:r>
              <a:rPr lang="en-US" sz="3200">
                <a:solidFill>
                  <a:srgbClr val="800000"/>
                </a:solidFill>
                <a:latin typeface="Verdana"/>
              </a:rPr>
              <a:t>Structurally represented by Class diagrams.</a:t>
            </a:r>
            <a:endParaRPr/>
          </a:p>
        </p:txBody>
      </p:sp>
    </p:spTree>
  </p:cSld>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22" name="TextShape 1"/>
          <p:cNvSpPr txBox="1"/>
          <p:nvPr/>
        </p:nvSpPr>
        <p:spPr>
          <a:xfrm>
            <a:off x="871560" y="-452880"/>
            <a:ext cx="8162640" cy="1236600"/>
          </a:xfrm>
          <a:prstGeom prst="rect">
            <a:avLst/>
          </a:prstGeom>
        </p:spPr>
        <p:txBody>
          <a:bodyPr anchor="b"/>
          <a:p>
            <a:pPr>
              <a:lnSpc>
                <a:spcPct val="100000"/>
              </a:lnSpc>
            </a:pPr>
            <a:r>
              <a:rPr lang="en-US" sz="4000">
                <a:solidFill>
                  <a:srgbClr val="006600"/>
                </a:solidFill>
                <a:latin typeface="Verdana"/>
              </a:rPr>
              <a:t>Example: A Cellular Phone</a:t>
            </a:r>
            <a:endParaRPr/>
          </a:p>
        </p:txBody>
      </p:sp>
      <p:sp>
        <p:nvSpPr>
          <p:cNvPr id="723" name="TextShape 2"/>
          <p:cNvSpPr txBox="1"/>
          <p:nvPr/>
        </p:nvSpPr>
        <p:spPr>
          <a:xfrm>
            <a:off x="457200" y="1600200"/>
            <a:ext cx="8229240" cy="685440"/>
          </a:xfrm>
          <a:prstGeom prst="rect">
            <a:avLst/>
          </a:prstGeom>
        </p:spPr>
        <p:txBody>
          <a:bodyPr/>
          <a:p>
            <a:pPr>
              <a:lnSpc>
                <a:spcPct val="100000"/>
              </a:lnSpc>
              <a:buSzPct val="75000"/>
              <a:buFont charset="2" typeface="Wingdings"/>
              <a:buChar char=""/>
            </a:pPr>
            <a:r>
              <a:rPr lang="en-US" sz="3200">
                <a:solidFill>
                  <a:srgbClr val="800000"/>
                </a:solidFill>
                <a:latin typeface="Verdana"/>
              </a:rPr>
              <a:t>Class diagram represents static model</a:t>
            </a:r>
            <a:endParaRPr/>
          </a:p>
        </p:txBody>
      </p:sp>
      <p:pic>
        <p:nvPicPr>
          <p:cNvPr descr="" id="724" name="Picture 4"/>
          <p:cNvPicPr/>
          <p:nvPr/>
        </p:nvPicPr>
        <p:blipFill>
          <a:blip r:embed="rId1"/>
          <a:stretch>
            <a:fillRect/>
          </a:stretch>
        </p:blipFill>
        <p:spPr>
          <a:xfrm>
            <a:off x="990720" y="2819520"/>
            <a:ext cx="6552720" cy="3033360"/>
          </a:xfrm>
          <a:prstGeom prst="rect">
            <a:avLst/>
          </a:prstGeom>
        </p:spPr>
      </p:pic>
    </p:spTree>
  </p:cSld>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4" name="TextShape 1"/>
          <p:cNvSpPr txBox="1"/>
          <p:nvPr/>
        </p:nvSpPr>
        <p:spPr>
          <a:xfrm>
            <a:off x="6553080" y="6248520"/>
            <a:ext cx="1904760" cy="456840"/>
          </a:xfrm>
          <a:prstGeom prst="rect">
            <a:avLst/>
          </a:prstGeom>
        </p:spPr>
        <p:txBody>
          <a:bodyPr anchor="b"/>
          <a:p>
            <a:pPr>
              <a:lnSpc>
                <a:spcPct val="100000"/>
              </a:lnSpc>
            </a:pPr>
            <a:fld id="{41210101-0191-4171-A161-614171311131}" type="slidenum">
              <a:rPr lang="en-US" sz="1400">
                <a:solidFill>
                  <a:srgbClr val="000000"/>
                </a:solidFill>
                <a:latin typeface="Verdana"/>
              </a:rPr>
              <a:t>&lt;number&gt;</a:t>
            </a:fld>
            <a:endParaRPr/>
          </a:p>
        </p:txBody>
      </p:sp>
      <p:sp>
        <p:nvSpPr>
          <p:cNvPr id="395" name="TextShape 2"/>
          <p:cNvSpPr txBox="1"/>
          <p:nvPr/>
        </p:nvSpPr>
        <p:spPr>
          <a:xfrm>
            <a:off x="871560" y="-452880"/>
            <a:ext cx="8162640" cy="1236600"/>
          </a:xfrm>
          <a:prstGeom prst="rect">
            <a:avLst/>
          </a:prstGeom>
        </p:spPr>
        <p:txBody>
          <a:bodyPr anchor="b"/>
          <a:p>
            <a:pPr>
              <a:lnSpc>
                <a:spcPct val="100000"/>
              </a:lnSpc>
            </a:pPr>
            <a:r>
              <a:rPr lang="en-US" sz="4000">
                <a:solidFill>
                  <a:srgbClr val="006600"/>
                </a:solidFill>
                <a:latin typeface="Verdana"/>
              </a:rPr>
              <a:t>Diagram Types</a:t>
            </a:r>
            <a:endParaRPr/>
          </a:p>
        </p:txBody>
      </p:sp>
      <p:sp>
        <p:nvSpPr>
          <p:cNvPr id="396" name="TextShape 3"/>
          <p:cNvSpPr txBox="1"/>
          <p:nvPr/>
        </p:nvSpPr>
        <p:spPr>
          <a:xfrm>
            <a:off x="457200" y="1066680"/>
            <a:ext cx="8110080" cy="4190760"/>
          </a:xfrm>
          <a:prstGeom prst="rect">
            <a:avLst/>
          </a:prstGeom>
        </p:spPr>
        <p:txBody>
          <a:bodyPr/>
          <a:p>
            <a:pPr>
              <a:lnSpc>
                <a:spcPct val="100000"/>
              </a:lnSpc>
              <a:buSzPct val="75000"/>
              <a:buFont charset="2" typeface="Wingdings"/>
              <a:buChar char=""/>
            </a:pPr>
            <a:r>
              <a:rPr lang="en-US" sz="2800">
                <a:solidFill>
                  <a:srgbClr val="800000"/>
                </a:solidFill>
                <a:latin typeface="Verdana"/>
              </a:rPr>
              <a:t>Structural Diagrams</a:t>
            </a:r>
            <a:endParaRPr/>
          </a:p>
          <a:p>
            <a:pPr lvl="1">
              <a:lnSpc>
                <a:spcPct val="100000"/>
              </a:lnSpc>
              <a:buSzPct val="70000"/>
              <a:buFont charset="2" typeface="Wingdings"/>
              <a:buChar char=""/>
            </a:pPr>
            <a:r>
              <a:rPr lang="en-US" sz="2400">
                <a:solidFill>
                  <a:srgbClr val="800000"/>
                </a:solidFill>
                <a:latin typeface="Verdana"/>
              </a:rPr>
              <a:t>focus on static aspects of the software system</a:t>
            </a:r>
            <a:endParaRPr/>
          </a:p>
          <a:p>
            <a:pPr lvl="1">
              <a:lnSpc>
                <a:spcPct val="100000"/>
              </a:lnSpc>
              <a:buSzPct val="70000"/>
              <a:buFont charset="2" typeface="Wingdings"/>
              <a:buChar char=""/>
            </a:pPr>
            <a:r>
              <a:rPr lang="en-US" sz="2400">
                <a:solidFill>
                  <a:srgbClr val="800000"/>
                </a:solidFill>
                <a:latin typeface="Verdana"/>
              </a:rPr>
              <a:t>Class, Object, Component, Deployment</a:t>
            </a:r>
            <a:endParaRPr/>
          </a:p>
          <a:p>
            <a:endParaRPr/>
          </a:p>
          <a:p>
            <a:pPr>
              <a:lnSpc>
                <a:spcPct val="100000"/>
              </a:lnSpc>
              <a:buSzPct val="75000"/>
              <a:buFont charset="2" typeface="Wingdings"/>
              <a:buChar char=""/>
            </a:pPr>
            <a:r>
              <a:rPr lang="en-US" sz="2800">
                <a:solidFill>
                  <a:srgbClr val="800000"/>
                </a:solidFill>
                <a:latin typeface="Verdana"/>
              </a:rPr>
              <a:t>Behavioral Diagrams</a:t>
            </a:r>
            <a:endParaRPr/>
          </a:p>
          <a:p>
            <a:pPr lvl="1">
              <a:lnSpc>
                <a:spcPct val="100000"/>
              </a:lnSpc>
              <a:buSzPct val="70000"/>
              <a:buFont charset="2" typeface="Wingdings"/>
              <a:buChar char=""/>
            </a:pPr>
            <a:r>
              <a:rPr lang="en-US" sz="2400">
                <a:solidFill>
                  <a:srgbClr val="800000"/>
                </a:solidFill>
                <a:latin typeface="Verdana"/>
              </a:rPr>
              <a:t>focus on dynamic aspects of the software system</a:t>
            </a:r>
            <a:endParaRPr/>
          </a:p>
          <a:p>
            <a:pPr lvl="1">
              <a:lnSpc>
                <a:spcPct val="100000"/>
              </a:lnSpc>
              <a:buSzPct val="70000"/>
              <a:buFont charset="2" typeface="Wingdings"/>
              <a:buChar char=""/>
            </a:pPr>
            <a:r>
              <a:rPr lang="en-US" sz="2400">
                <a:solidFill>
                  <a:srgbClr val="800000"/>
                </a:solidFill>
                <a:latin typeface="Verdana"/>
              </a:rPr>
              <a:t>Use-case, Interaction, State Chart, Activity</a:t>
            </a:r>
            <a:endParaRPr/>
          </a:p>
        </p:txBody>
      </p:sp>
    </p:spTree>
  </p:cSld>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25" name="TextShape 1"/>
          <p:cNvSpPr txBox="1"/>
          <p:nvPr/>
        </p:nvSpPr>
        <p:spPr>
          <a:xfrm>
            <a:off x="871560" y="-452880"/>
            <a:ext cx="8162640" cy="1236600"/>
          </a:xfrm>
          <a:prstGeom prst="rect">
            <a:avLst/>
          </a:prstGeom>
        </p:spPr>
        <p:txBody>
          <a:bodyPr anchor="b"/>
          <a:p>
            <a:pPr>
              <a:lnSpc>
                <a:spcPct val="100000"/>
              </a:lnSpc>
            </a:pPr>
            <a:r>
              <a:rPr lang="en-US" sz="4000">
                <a:solidFill>
                  <a:srgbClr val="006600"/>
                </a:solidFill>
                <a:latin typeface="Verdana"/>
              </a:rPr>
              <a:t>Example: A Cellular Phone</a:t>
            </a:r>
            <a:endParaRPr/>
          </a:p>
        </p:txBody>
      </p:sp>
      <p:sp>
        <p:nvSpPr>
          <p:cNvPr id="726" name="TextShape 2"/>
          <p:cNvSpPr txBox="1"/>
          <p:nvPr/>
        </p:nvSpPr>
        <p:spPr>
          <a:xfrm>
            <a:off x="457200" y="1066680"/>
            <a:ext cx="8110080" cy="4190760"/>
          </a:xfrm>
          <a:prstGeom prst="rect">
            <a:avLst/>
          </a:prstGeom>
        </p:spPr>
        <p:txBody>
          <a:bodyPr/>
          <a:p>
            <a:pPr>
              <a:lnSpc>
                <a:spcPct val="100000"/>
              </a:lnSpc>
              <a:buSzPct val="75000"/>
              <a:buFont charset="2" typeface="Wingdings"/>
              <a:buChar char=""/>
            </a:pPr>
            <a:r>
              <a:rPr lang="en-US" sz="3200">
                <a:solidFill>
                  <a:srgbClr val="800000"/>
                </a:solidFill>
                <a:latin typeface="Verdana"/>
              </a:rPr>
              <a:t>Is the static model correct?</a:t>
            </a:r>
            <a:endParaRPr/>
          </a:p>
          <a:p>
            <a:pPr>
              <a:lnSpc>
                <a:spcPct val="100000"/>
              </a:lnSpc>
              <a:buSzPct val="75000"/>
              <a:buFont charset="2" typeface="Wingdings"/>
              <a:buChar char=""/>
            </a:pPr>
            <a:r>
              <a:rPr lang="en-US" sz="3200">
                <a:solidFill>
                  <a:srgbClr val="800000"/>
                </a:solidFill>
                <a:latin typeface="Verdana"/>
              </a:rPr>
              <a:t>Is it close to real world?</a:t>
            </a:r>
            <a:endParaRPr/>
          </a:p>
          <a:p>
            <a:pPr>
              <a:lnSpc>
                <a:spcPct val="100000"/>
              </a:lnSpc>
              <a:buSzPct val="75000"/>
              <a:buFont charset="2" typeface="Wingdings"/>
              <a:buChar char=""/>
            </a:pPr>
            <a:r>
              <a:rPr lang="en-US" sz="3200">
                <a:solidFill>
                  <a:srgbClr val="800000"/>
                </a:solidFill>
                <a:latin typeface="Verdana"/>
              </a:rPr>
              <a:t>What about relationships?</a:t>
            </a:r>
            <a:endParaRPr/>
          </a:p>
          <a:p>
            <a:pPr>
              <a:lnSpc>
                <a:spcPct val="100000"/>
              </a:lnSpc>
              <a:buSzPct val="75000"/>
              <a:buFont charset="2" typeface="Wingdings"/>
              <a:buChar char=""/>
            </a:pPr>
            <a:r>
              <a:rPr lang="en-US" sz="3200">
                <a:solidFill>
                  <a:srgbClr val="800000"/>
                </a:solidFill>
                <a:latin typeface="Verdana"/>
              </a:rPr>
              <a:t>How does the cellular phone works?</a:t>
            </a:r>
            <a:endParaRPr/>
          </a:p>
          <a:p>
            <a:pPr>
              <a:lnSpc>
                <a:spcPct val="100000"/>
              </a:lnSpc>
            </a:pPr>
            <a:endParaRPr/>
          </a:p>
        </p:txBody>
      </p:sp>
    </p:spTree>
  </p:cSld>
  <p:timing>
    <p:tnLst>
      <p:par>
        <p:cTn dur="indefinite" id="3" nodeType="tmRoot" restart="never">
          <p:childTnLst>
            <p:seq>
              <p:cTn dur="indefinite" id="4" nodeType="mainSeq">
                <p:childTnLst>
                  <p:par>
                    <p:cTn fill="hold" id="5">
                      <p:stCondLst>
                        <p:cond delay="indefinite"/>
                      </p:stCondLst>
                      <p:childTnLst>
                        <p:par>
                          <p:cTn fill="hold" id="6">
                            <p:stCondLst>
                              <p:cond delay="0"/>
                            </p:stCondLst>
                            <p:childTnLst>
                              <p:par>
                                <p:cTn fill="hold" id="7" nodeType="clickEffect" presetClass="entr" presetID="3" presetSubtype="10">
                                  <p:stCondLst>
                                    <p:cond delay="0"/>
                                  </p:stCondLst>
                                  <p:childTnLst>
                                    <p:set>
                                      <p:cBhvr>
                                        <p:cTn dur="1" fill="hold" id="8">
                                          <p:stCondLst>
                                            <p:cond delay="0"/>
                                          </p:stCondLst>
                                        </p:cTn>
                                        <p:tgtEl>
                                          <p:spTgt spid="726">
                                            <p:txEl>
                                              <p:pRg end="29" st="0"/>
                                            </p:txEl>
                                          </p:spTgt>
                                        </p:tgtEl>
                                        <p:attrNameLst>
                                          <p:attrName>style.visibility</p:attrName>
                                        </p:attrNameLst>
                                      </p:cBhvr>
                                      <p:to>
                                        <p:strVal val="visible"/>
                                      </p:to>
                                    </p:set>
                                    <p:animEffect filter="blinds(horizontal)" transition="in">
                                      <p:cBhvr additive="repl">
                                        <p:cTn dur="500" fill="freeze" id="9"/>
                                        <p:tgtEl>
                                          <p:spTgt spid="726">
                                            <p:txEl>
                                              <p:pRg end="29" st="0"/>
                                            </p:txEl>
                                          </p:spTgt>
                                        </p:tgtEl>
                                      </p:cBhvr>
                                    </p:animEffect>
                                  </p:childTnLst>
                                </p:cTn>
                              </p:par>
                            </p:childTnLst>
                          </p:cTn>
                        </p:par>
                      </p:childTnLst>
                    </p:cTn>
                  </p:par>
                  <p:par>
                    <p:cTn fill="hold" id="10">
                      <p:stCondLst>
                        <p:cond delay="indefinite"/>
                      </p:stCondLst>
                      <p:childTnLst>
                        <p:par>
                          <p:cTn fill="hold" id="11">
                            <p:stCondLst>
                              <p:cond delay="0"/>
                            </p:stCondLst>
                            <p:childTnLst>
                              <p:par>
                                <p:cTn fill="hold" id="12" nodeType="clickEffect" presetClass="entr" presetID="3" presetSubtype="10">
                                  <p:stCondLst>
                                    <p:cond delay="0"/>
                                  </p:stCondLst>
                                  <p:childTnLst>
                                    <p:set>
                                      <p:cBhvr>
                                        <p:cTn dur="1" fill="hold" id="13">
                                          <p:stCondLst>
                                            <p:cond delay="0"/>
                                          </p:stCondLst>
                                        </p:cTn>
                                        <p:tgtEl>
                                          <p:spTgt spid="726">
                                            <p:txEl>
                                              <p:pRg end="56" st="29"/>
                                            </p:txEl>
                                          </p:spTgt>
                                        </p:tgtEl>
                                        <p:attrNameLst>
                                          <p:attrName>style.visibility</p:attrName>
                                        </p:attrNameLst>
                                      </p:cBhvr>
                                      <p:to>
                                        <p:strVal val="visible"/>
                                      </p:to>
                                    </p:set>
                                    <p:animEffect filter="blinds(horizontal)" transition="in">
                                      <p:cBhvr additive="repl">
                                        <p:cTn dur="500" fill="freeze" id="14"/>
                                        <p:tgtEl>
                                          <p:spTgt spid="726">
                                            <p:txEl>
                                              <p:pRg end="56" st="29"/>
                                            </p:txEl>
                                          </p:spTgt>
                                        </p:tgtEl>
                                      </p:cBhvr>
                                    </p:animEffect>
                                  </p:childTnLst>
                                </p:cTn>
                              </p:par>
                            </p:childTnLst>
                          </p:cTn>
                        </p:par>
                      </p:childTnLst>
                    </p:cTn>
                  </p:par>
                  <p:par>
                    <p:cTn fill="hold" id="15">
                      <p:stCondLst>
                        <p:cond delay="indefinite"/>
                      </p:stCondLst>
                      <p:childTnLst>
                        <p:par>
                          <p:cTn fill="hold" id="16">
                            <p:stCondLst>
                              <p:cond delay="0"/>
                            </p:stCondLst>
                            <p:childTnLst>
                              <p:par>
                                <p:cTn fill="hold" id="17" nodeType="clickEffect" presetClass="entr" presetID="3" presetSubtype="10">
                                  <p:stCondLst>
                                    <p:cond delay="0"/>
                                  </p:stCondLst>
                                  <p:childTnLst>
                                    <p:set>
                                      <p:cBhvr>
                                        <p:cTn dur="1" fill="hold" id="18">
                                          <p:stCondLst>
                                            <p:cond delay="0"/>
                                          </p:stCondLst>
                                        </p:cTn>
                                        <p:tgtEl>
                                          <p:spTgt spid="726">
                                            <p:txEl>
                                              <p:pRg end="82" st="56"/>
                                            </p:txEl>
                                          </p:spTgt>
                                        </p:tgtEl>
                                        <p:attrNameLst>
                                          <p:attrName>style.visibility</p:attrName>
                                        </p:attrNameLst>
                                      </p:cBhvr>
                                      <p:to>
                                        <p:strVal val="visible"/>
                                      </p:to>
                                    </p:set>
                                    <p:animEffect filter="blinds(horizontal)" transition="in">
                                      <p:cBhvr additive="repl">
                                        <p:cTn dur="500" fill="freeze" id="19"/>
                                        <p:tgtEl>
                                          <p:spTgt spid="726">
                                            <p:txEl>
                                              <p:pRg end="82" st="56"/>
                                            </p:txEl>
                                          </p:spTgt>
                                        </p:tgtEl>
                                      </p:cBhvr>
                                    </p:animEffect>
                                  </p:childTnLst>
                                </p:cTn>
                              </p:par>
                            </p:childTnLst>
                          </p:cTn>
                        </p:par>
                      </p:childTnLst>
                    </p:cTn>
                  </p:par>
                  <p:par>
                    <p:cTn fill="hold" id="20">
                      <p:stCondLst>
                        <p:cond delay="indefinite"/>
                      </p:stCondLst>
                      <p:childTnLst>
                        <p:par>
                          <p:cTn fill="hold" id="21">
                            <p:stCondLst>
                              <p:cond delay="0"/>
                            </p:stCondLst>
                            <p:childTnLst>
                              <p:par>
                                <p:cTn fill="hold" id="22" nodeType="clickEffect" presetClass="entr" presetID="3" presetSubtype="10">
                                  <p:stCondLst>
                                    <p:cond delay="0"/>
                                  </p:stCondLst>
                                  <p:childTnLst>
                                    <p:set>
                                      <p:cBhvr>
                                        <p:cTn dur="1" fill="hold" id="23">
                                          <p:stCondLst>
                                            <p:cond delay="0"/>
                                          </p:stCondLst>
                                        </p:cTn>
                                        <p:tgtEl>
                                          <p:spTgt spid="726">
                                            <p:txEl>
                                              <p:pRg end="117" st="82"/>
                                            </p:txEl>
                                          </p:spTgt>
                                        </p:tgtEl>
                                        <p:attrNameLst>
                                          <p:attrName>style.visibility</p:attrName>
                                        </p:attrNameLst>
                                      </p:cBhvr>
                                      <p:to>
                                        <p:strVal val="visible"/>
                                      </p:to>
                                    </p:set>
                                    <p:animEffect filter="blinds(horizontal)" transition="in">
                                      <p:cBhvr additive="repl">
                                        <p:cTn dur="500" fill="freeze" id="24"/>
                                        <p:tgtEl>
                                          <p:spTgt spid="726">
                                            <p:txEl>
                                              <p:pRg end="117" st="82"/>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27" name="TextShape 1"/>
          <p:cNvSpPr txBox="1"/>
          <p:nvPr/>
        </p:nvSpPr>
        <p:spPr>
          <a:xfrm>
            <a:off x="871560" y="-452880"/>
            <a:ext cx="8162640" cy="1236600"/>
          </a:xfrm>
          <a:prstGeom prst="rect">
            <a:avLst/>
          </a:prstGeom>
        </p:spPr>
        <p:txBody>
          <a:bodyPr anchor="b"/>
          <a:p>
            <a:pPr>
              <a:lnSpc>
                <a:spcPct val="100000"/>
              </a:lnSpc>
            </a:pPr>
            <a:r>
              <a:rPr lang="en-US" sz="4000">
                <a:solidFill>
                  <a:srgbClr val="006600"/>
                </a:solidFill>
                <a:latin typeface="Verdana"/>
              </a:rPr>
              <a:t>Example: A Cellular Phone</a:t>
            </a:r>
            <a:endParaRPr/>
          </a:p>
        </p:txBody>
      </p:sp>
      <p:sp>
        <p:nvSpPr>
          <p:cNvPr id="728" name="TextShape 2"/>
          <p:cNvSpPr txBox="1"/>
          <p:nvPr/>
        </p:nvSpPr>
        <p:spPr>
          <a:xfrm>
            <a:off x="457200" y="1066680"/>
            <a:ext cx="8110080" cy="4190760"/>
          </a:xfrm>
          <a:prstGeom prst="rect">
            <a:avLst/>
          </a:prstGeom>
        </p:spPr>
        <p:txBody>
          <a:bodyPr/>
          <a:p>
            <a:pPr>
              <a:lnSpc>
                <a:spcPct val="100000"/>
              </a:lnSpc>
              <a:buSzPct val="75000"/>
              <a:buFont charset="2" typeface="Wingdings"/>
              <a:buChar char=""/>
            </a:pPr>
            <a:r>
              <a:rPr lang="en-US" sz="3200">
                <a:solidFill>
                  <a:srgbClr val="800000"/>
                </a:solidFill>
                <a:latin typeface="Verdana"/>
              </a:rPr>
              <a:t>Use case: Make a Phone call</a:t>
            </a:r>
            <a:endParaRPr/>
          </a:p>
        </p:txBody>
      </p:sp>
      <p:sp>
        <p:nvSpPr>
          <p:cNvPr id="729" name="CustomShape 3"/>
          <p:cNvSpPr/>
          <p:nvPr/>
        </p:nvSpPr>
        <p:spPr>
          <a:xfrm>
            <a:off x="2998800" y="2819520"/>
            <a:ext cx="2895120" cy="2819160"/>
          </a:xfrm>
          <a:prstGeom prst="rect">
            <a:avLst/>
          </a:prstGeom>
          <a:solidFill>
            <a:srgbClr val="eaeaea"/>
          </a:solidFill>
          <a:ln w="12600">
            <a:solidFill>
              <a:srgbClr val="000000"/>
            </a:solidFill>
            <a:miter/>
          </a:ln>
        </p:spPr>
      </p:sp>
      <p:sp>
        <p:nvSpPr>
          <p:cNvPr id="730" name="CustomShape 4"/>
          <p:cNvSpPr/>
          <p:nvPr/>
        </p:nvSpPr>
        <p:spPr>
          <a:xfrm>
            <a:off x="1611360" y="3581280"/>
            <a:ext cx="317160" cy="312480"/>
          </a:xfrm>
          <a:prstGeom prst="rect">
            <a:avLst/>
          </a:prstGeom>
          <a:ln w="25560">
            <a:solidFill>
              <a:srgbClr val="000000"/>
            </a:solidFill>
            <a:round/>
          </a:ln>
        </p:spPr>
      </p:sp>
      <p:sp>
        <p:nvSpPr>
          <p:cNvPr id="731" name="Line 5"/>
          <p:cNvSpPr/>
          <p:nvPr/>
        </p:nvSpPr>
        <p:spPr>
          <a:xfrm flipH="1">
            <a:off x="1581120" y="4170240"/>
            <a:ext cx="190440" cy="250920"/>
          </a:xfrm>
          <a:prstGeom prst="line">
            <a:avLst/>
          </a:prstGeom>
          <a:ln w="25560">
            <a:solidFill>
              <a:srgbClr val="000000"/>
            </a:solidFill>
            <a:round/>
          </a:ln>
        </p:spPr>
      </p:sp>
      <p:sp>
        <p:nvSpPr>
          <p:cNvPr id="732" name="Line 6"/>
          <p:cNvSpPr/>
          <p:nvPr/>
        </p:nvSpPr>
        <p:spPr>
          <a:xfrm>
            <a:off x="1769760" y="4170240"/>
            <a:ext cx="190800" cy="250920"/>
          </a:xfrm>
          <a:prstGeom prst="line">
            <a:avLst/>
          </a:prstGeom>
          <a:ln w="25560">
            <a:solidFill>
              <a:srgbClr val="000000"/>
            </a:solidFill>
            <a:round/>
          </a:ln>
        </p:spPr>
      </p:sp>
      <p:sp>
        <p:nvSpPr>
          <p:cNvPr id="733" name="Line 7"/>
          <p:cNvSpPr/>
          <p:nvPr/>
        </p:nvSpPr>
        <p:spPr>
          <a:xfrm>
            <a:off x="1769760" y="3906720"/>
            <a:ext cx="0" cy="257040"/>
          </a:xfrm>
          <a:prstGeom prst="line">
            <a:avLst/>
          </a:prstGeom>
          <a:ln w="25560">
            <a:solidFill>
              <a:srgbClr val="000000"/>
            </a:solidFill>
            <a:round/>
          </a:ln>
        </p:spPr>
      </p:sp>
      <p:sp>
        <p:nvSpPr>
          <p:cNvPr id="734" name="Line 8"/>
          <p:cNvSpPr/>
          <p:nvPr/>
        </p:nvSpPr>
        <p:spPr>
          <a:xfrm>
            <a:off x="1582560" y="4001760"/>
            <a:ext cx="376200" cy="0"/>
          </a:xfrm>
          <a:prstGeom prst="line">
            <a:avLst/>
          </a:prstGeom>
          <a:ln w="25560">
            <a:solidFill>
              <a:srgbClr val="000000"/>
            </a:solidFill>
            <a:round/>
          </a:ln>
        </p:spPr>
      </p:sp>
      <p:sp>
        <p:nvSpPr>
          <p:cNvPr id="735" name="CustomShape 9"/>
          <p:cNvSpPr/>
          <p:nvPr/>
        </p:nvSpPr>
        <p:spPr>
          <a:xfrm>
            <a:off x="1496160" y="4498560"/>
            <a:ext cx="559800" cy="302400"/>
          </a:xfrm>
          <a:prstGeom prst="rect">
            <a:avLst/>
          </a:prstGeom>
          <a:ln w="12600">
            <a:solidFill>
              <a:srgbClr val="000000"/>
            </a:solidFill>
            <a:miter/>
          </a:ln>
        </p:spPr>
        <p:txBody>
          <a:bodyPr anchor="ctr" bIns="44280" lIns="90360" rIns="90360" tIns="44280" wrap="none"/>
          <a:p>
            <a:pPr algn="ctr">
              <a:lnSpc>
                <a:spcPct val="100000"/>
              </a:lnSpc>
            </a:pPr>
            <a:r>
              <a:rPr lang="en-US" sz="1400"/>
              <a:t>User</a:t>
            </a:r>
            <a:endParaRPr/>
          </a:p>
        </p:txBody>
      </p:sp>
      <p:sp>
        <p:nvSpPr>
          <p:cNvPr id="736" name="Line 10"/>
          <p:cNvSpPr/>
          <p:nvPr/>
        </p:nvSpPr>
        <p:spPr>
          <a:xfrm>
            <a:off x="2084040" y="4120920"/>
            <a:ext cx="1524240" cy="0"/>
          </a:xfrm>
          <a:prstGeom prst="line">
            <a:avLst/>
          </a:prstGeom>
          <a:ln w="38160">
            <a:solidFill>
              <a:srgbClr val="000000"/>
            </a:solidFill>
            <a:round/>
            <a:tailEnd len="med" type="triangle" w="med"/>
          </a:ln>
        </p:spPr>
      </p:sp>
      <p:sp>
        <p:nvSpPr>
          <p:cNvPr id="737" name="CustomShape 11"/>
          <p:cNvSpPr/>
          <p:nvPr/>
        </p:nvSpPr>
        <p:spPr>
          <a:xfrm>
            <a:off x="3684600" y="3740040"/>
            <a:ext cx="1371240" cy="761760"/>
          </a:xfrm>
          <a:prstGeom prst="rect">
            <a:avLst/>
          </a:prstGeom>
          <a:solidFill>
            <a:srgbClr val="eaeaea"/>
          </a:solidFill>
          <a:ln w="12600">
            <a:solidFill>
              <a:srgbClr val="000000"/>
            </a:solidFill>
            <a:round/>
          </a:ln>
        </p:spPr>
        <p:txBody>
          <a:bodyPr anchor="ctr" bIns="45000" lIns="90000" rIns="90000" tIns="45000" wrap="none"/>
          <a:p>
            <a:pPr algn="ctr">
              <a:lnSpc>
                <a:spcPct val="100000"/>
              </a:lnSpc>
            </a:pPr>
            <a:r>
              <a:rPr b="1" lang="en-US" sz="1600">
                <a:latin typeface="Times New Roman"/>
              </a:rPr>
              <a:t>Phone call</a:t>
            </a:r>
            <a:endParaRPr/>
          </a:p>
        </p:txBody>
      </p:sp>
      <p:sp>
        <p:nvSpPr>
          <p:cNvPr id="738" name="CustomShape 12"/>
          <p:cNvSpPr/>
          <p:nvPr/>
        </p:nvSpPr>
        <p:spPr>
          <a:xfrm>
            <a:off x="3303720" y="4578480"/>
            <a:ext cx="2285640" cy="304560"/>
          </a:xfrm>
          <a:prstGeom prst="rect">
            <a:avLst/>
          </a:prstGeom>
          <a:solidFill>
            <a:srgbClr val="eaeaea"/>
          </a:solidFill>
          <a:ln w="12600">
            <a:solidFill>
              <a:srgbClr val="000000"/>
            </a:solidFill>
            <a:miter/>
          </a:ln>
        </p:spPr>
        <p:txBody>
          <a:bodyPr anchor="ctr" bIns="45000" lIns="90000" rIns="90000" tIns="45000" wrap="none"/>
          <a:p>
            <a:pPr algn="ctr">
              <a:lnSpc>
                <a:spcPct val="100000"/>
              </a:lnSpc>
            </a:pPr>
            <a:r>
              <a:rPr b="1" lang="en-US">
                <a:latin typeface="Times New Roman"/>
              </a:rPr>
              <a:t>Make a Phone call</a:t>
            </a:r>
            <a:endParaRPr/>
          </a:p>
        </p:txBody>
      </p:sp>
      <p:sp>
        <p:nvSpPr>
          <p:cNvPr id="739" name="Line 13"/>
          <p:cNvSpPr/>
          <p:nvPr/>
        </p:nvSpPr>
        <p:spPr>
          <a:xfrm flipH="1">
            <a:off x="5894280" y="3962160"/>
            <a:ext cx="1218960" cy="304920"/>
          </a:xfrm>
          <a:prstGeom prst="line">
            <a:avLst/>
          </a:prstGeom>
          <a:ln w="28440">
            <a:solidFill>
              <a:srgbClr val="000000"/>
            </a:solidFill>
            <a:round/>
            <a:tailEnd len="med" type="triangle" w="med"/>
          </a:ln>
        </p:spPr>
      </p:sp>
      <p:sp>
        <p:nvSpPr>
          <p:cNvPr id="740" name="CustomShape 14"/>
          <p:cNvSpPr/>
          <p:nvPr/>
        </p:nvSpPr>
        <p:spPr>
          <a:xfrm>
            <a:off x="6199200" y="3429000"/>
            <a:ext cx="2285640" cy="456840"/>
          </a:xfrm>
          <a:prstGeom prst="rect">
            <a:avLst/>
          </a:prstGeom>
          <a:solidFill>
            <a:srgbClr val="eaeaea"/>
          </a:solidFill>
          <a:ln w="12600">
            <a:solidFill>
              <a:srgbClr val="000000"/>
            </a:solidFill>
            <a:miter/>
          </a:ln>
        </p:spPr>
        <p:txBody>
          <a:bodyPr anchor="ctr" bIns="45000" lIns="90000" rIns="90000" tIns="45000" wrap="none"/>
          <a:p>
            <a:pPr algn="ctr">
              <a:lnSpc>
                <a:spcPct val="100000"/>
              </a:lnSpc>
            </a:pPr>
            <a:r>
              <a:rPr b="1" lang="en-US" sz="1600">
                <a:solidFill>
                  <a:srgbClr val="000000"/>
                </a:solidFill>
                <a:latin typeface="Times New Roman"/>
              </a:rPr>
              <a:t>Cellular Phone</a:t>
            </a:r>
            <a:endParaRPr/>
          </a:p>
        </p:txBody>
      </p:sp>
    </p:spTree>
  </p:cSld>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41" name="TextShape 1"/>
          <p:cNvSpPr txBox="1"/>
          <p:nvPr/>
        </p:nvSpPr>
        <p:spPr>
          <a:xfrm>
            <a:off x="871560" y="-452880"/>
            <a:ext cx="8162640" cy="1236600"/>
          </a:xfrm>
          <a:prstGeom prst="rect">
            <a:avLst/>
          </a:prstGeom>
        </p:spPr>
        <p:txBody>
          <a:bodyPr anchor="b"/>
          <a:p>
            <a:pPr>
              <a:lnSpc>
                <a:spcPct val="100000"/>
              </a:lnSpc>
            </a:pPr>
            <a:r>
              <a:rPr lang="en-US" sz="4000">
                <a:solidFill>
                  <a:srgbClr val="006600"/>
                </a:solidFill>
                <a:latin typeface="Verdana"/>
              </a:rPr>
              <a:t>Example: A Cellular Phone</a:t>
            </a:r>
            <a:endParaRPr/>
          </a:p>
        </p:txBody>
      </p:sp>
      <p:sp>
        <p:nvSpPr>
          <p:cNvPr id="742" name="TextShape 2"/>
          <p:cNvSpPr txBox="1"/>
          <p:nvPr/>
        </p:nvSpPr>
        <p:spPr>
          <a:xfrm>
            <a:off x="457200" y="1066680"/>
            <a:ext cx="8110080" cy="4190760"/>
          </a:xfrm>
          <a:prstGeom prst="rect">
            <a:avLst/>
          </a:prstGeom>
        </p:spPr>
        <p:txBody>
          <a:bodyPr/>
          <a:p>
            <a:pPr>
              <a:lnSpc>
                <a:spcPct val="100000"/>
              </a:lnSpc>
              <a:buSzPct val="75000"/>
              <a:buFont charset="2" typeface="Wingdings"/>
              <a:buChar char=""/>
            </a:pPr>
            <a:r>
              <a:rPr lang="en-US" sz="3200">
                <a:solidFill>
                  <a:srgbClr val="800000"/>
                </a:solidFill>
                <a:latin typeface="Verdana"/>
              </a:rPr>
              <a:t>Use case: Make a Phone call</a:t>
            </a:r>
            <a:endParaRPr/>
          </a:p>
          <a:p>
            <a:pPr>
              <a:lnSpc>
                <a:spcPct val="100000"/>
              </a:lnSpc>
              <a:buSzPct val="75000"/>
              <a:buFont charset="2" typeface="Wingdings"/>
              <a:buAutoNum type="arabicPeriod"/>
            </a:pPr>
            <a:r>
              <a:rPr lang="en-US" sz="2400">
                <a:solidFill>
                  <a:srgbClr val="800000"/>
                </a:solidFill>
                <a:latin typeface="Verdana"/>
              </a:rPr>
              <a:t>Press digits to enter phone number.</a:t>
            </a:r>
            <a:endParaRPr/>
          </a:p>
          <a:p>
            <a:pPr>
              <a:lnSpc>
                <a:spcPct val="100000"/>
              </a:lnSpc>
              <a:buSzPct val="75000"/>
              <a:buFont charset="2" typeface="Wingdings"/>
              <a:buAutoNum type="arabicPeriod"/>
            </a:pPr>
            <a:r>
              <a:rPr lang="en-US" sz="2400">
                <a:solidFill>
                  <a:srgbClr val="800000"/>
                </a:solidFill>
                <a:latin typeface="Verdana"/>
              </a:rPr>
              <a:t>For each digit display is updated.</a:t>
            </a:r>
            <a:endParaRPr/>
          </a:p>
          <a:p>
            <a:pPr>
              <a:lnSpc>
                <a:spcPct val="100000"/>
              </a:lnSpc>
              <a:buSzPct val="75000"/>
              <a:buFont charset="2" typeface="Wingdings"/>
              <a:buAutoNum type="arabicPeriod"/>
            </a:pPr>
            <a:r>
              <a:rPr lang="en-US" sz="2400">
                <a:solidFill>
                  <a:srgbClr val="800000"/>
                </a:solidFill>
                <a:latin typeface="Verdana"/>
              </a:rPr>
              <a:t>For each digit, dialer generates the corresponding tone and emits it from the speaker.</a:t>
            </a:r>
            <a:endParaRPr/>
          </a:p>
          <a:p>
            <a:pPr>
              <a:lnSpc>
                <a:spcPct val="100000"/>
              </a:lnSpc>
              <a:buSzPct val="75000"/>
              <a:buFont charset="2" typeface="Wingdings"/>
              <a:buAutoNum type="arabicPeriod"/>
            </a:pPr>
            <a:r>
              <a:rPr lang="en-US" sz="2400">
                <a:solidFill>
                  <a:srgbClr val="800000"/>
                </a:solidFill>
                <a:latin typeface="Verdana"/>
              </a:rPr>
              <a:t>Press “Send”.</a:t>
            </a:r>
            <a:endParaRPr/>
          </a:p>
          <a:p>
            <a:pPr>
              <a:lnSpc>
                <a:spcPct val="100000"/>
              </a:lnSpc>
              <a:buSzPct val="75000"/>
              <a:buFont charset="2" typeface="Wingdings"/>
              <a:buAutoNum type="arabicPeriod"/>
            </a:pPr>
            <a:r>
              <a:rPr lang="en-US" sz="2400">
                <a:solidFill>
                  <a:srgbClr val="800000"/>
                </a:solidFill>
                <a:latin typeface="Verdana"/>
              </a:rPr>
              <a:t>Display shows “in use”.</a:t>
            </a:r>
            <a:endParaRPr/>
          </a:p>
          <a:p>
            <a:pPr>
              <a:lnSpc>
                <a:spcPct val="100000"/>
              </a:lnSpc>
              <a:buSzPct val="75000"/>
              <a:buFont charset="2" typeface="Wingdings"/>
              <a:buAutoNum type="arabicPeriod"/>
            </a:pPr>
            <a:r>
              <a:rPr lang="en-US" sz="2400">
                <a:solidFill>
                  <a:srgbClr val="800000"/>
                </a:solidFill>
                <a:latin typeface="Verdana"/>
              </a:rPr>
              <a:t>Cellular radio establishes a connection to network.</a:t>
            </a:r>
            <a:endParaRPr/>
          </a:p>
          <a:p>
            <a:pPr>
              <a:lnSpc>
                <a:spcPct val="100000"/>
              </a:lnSpc>
              <a:buSzPct val="75000"/>
              <a:buFont charset="2" typeface="Wingdings"/>
              <a:buAutoNum type="arabicPeriod"/>
            </a:pPr>
            <a:r>
              <a:rPr lang="en-US" sz="2400">
                <a:solidFill>
                  <a:srgbClr val="800000"/>
                </a:solidFill>
                <a:latin typeface="Verdana"/>
              </a:rPr>
              <a:t>Connection is made.</a:t>
            </a:r>
            <a:endParaRPr/>
          </a:p>
        </p:txBody>
      </p:sp>
    </p:spTree>
  </p:cSld>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43" name="TextShape 1"/>
          <p:cNvSpPr txBox="1"/>
          <p:nvPr/>
        </p:nvSpPr>
        <p:spPr>
          <a:xfrm>
            <a:off x="871560" y="-452880"/>
            <a:ext cx="8162640" cy="1236600"/>
          </a:xfrm>
          <a:prstGeom prst="rect">
            <a:avLst/>
          </a:prstGeom>
        </p:spPr>
        <p:txBody>
          <a:bodyPr anchor="b"/>
          <a:p>
            <a:pPr>
              <a:lnSpc>
                <a:spcPct val="100000"/>
              </a:lnSpc>
            </a:pPr>
            <a:r>
              <a:rPr lang="en-US" sz="4000">
                <a:solidFill>
                  <a:srgbClr val="006600"/>
                </a:solidFill>
                <a:latin typeface="Verdana"/>
              </a:rPr>
              <a:t>Example: A Cellular Phone</a:t>
            </a:r>
            <a:endParaRPr/>
          </a:p>
        </p:txBody>
      </p:sp>
      <p:sp>
        <p:nvSpPr>
          <p:cNvPr id="744" name="TextShape 2"/>
          <p:cNvSpPr txBox="1"/>
          <p:nvPr/>
        </p:nvSpPr>
        <p:spPr>
          <a:xfrm>
            <a:off x="457200" y="914400"/>
            <a:ext cx="8229240" cy="1066320"/>
          </a:xfrm>
          <a:prstGeom prst="rect">
            <a:avLst/>
          </a:prstGeom>
        </p:spPr>
        <p:txBody>
          <a:bodyPr/>
          <a:p>
            <a:pPr>
              <a:lnSpc>
                <a:spcPct val="100000"/>
              </a:lnSpc>
              <a:buSzPct val="75000"/>
              <a:buFont charset="2" typeface="Wingdings"/>
              <a:buChar char=""/>
            </a:pPr>
            <a:r>
              <a:rPr lang="en-US" sz="3200">
                <a:solidFill>
                  <a:srgbClr val="800000"/>
                </a:solidFill>
                <a:latin typeface="Verdana"/>
              </a:rPr>
              <a:t>How do the objects in the static model collaborate to execute use case scenario?</a:t>
            </a:r>
            <a:endParaRPr/>
          </a:p>
        </p:txBody>
      </p:sp>
      <p:pic>
        <p:nvPicPr>
          <p:cNvPr descr="" id="745" name="Picture 4"/>
          <p:cNvPicPr/>
          <p:nvPr/>
        </p:nvPicPr>
        <p:blipFill>
          <a:blip r:embed="rId1"/>
          <a:stretch>
            <a:fillRect/>
          </a:stretch>
        </p:blipFill>
        <p:spPr>
          <a:xfrm>
            <a:off x="838080" y="2895480"/>
            <a:ext cx="7238520" cy="3733560"/>
          </a:xfrm>
          <a:prstGeom prst="rect">
            <a:avLst/>
          </a:prstGeom>
        </p:spPr>
      </p:pic>
    </p:spTree>
  </p:cSld>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46" name="TextShape 1"/>
          <p:cNvSpPr txBox="1"/>
          <p:nvPr/>
        </p:nvSpPr>
        <p:spPr>
          <a:xfrm>
            <a:off x="871560" y="-452880"/>
            <a:ext cx="8162640" cy="1236600"/>
          </a:xfrm>
          <a:prstGeom prst="rect">
            <a:avLst/>
          </a:prstGeom>
        </p:spPr>
        <p:txBody>
          <a:bodyPr anchor="b"/>
          <a:p>
            <a:pPr>
              <a:lnSpc>
                <a:spcPct val="100000"/>
              </a:lnSpc>
            </a:pPr>
            <a:r>
              <a:rPr lang="en-US" sz="4000">
                <a:solidFill>
                  <a:srgbClr val="006600"/>
                </a:solidFill>
                <a:latin typeface="Verdana"/>
              </a:rPr>
              <a:t>Revisiting Static Model</a:t>
            </a:r>
            <a:endParaRPr/>
          </a:p>
        </p:txBody>
      </p:sp>
      <p:sp>
        <p:nvSpPr>
          <p:cNvPr id="747" name="TextShape 2"/>
          <p:cNvSpPr txBox="1"/>
          <p:nvPr/>
        </p:nvSpPr>
        <p:spPr>
          <a:xfrm>
            <a:off x="457200" y="1600200"/>
            <a:ext cx="8229240" cy="1142640"/>
          </a:xfrm>
          <a:prstGeom prst="rect">
            <a:avLst/>
          </a:prstGeom>
        </p:spPr>
        <p:txBody>
          <a:bodyPr/>
          <a:p>
            <a:pPr>
              <a:lnSpc>
                <a:spcPct val="100000"/>
              </a:lnSpc>
              <a:buSzPct val="75000"/>
              <a:buFont charset="2" typeface="Wingdings"/>
              <a:buChar char=""/>
            </a:pPr>
            <a:r>
              <a:rPr lang="en-US" sz="2800">
                <a:solidFill>
                  <a:srgbClr val="800000"/>
                </a:solidFill>
                <a:latin typeface="Verdana"/>
              </a:rPr>
              <a:t>Is dynamic model is same as static model?</a:t>
            </a:r>
            <a:endParaRPr/>
          </a:p>
          <a:p>
            <a:pPr>
              <a:lnSpc>
                <a:spcPct val="100000"/>
              </a:lnSpc>
              <a:buSzPct val="75000"/>
              <a:buFont charset="2" typeface="Wingdings"/>
              <a:buChar char=""/>
            </a:pPr>
            <a:r>
              <a:rPr lang="en-US" sz="2800">
                <a:solidFill>
                  <a:srgbClr val="800000"/>
                </a:solidFill>
                <a:latin typeface="Verdana"/>
              </a:rPr>
              <a:t>Which is highly coupled?</a:t>
            </a:r>
            <a:endParaRPr/>
          </a:p>
        </p:txBody>
      </p:sp>
      <p:pic>
        <p:nvPicPr>
          <p:cNvPr descr="" id="748" name="Picture 4"/>
          <p:cNvPicPr/>
          <p:nvPr/>
        </p:nvPicPr>
        <p:blipFill>
          <a:blip r:embed="rId1"/>
          <a:stretch>
            <a:fillRect/>
          </a:stretch>
        </p:blipFill>
        <p:spPr>
          <a:xfrm>
            <a:off x="1066680" y="2743200"/>
            <a:ext cx="6781320" cy="4038120"/>
          </a:xfrm>
          <a:prstGeom prst="rect">
            <a:avLst/>
          </a:prstGeom>
        </p:spPr>
      </p:pic>
    </p:spTree>
  </p:cSld>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49" name="TextShape 1"/>
          <p:cNvSpPr txBox="1"/>
          <p:nvPr/>
        </p:nvSpPr>
        <p:spPr>
          <a:xfrm>
            <a:off x="871560" y="-452880"/>
            <a:ext cx="8162640" cy="1236600"/>
          </a:xfrm>
          <a:prstGeom prst="rect">
            <a:avLst/>
          </a:prstGeom>
        </p:spPr>
        <p:txBody>
          <a:bodyPr anchor="b"/>
          <a:p>
            <a:pPr>
              <a:lnSpc>
                <a:spcPct val="100000"/>
              </a:lnSpc>
            </a:pPr>
            <a:r>
              <a:rPr lang="en-US" sz="4000">
                <a:solidFill>
                  <a:srgbClr val="006600"/>
                </a:solidFill>
                <a:latin typeface="Verdana"/>
              </a:rPr>
              <a:t>Example: A Cellular Phone</a:t>
            </a:r>
            <a:endParaRPr/>
          </a:p>
        </p:txBody>
      </p:sp>
      <p:sp>
        <p:nvSpPr>
          <p:cNvPr id="750" name="TextShape 2"/>
          <p:cNvSpPr txBox="1"/>
          <p:nvPr/>
        </p:nvSpPr>
        <p:spPr>
          <a:xfrm>
            <a:off x="457200" y="1143000"/>
            <a:ext cx="8229240" cy="685440"/>
          </a:xfrm>
          <a:prstGeom prst="rect">
            <a:avLst/>
          </a:prstGeom>
        </p:spPr>
        <p:txBody>
          <a:bodyPr/>
          <a:p>
            <a:pPr>
              <a:lnSpc>
                <a:spcPct val="100000"/>
              </a:lnSpc>
              <a:buSzPct val="75000"/>
              <a:buFont charset="2" typeface="Wingdings"/>
              <a:buChar char=""/>
            </a:pPr>
            <a:r>
              <a:rPr lang="en-US" sz="3200">
                <a:solidFill>
                  <a:srgbClr val="800000"/>
                </a:solidFill>
                <a:latin typeface="Verdana"/>
              </a:rPr>
              <a:t>Which button is pressed-</a:t>
            </a:r>
            <a:r>
              <a:rPr i="1" lang="en-US" sz="3200">
                <a:solidFill>
                  <a:srgbClr val="ff0000"/>
                </a:solidFill>
                <a:latin typeface="Verdana"/>
              </a:rPr>
              <a:t>send</a:t>
            </a:r>
            <a:r>
              <a:rPr lang="en-US" sz="3200">
                <a:solidFill>
                  <a:srgbClr val="800000"/>
                </a:solidFill>
                <a:latin typeface="Verdana"/>
              </a:rPr>
              <a:t> or </a:t>
            </a:r>
            <a:r>
              <a:rPr i="1" lang="en-US" sz="3200">
                <a:solidFill>
                  <a:srgbClr val="ff0000"/>
                </a:solidFill>
                <a:latin typeface="Verdana"/>
              </a:rPr>
              <a:t>digit</a:t>
            </a:r>
            <a:r>
              <a:rPr lang="en-US" sz="3200">
                <a:solidFill>
                  <a:srgbClr val="800000"/>
                </a:solidFill>
                <a:latin typeface="Verdana"/>
              </a:rPr>
              <a:t>?</a:t>
            </a:r>
            <a:endParaRPr/>
          </a:p>
        </p:txBody>
      </p:sp>
      <p:pic>
        <p:nvPicPr>
          <p:cNvPr descr="" id="751" name="Picture 6"/>
          <p:cNvPicPr/>
          <p:nvPr/>
        </p:nvPicPr>
        <p:blipFill>
          <a:blip r:embed="rId1"/>
          <a:stretch>
            <a:fillRect/>
          </a:stretch>
        </p:blipFill>
        <p:spPr>
          <a:xfrm>
            <a:off x="1371600" y="2362320"/>
            <a:ext cx="6857640" cy="4114440"/>
          </a:xfrm>
          <a:prstGeom prst="rect">
            <a:avLst/>
          </a:prstGeom>
        </p:spPr>
      </p:pic>
    </p:spTree>
  </p:cSld>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52" name="TextShape 1"/>
          <p:cNvSpPr txBox="1"/>
          <p:nvPr/>
        </p:nvSpPr>
        <p:spPr>
          <a:xfrm>
            <a:off x="871560" y="-452880"/>
            <a:ext cx="8162640" cy="1236600"/>
          </a:xfrm>
          <a:prstGeom prst="rect">
            <a:avLst/>
          </a:prstGeom>
        </p:spPr>
        <p:txBody>
          <a:bodyPr anchor="b"/>
          <a:p>
            <a:pPr>
              <a:lnSpc>
                <a:spcPct val="100000"/>
              </a:lnSpc>
            </a:pPr>
            <a:r>
              <a:rPr lang="en-US" sz="4000">
                <a:solidFill>
                  <a:srgbClr val="006600"/>
                </a:solidFill>
                <a:latin typeface="Verdana"/>
              </a:rPr>
              <a:t>Example: A Cellular Phone</a:t>
            </a:r>
            <a:endParaRPr/>
          </a:p>
        </p:txBody>
      </p:sp>
      <p:sp>
        <p:nvSpPr>
          <p:cNvPr id="753" name="TextShape 2"/>
          <p:cNvSpPr txBox="1"/>
          <p:nvPr/>
        </p:nvSpPr>
        <p:spPr>
          <a:xfrm>
            <a:off x="457200" y="1066680"/>
            <a:ext cx="8110080" cy="4190760"/>
          </a:xfrm>
          <a:prstGeom prst="rect">
            <a:avLst/>
          </a:prstGeom>
        </p:spPr>
        <p:txBody>
          <a:bodyPr/>
          <a:p>
            <a:pPr>
              <a:lnSpc>
                <a:spcPct val="100000"/>
              </a:lnSpc>
              <a:buSzPct val="75000"/>
              <a:buFont charset="2" typeface="Wingdings"/>
              <a:buChar char=""/>
            </a:pPr>
            <a:r>
              <a:rPr lang="en-US" sz="3200">
                <a:solidFill>
                  <a:srgbClr val="800000"/>
                </a:solidFill>
                <a:latin typeface="Verdana"/>
              </a:rPr>
              <a:t>If a “</a:t>
            </a:r>
            <a:r>
              <a:rPr i="1" lang="en-US" sz="3200">
                <a:solidFill>
                  <a:srgbClr val="ff0000"/>
                </a:solidFill>
                <a:latin typeface="Verdana"/>
              </a:rPr>
              <a:t>dialler</a:t>
            </a:r>
            <a:r>
              <a:rPr lang="en-US" sz="3200">
                <a:solidFill>
                  <a:srgbClr val="800000"/>
                </a:solidFill>
                <a:latin typeface="Verdana"/>
              </a:rPr>
              <a:t>” needs modification in </a:t>
            </a:r>
            <a:r>
              <a:rPr i="1" lang="en-US" sz="3200">
                <a:solidFill>
                  <a:srgbClr val="ff0000"/>
                </a:solidFill>
                <a:latin typeface="Verdana"/>
              </a:rPr>
              <a:t>display</a:t>
            </a:r>
            <a:r>
              <a:rPr lang="en-US" sz="3200">
                <a:solidFill>
                  <a:srgbClr val="800000"/>
                </a:solidFill>
                <a:latin typeface="Verdana"/>
              </a:rPr>
              <a:t> function?</a:t>
            </a:r>
            <a:endParaRPr/>
          </a:p>
        </p:txBody>
      </p:sp>
      <p:pic>
        <p:nvPicPr>
          <p:cNvPr descr="" id="754" name="Picture 4"/>
          <p:cNvPicPr/>
          <p:nvPr/>
        </p:nvPicPr>
        <p:blipFill>
          <a:blip r:embed="rId1"/>
          <a:stretch>
            <a:fillRect/>
          </a:stretch>
        </p:blipFill>
        <p:spPr>
          <a:xfrm>
            <a:off x="1066680" y="2590920"/>
            <a:ext cx="6781320" cy="4266720"/>
          </a:xfrm>
          <a:prstGeom prst="rect">
            <a:avLst/>
          </a:prstGeom>
        </p:spPr>
      </p:pic>
    </p:spTree>
  </p:cSld>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55" name="TextShape 1"/>
          <p:cNvSpPr txBox="1"/>
          <p:nvPr/>
        </p:nvSpPr>
        <p:spPr>
          <a:xfrm>
            <a:off x="871560" y="-452880"/>
            <a:ext cx="8162640" cy="1236600"/>
          </a:xfrm>
          <a:prstGeom prst="rect">
            <a:avLst/>
          </a:prstGeom>
        </p:spPr>
        <p:txBody>
          <a:bodyPr anchor="b"/>
          <a:p>
            <a:pPr>
              <a:lnSpc>
                <a:spcPct val="100000"/>
              </a:lnSpc>
            </a:pPr>
            <a:r>
              <a:rPr lang="en-US" sz="4000">
                <a:solidFill>
                  <a:srgbClr val="006600"/>
                </a:solidFill>
                <a:latin typeface="Verdana"/>
              </a:rPr>
              <a:t>Example: A Cellular Phone</a:t>
            </a:r>
            <a:endParaRPr/>
          </a:p>
        </p:txBody>
      </p:sp>
      <p:sp>
        <p:nvSpPr>
          <p:cNvPr id="756" name="TextShape 2"/>
          <p:cNvSpPr txBox="1"/>
          <p:nvPr/>
        </p:nvSpPr>
        <p:spPr>
          <a:xfrm>
            <a:off x="457200" y="1600200"/>
            <a:ext cx="8229240" cy="533160"/>
          </a:xfrm>
          <a:prstGeom prst="rect">
            <a:avLst/>
          </a:prstGeom>
        </p:spPr>
        <p:txBody>
          <a:bodyPr/>
          <a:p>
            <a:pPr>
              <a:lnSpc>
                <a:spcPct val="90000"/>
              </a:lnSpc>
              <a:buSzPct val="75000"/>
              <a:buFont charset="2" typeface="Wingdings"/>
              <a:buChar char=""/>
            </a:pPr>
            <a:r>
              <a:rPr lang="en-US" sz="3200">
                <a:solidFill>
                  <a:srgbClr val="800000"/>
                </a:solidFill>
                <a:latin typeface="Verdana"/>
              </a:rPr>
              <a:t>Final Iteration</a:t>
            </a:r>
            <a:endParaRPr/>
          </a:p>
        </p:txBody>
      </p:sp>
      <p:pic>
        <p:nvPicPr>
          <p:cNvPr descr="" id="757" name="Picture 4"/>
          <p:cNvPicPr/>
          <p:nvPr/>
        </p:nvPicPr>
        <p:blipFill>
          <a:blip r:embed="rId1"/>
          <a:stretch>
            <a:fillRect/>
          </a:stretch>
        </p:blipFill>
        <p:spPr>
          <a:xfrm>
            <a:off x="762120" y="2286000"/>
            <a:ext cx="7695720" cy="4371480"/>
          </a:xfrm>
          <a:prstGeom prst="rect">
            <a:avLst/>
          </a:prstGeom>
        </p:spPr>
      </p:pic>
    </p:spTree>
  </p:cSld>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58" name="TextShape 1"/>
          <p:cNvSpPr txBox="1"/>
          <p:nvPr/>
        </p:nvSpPr>
        <p:spPr>
          <a:xfrm>
            <a:off x="457200" y="1066680"/>
            <a:ext cx="8110080" cy="4190760"/>
          </a:xfrm>
          <a:prstGeom prst="rect">
            <a:avLst/>
          </a:prstGeom>
        </p:spPr>
        <p:txBody>
          <a:bodyPr bIns="54000" lIns="108000" rIns="108000" tIns="54000"/>
          <a:p>
            <a:pPr>
              <a:lnSpc>
                <a:spcPct val="85000"/>
              </a:lnSpc>
              <a:buSzPct val="75000"/>
              <a:buFont charset="2" typeface="Wingdings"/>
              <a:buChar char=""/>
            </a:pPr>
            <a:r>
              <a:rPr lang="en-US" sz="2800">
                <a:solidFill>
                  <a:srgbClr val="800000"/>
                </a:solidFill>
                <a:latin typeface="Verdana"/>
              </a:rPr>
              <a:t> </a:t>
            </a:r>
            <a:r>
              <a:rPr lang="en-US" sz="2800">
                <a:solidFill>
                  <a:srgbClr val="800000"/>
                </a:solidFill>
                <a:latin typeface="Verdana"/>
              </a:rPr>
              <a:t>A </a:t>
            </a:r>
            <a:r>
              <a:rPr lang="en-US" sz="2800">
                <a:solidFill>
                  <a:srgbClr val="ff0000"/>
                </a:solidFill>
                <a:latin typeface="Verdana"/>
              </a:rPr>
              <a:t>sequence diagram </a:t>
            </a:r>
            <a:r>
              <a:rPr lang="en-US" sz="2800">
                <a:solidFill>
                  <a:srgbClr val="800000"/>
                </a:solidFill>
                <a:latin typeface="Verdana"/>
              </a:rPr>
              <a:t>is an interaction </a:t>
            </a:r>
            <a:r>
              <a:rPr lang="en-US" sz="2800">
                <a:solidFill>
                  <a:srgbClr val="800000"/>
                </a:solidFill>
                <a:latin typeface="Verdana"/>
              </a:rPr>
              <a:t>
</a:t>
            </a:r>
            <a:r>
              <a:rPr lang="en-US" sz="2800">
                <a:solidFill>
                  <a:srgbClr val="800000"/>
                </a:solidFill>
                <a:latin typeface="Verdana"/>
              </a:rPr>
              <a:t> diagram that emphasizes the time ordering of messages.</a:t>
            </a:r>
            <a:endParaRPr/>
          </a:p>
          <a:p>
            <a:pPr>
              <a:lnSpc>
                <a:spcPct val="85000"/>
              </a:lnSpc>
              <a:buSzPct val="75000"/>
              <a:buFont charset="2" typeface="Wingdings"/>
              <a:buChar char=""/>
            </a:pPr>
            <a:r>
              <a:rPr lang="en-US" sz="2800">
                <a:solidFill>
                  <a:srgbClr val="800000"/>
                </a:solidFill>
                <a:latin typeface="Verdana"/>
              </a:rPr>
              <a:t>A sequence diagram is made up of the </a:t>
            </a:r>
            <a:r>
              <a:rPr lang="en-US" sz="2800">
                <a:solidFill>
                  <a:srgbClr val="800000"/>
                </a:solidFill>
                <a:latin typeface="Verdana"/>
              </a:rPr>
              <a:t>
</a:t>
            </a:r>
            <a:r>
              <a:rPr lang="en-US" sz="2800">
                <a:solidFill>
                  <a:srgbClr val="800000"/>
                </a:solidFill>
                <a:latin typeface="Verdana"/>
              </a:rPr>
              <a:t> following basic elements</a:t>
            </a:r>
            <a:endParaRPr/>
          </a:p>
          <a:p>
            <a:pPr lvl="1">
              <a:lnSpc>
                <a:spcPct val="85000"/>
              </a:lnSpc>
              <a:buSzPct val="70000"/>
              <a:buFont charset="2" typeface="Wingdings"/>
              <a:buChar char=""/>
            </a:pPr>
            <a:r>
              <a:rPr lang="en-US" sz="2400">
                <a:solidFill>
                  <a:srgbClr val="800000"/>
                </a:solidFill>
                <a:latin typeface="Verdana"/>
              </a:rPr>
              <a:t>Actors</a:t>
            </a:r>
            <a:endParaRPr/>
          </a:p>
          <a:p>
            <a:pPr lvl="1">
              <a:lnSpc>
                <a:spcPct val="85000"/>
              </a:lnSpc>
              <a:buSzPct val="70000"/>
              <a:buFont charset="2" typeface="Wingdings"/>
              <a:buChar char=""/>
            </a:pPr>
            <a:r>
              <a:rPr lang="en-US" sz="2400">
                <a:solidFill>
                  <a:srgbClr val="800000"/>
                </a:solidFill>
                <a:latin typeface="Verdana"/>
              </a:rPr>
              <a:t>Objects</a:t>
            </a:r>
            <a:endParaRPr/>
          </a:p>
          <a:p>
            <a:pPr lvl="1">
              <a:lnSpc>
                <a:spcPct val="85000"/>
              </a:lnSpc>
              <a:buSzPct val="70000"/>
              <a:buFont charset="2" typeface="Wingdings"/>
              <a:buChar char=""/>
            </a:pPr>
            <a:r>
              <a:rPr lang="en-US" sz="2400">
                <a:solidFill>
                  <a:srgbClr val="800000"/>
                </a:solidFill>
                <a:latin typeface="Verdana"/>
              </a:rPr>
              <a:t>Messages</a:t>
            </a:r>
            <a:endParaRPr/>
          </a:p>
          <a:p>
            <a:pPr lvl="1">
              <a:lnSpc>
                <a:spcPct val="85000"/>
              </a:lnSpc>
              <a:buSzPct val="70000"/>
              <a:buFont charset="2" typeface="Wingdings"/>
              <a:buChar char=""/>
            </a:pPr>
            <a:r>
              <a:rPr lang="en-US" sz="2400">
                <a:solidFill>
                  <a:srgbClr val="800000"/>
                </a:solidFill>
                <a:latin typeface="Verdana"/>
              </a:rPr>
              <a:t>Lifelines</a:t>
            </a:r>
            <a:endParaRPr/>
          </a:p>
          <a:p>
            <a:pPr lvl="1">
              <a:lnSpc>
                <a:spcPct val="85000"/>
              </a:lnSpc>
              <a:buSzPct val="70000"/>
              <a:buFont charset="2" typeface="Wingdings"/>
              <a:buChar char=""/>
            </a:pPr>
            <a:r>
              <a:rPr lang="en-US" sz="2400">
                <a:solidFill>
                  <a:srgbClr val="800000"/>
                </a:solidFill>
                <a:latin typeface="Verdana"/>
              </a:rPr>
              <a:t>Focus of control</a:t>
            </a:r>
            <a:endParaRPr/>
          </a:p>
          <a:p>
            <a:pPr>
              <a:lnSpc>
                <a:spcPct val="90000"/>
              </a:lnSpc>
            </a:pPr>
            <a:r>
              <a:rPr lang="en-US" sz="2800">
                <a:solidFill>
                  <a:srgbClr val="800000"/>
                </a:solidFill>
                <a:latin typeface="Verdana"/>
              </a:rPr>
              <a:t> </a:t>
            </a:r>
            <a:endParaRPr/>
          </a:p>
        </p:txBody>
      </p:sp>
      <p:sp>
        <p:nvSpPr>
          <p:cNvPr id="759" name="TextShape 2"/>
          <p:cNvSpPr txBox="1"/>
          <p:nvPr/>
        </p:nvSpPr>
        <p:spPr>
          <a:xfrm>
            <a:off x="871560" y="-452880"/>
            <a:ext cx="8162640" cy="1236600"/>
          </a:xfrm>
          <a:prstGeom prst="rect">
            <a:avLst/>
          </a:prstGeom>
        </p:spPr>
        <p:txBody>
          <a:bodyPr anchor="b"/>
          <a:p>
            <a:pPr>
              <a:lnSpc>
                <a:spcPct val="100000"/>
              </a:lnSpc>
            </a:pPr>
            <a:r>
              <a:rPr lang="en-US" sz="4000">
                <a:solidFill>
                  <a:srgbClr val="006600"/>
                </a:solidFill>
                <a:latin typeface="Verdana"/>
              </a:rPr>
              <a:t>         </a:t>
            </a:r>
            <a:endParaRPr/>
          </a:p>
        </p:txBody>
      </p:sp>
      <p:sp>
        <p:nvSpPr>
          <p:cNvPr id="760" name="CustomShape 3"/>
          <p:cNvSpPr/>
          <p:nvPr/>
        </p:nvSpPr>
        <p:spPr>
          <a:xfrm>
            <a:off x="68400" y="123840"/>
            <a:ext cx="8999280" cy="533160"/>
          </a:xfrm>
          <a:prstGeom prst="rect">
            <a:avLst/>
          </a:prstGeom>
        </p:spPr>
        <p:txBody>
          <a:bodyPr anchor="ctr" bIns="46080" lIns="92160" rIns="92160" tIns="46080"/>
          <a:p>
            <a:pPr algn="ctr">
              <a:lnSpc>
                <a:spcPct val="100000"/>
              </a:lnSpc>
            </a:pPr>
            <a:r>
              <a:rPr lang="en-US" sz="4400">
                <a:solidFill>
                  <a:srgbClr val="003366"/>
                </a:solidFill>
                <a:latin typeface="Verdana"/>
              </a:rPr>
              <a:t>What Are Sequence Diagrams?</a:t>
            </a:r>
            <a:endParaRPr/>
          </a:p>
        </p:txBody>
      </p:sp>
    </p:spTree>
  </p:cSld>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61" name="TextShape 1"/>
          <p:cNvSpPr txBox="1"/>
          <p:nvPr/>
        </p:nvSpPr>
        <p:spPr>
          <a:xfrm>
            <a:off x="871560" y="-452880"/>
            <a:ext cx="8162640" cy="1236600"/>
          </a:xfrm>
          <a:prstGeom prst="rect">
            <a:avLst/>
          </a:prstGeom>
        </p:spPr>
        <p:txBody>
          <a:bodyPr anchor="b"/>
          <a:p>
            <a:pPr>
              <a:lnSpc>
                <a:spcPct val="100000"/>
              </a:lnSpc>
            </a:pPr>
            <a:r>
              <a:rPr lang="en-US" sz="4000">
                <a:solidFill>
                  <a:srgbClr val="006600"/>
                </a:solidFill>
                <a:latin typeface="Verdana"/>
              </a:rPr>
              <a:t>         </a:t>
            </a:r>
            <a:endParaRPr/>
          </a:p>
        </p:txBody>
      </p:sp>
      <p:sp>
        <p:nvSpPr>
          <p:cNvPr id="762" name="CustomShape 2"/>
          <p:cNvSpPr/>
          <p:nvPr/>
        </p:nvSpPr>
        <p:spPr>
          <a:xfrm>
            <a:off x="68400" y="123840"/>
            <a:ext cx="8999280" cy="533160"/>
          </a:xfrm>
          <a:prstGeom prst="rect">
            <a:avLst/>
          </a:prstGeom>
        </p:spPr>
        <p:txBody>
          <a:bodyPr anchor="ctr" bIns="46080" lIns="92160" rIns="92160" tIns="46080"/>
          <a:p>
            <a:pPr algn="ctr">
              <a:lnSpc>
                <a:spcPct val="100000"/>
              </a:lnSpc>
            </a:pPr>
            <a:r>
              <a:rPr lang="en-US" sz="4400">
                <a:solidFill>
                  <a:srgbClr val="003366"/>
                </a:solidFill>
                <a:latin typeface="Verdana"/>
              </a:rPr>
              <a:t>Lifelines</a:t>
            </a:r>
            <a:endParaRPr/>
          </a:p>
        </p:txBody>
      </p:sp>
      <p:sp>
        <p:nvSpPr>
          <p:cNvPr id="763" name="TextShape 3"/>
          <p:cNvSpPr txBox="1"/>
          <p:nvPr/>
        </p:nvSpPr>
        <p:spPr>
          <a:xfrm>
            <a:off x="457200" y="1066680"/>
            <a:ext cx="8110080" cy="4190760"/>
          </a:xfrm>
          <a:prstGeom prst="rect">
            <a:avLst/>
          </a:prstGeom>
        </p:spPr>
        <p:txBody>
          <a:bodyPr bIns="54000" lIns="108000" rIns="108000" tIns="54000"/>
          <a:p>
            <a:pPr>
              <a:lnSpc>
                <a:spcPct val="85000"/>
              </a:lnSpc>
              <a:buSzPct val="75000"/>
              <a:buFont charset="2" typeface="Wingdings"/>
              <a:buChar char=""/>
            </a:pPr>
            <a:r>
              <a:rPr lang="en-US" sz="3200">
                <a:solidFill>
                  <a:srgbClr val="800000"/>
                </a:solidFill>
                <a:latin typeface="Verdana"/>
              </a:rPr>
              <a:t> </a:t>
            </a:r>
            <a:r>
              <a:rPr lang="en-US" sz="3200">
                <a:solidFill>
                  <a:srgbClr val="800000"/>
                </a:solidFill>
                <a:latin typeface="Verdana"/>
              </a:rPr>
              <a:t>A </a:t>
            </a:r>
            <a:r>
              <a:rPr lang="en-US" sz="3200">
                <a:solidFill>
                  <a:srgbClr val="ff0000"/>
                </a:solidFill>
                <a:latin typeface="Verdana"/>
              </a:rPr>
              <a:t>lifeline </a:t>
            </a:r>
            <a:r>
              <a:rPr lang="en-US" sz="3200">
                <a:solidFill>
                  <a:srgbClr val="800000"/>
                </a:solidFill>
                <a:latin typeface="Verdana"/>
              </a:rPr>
              <a:t>represents the existence of the object at a particular time. </a:t>
            </a:r>
            <a:endParaRPr/>
          </a:p>
          <a:p>
            <a:pPr>
              <a:lnSpc>
                <a:spcPct val="85000"/>
              </a:lnSpc>
              <a:buSzPct val="75000"/>
              <a:buFont charset="2" typeface="Wingdings"/>
              <a:buChar char=""/>
            </a:pPr>
            <a:r>
              <a:rPr lang="en-US" sz="3200">
                <a:solidFill>
                  <a:srgbClr val="800000"/>
                </a:solidFill>
                <a:latin typeface="Verdana"/>
              </a:rPr>
              <a:t> </a:t>
            </a:r>
            <a:r>
              <a:rPr lang="en-US" sz="3200">
                <a:solidFill>
                  <a:srgbClr val="800000"/>
                </a:solidFill>
                <a:latin typeface="Verdana"/>
              </a:rPr>
              <a:t>In the UML, an object symbol is drawn at the top of the lifeline.</a:t>
            </a:r>
            <a:endParaRPr/>
          </a:p>
        </p:txBody>
      </p:sp>
      <p:sp>
        <p:nvSpPr>
          <p:cNvPr id="764" name="CustomShape 4"/>
          <p:cNvSpPr/>
          <p:nvPr/>
        </p:nvSpPr>
        <p:spPr>
          <a:xfrm>
            <a:off x="3497760" y="4648320"/>
            <a:ext cx="1488240" cy="473400"/>
          </a:xfrm>
          <a:prstGeom prst="rect">
            <a:avLst/>
          </a:prstGeom>
        </p:spPr>
        <p:txBody>
          <a:bodyPr bIns="54000" lIns="108000" rIns="108000" tIns="54000" wrap="none"/>
          <a:p>
            <a:pPr>
              <a:lnSpc>
                <a:spcPct val="100000"/>
              </a:lnSpc>
            </a:pPr>
            <a:r>
              <a:rPr b="1" lang="en-US" sz="2400">
                <a:solidFill>
                  <a:srgbClr val="000000"/>
                </a:solidFill>
                <a:latin typeface="Verdana"/>
              </a:rPr>
              <a:t>Lifeline</a:t>
            </a:r>
            <a:endParaRPr/>
          </a:p>
        </p:txBody>
      </p:sp>
      <p:sp>
        <p:nvSpPr>
          <p:cNvPr id="765" name="Line 5"/>
          <p:cNvSpPr/>
          <p:nvPr/>
        </p:nvSpPr>
        <p:spPr>
          <a:xfrm>
            <a:off x="4952880" y="4876560"/>
            <a:ext cx="1905120" cy="0"/>
          </a:xfrm>
          <a:prstGeom prst="line">
            <a:avLst/>
          </a:prstGeom>
          <a:ln w="38160">
            <a:solidFill>
              <a:srgbClr val="003366"/>
            </a:solidFill>
            <a:round/>
            <a:tailEnd len="med" type="triangle" w="med"/>
          </a:ln>
        </p:spPr>
      </p:sp>
      <p:sp>
        <p:nvSpPr>
          <p:cNvPr id="766" name="CustomShape 6"/>
          <p:cNvSpPr/>
          <p:nvPr/>
        </p:nvSpPr>
        <p:spPr>
          <a:xfrm>
            <a:off x="6324480" y="3733920"/>
            <a:ext cx="1752120" cy="456840"/>
          </a:xfrm>
          <a:prstGeom prst="rect">
            <a:avLst/>
          </a:prstGeom>
          <a:ln w="9360">
            <a:solidFill>
              <a:srgbClr val="000000"/>
            </a:solidFill>
            <a:miter/>
          </a:ln>
        </p:spPr>
        <p:txBody>
          <a:bodyPr anchor="ctr" bIns="45000" lIns="90000" rIns="90000" tIns="45000" wrap="none"/>
          <a:p>
            <a:pPr algn="ctr">
              <a:lnSpc>
                <a:spcPct val="100000"/>
              </a:lnSpc>
            </a:pPr>
            <a:r>
              <a:rPr lang="en-US" sz="2400" u="sng">
                <a:solidFill>
                  <a:srgbClr val="000000"/>
                </a:solidFill>
                <a:latin typeface="Verdana"/>
              </a:rPr>
              <a:t>BITS GC342</a:t>
            </a:r>
            <a:endParaRPr/>
          </a:p>
        </p:txBody>
      </p:sp>
      <p:sp>
        <p:nvSpPr>
          <p:cNvPr id="767" name="Line 7"/>
          <p:cNvSpPr/>
          <p:nvPr/>
        </p:nvSpPr>
        <p:spPr>
          <a:xfrm>
            <a:off x="7086600" y="4190760"/>
            <a:ext cx="0" cy="1905120"/>
          </a:xfrm>
          <a:prstGeom prst="line">
            <a:avLst/>
          </a:prstGeom>
          <a:ln cap="rnd" w="19080">
            <a:solidFill>
              <a:srgbClr val="000000"/>
            </a:solidFill>
            <a:custDash>
              <a:ds d="53000" sp="53000"/>
            </a:custDash>
            <a:round/>
          </a:ln>
        </p:spPr>
      </p:sp>
    </p:spTree>
  </p:cSld>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7" name="TextShape 1"/>
          <p:cNvSpPr txBox="1"/>
          <p:nvPr/>
        </p:nvSpPr>
        <p:spPr>
          <a:xfrm>
            <a:off x="6553080" y="6248520"/>
            <a:ext cx="1904760" cy="456840"/>
          </a:xfrm>
          <a:prstGeom prst="rect">
            <a:avLst/>
          </a:prstGeom>
        </p:spPr>
        <p:txBody>
          <a:bodyPr anchor="b"/>
          <a:p>
            <a:pPr>
              <a:lnSpc>
                <a:spcPct val="100000"/>
              </a:lnSpc>
            </a:pPr>
            <a:fld id="{B1E1B131-31E1-4171-B1E1-B111E161C151}" type="slidenum">
              <a:rPr lang="en-US" sz="1400">
                <a:solidFill>
                  <a:srgbClr val="000000"/>
                </a:solidFill>
                <a:latin typeface="Verdana"/>
              </a:rPr>
              <a:t>&lt;number&gt;</a:t>
            </a:fld>
            <a:endParaRPr/>
          </a:p>
        </p:txBody>
      </p:sp>
      <p:sp>
        <p:nvSpPr>
          <p:cNvPr id="398" name="TextShape 2"/>
          <p:cNvSpPr txBox="1"/>
          <p:nvPr/>
        </p:nvSpPr>
        <p:spPr>
          <a:xfrm>
            <a:off x="871560" y="-452880"/>
            <a:ext cx="8162640" cy="1236600"/>
          </a:xfrm>
          <a:prstGeom prst="rect">
            <a:avLst/>
          </a:prstGeom>
        </p:spPr>
        <p:txBody>
          <a:bodyPr anchor="b"/>
          <a:p>
            <a:pPr>
              <a:lnSpc>
                <a:spcPct val="100000"/>
              </a:lnSpc>
            </a:pPr>
            <a:r>
              <a:rPr lang="en-US" sz="4000">
                <a:solidFill>
                  <a:srgbClr val="006600"/>
                </a:solidFill>
                <a:latin typeface="Verdana"/>
              </a:rPr>
              <a:t>Structural Diagrams</a:t>
            </a:r>
            <a:endParaRPr/>
          </a:p>
        </p:txBody>
      </p:sp>
      <p:sp>
        <p:nvSpPr>
          <p:cNvPr id="399" name="TextShape 3"/>
          <p:cNvSpPr txBox="1"/>
          <p:nvPr/>
        </p:nvSpPr>
        <p:spPr>
          <a:xfrm>
            <a:off x="457200" y="990720"/>
            <a:ext cx="7772040" cy="4114440"/>
          </a:xfrm>
          <a:prstGeom prst="rect">
            <a:avLst/>
          </a:prstGeom>
        </p:spPr>
        <p:txBody>
          <a:bodyPr/>
          <a:p>
            <a:pPr>
              <a:lnSpc>
                <a:spcPct val="90000"/>
              </a:lnSpc>
              <a:buSzPct val="75000"/>
              <a:buFont charset="2" typeface="Wingdings"/>
              <a:buChar char=""/>
            </a:pPr>
            <a:r>
              <a:rPr b="1" lang="en-US" sz="2800">
                <a:solidFill>
                  <a:srgbClr val="800000"/>
                </a:solidFill>
                <a:latin typeface="Verdana"/>
              </a:rPr>
              <a:t>Class Diagram</a:t>
            </a:r>
            <a:endParaRPr/>
          </a:p>
          <a:p>
            <a:pPr lvl="1">
              <a:lnSpc>
                <a:spcPct val="90000"/>
              </a:lnSpc>
              <a:buSzPct val="70000"/>
              <a:buFont charset="2" typeface="Wingdings"/>
              <a:buChar char=""/>
            </a:pPr>
            <a:r>
              <a:rPr lang="en-US" sz="2400">
                <a:solidFill>
                  <a:srgbClr val="800000"/>
                </a:solidFill>
                <a:latin typeface="Verdana"/>
              </a:rPr>
              <a:t>set of classes and their relationships.  Describes interface to the class </a:t>
            </a:r>
            <a:endParaRPr/>
          </a:p>
          <a:p>
            <a:pPr>
              <a:lnSpc>
                <a:spcPct val="90000"/>
              </a:lnSpc>
              <a:buSzPct val="75000"/>
              <a:buFont charset="2" typeface="Wingdings"/>
              <a:buChar char=""/>
            </a:pPr>
            <a:r>
              <a:rPr b="1" lang="en-US" sz="2800">
                <a:solidFill>
                  <a:srgbClr val="800000"/>
                </a:solidFill>
                <a:latin typeface="Verdana"/>
              </a:rPr>
              <a:t>Object Diagram</a:t>
            </a:r>
            <a:endParaRPr/>
          </a:p>
          <a:p>
            <a:pPr lvl="1">
              <a:lnSpc>
                <a:spcPct val="90000"/>
              </a:lnSpc>
              <a:buSzPct val="70000"/>
              <a:buFont charset="2" typeface="Wingdings"/>
              <a:buChar char=""/>
            </a:pPr>
            <a:r>
              <a:rPr lang="en-US" sz="2400">
                <a:solidFill>
                  <a:srgbClr val="800000"/>
                </a:solidFill>
                <a:latin typeface="Verdana"/>
              </a:rPr>
              <a:t>set of objects (class instances) and their relationships</a:t>
            </a:r>
            <a:endParaRPr/>
          </a:p>
          <a:p>
            <a:pPr>
              <a:lnSpc>
                <a:spcPct val="90000"/>
              </a:lnSpc>
              <a:buSzPct val="75000"/>
              <a:buFont charset="2" typeface="Wingdings"/>
              <a:buChar char=""/>
            </a:pPr>
            <a:r>
              <a:rPr b="1" lang="en-US" sz="2800">
                <a:solidFill>
                  <a:srgbClr val="800000"/>
                </a:solidFill>
                <a:latin typeface="Verdana"/>
              </a:rPr>
              <a:t>Component Diagram</a:t>
            </a:r>
            <a:endParaRPr/>
          </a:p>
          <a:p>
            <a:pPr lvl="1">
              <a:lnSpc>
                <a:spcPct val="90000"/>
              </a:lnSpc>
              <a:buSzPct val="70000"/>
              <a:buFont charset="2" typeface="Wingdings"/>
              <a:buChar char=""/>
            </a:pPr>
            <a:r>
              <a:rPr lang="en-US" sz="2400">
                <a:solidFill>
                  <a:srgbClr val="800000"/>
                </a:solidFill>
                <a:latin typeface="Verdana"/>
              </a:rPr>
              <a:t>logical groupings of elements and their relationships</a:t>
            </a:r>
            <a:endParaRPr/>
          </a:p>
          <a:p>
            <a:pPr>
              <a:lnSpc>
                <a:spcPct val="90000"/>
              </a:lnSpc>
              <a:buSzPct val="75000"/>
              <a:buFont charset="2" typeface="Wingdings"/>
              <a:buChar char=""/>
            </a:pPr>
            <a:r>
              <a:rPr b="1" lang="en-US" sz="2800">
                <a:solidFill>
                  <a:srgbClr val="800000"/>
                </a:solidFill>
                <a:latin typeface="Verdana"/>
              </a:rPr>
              <a:t>Deployment Diagram</a:t>
            </a:r>
            <a:endParaRPr/>
          </a:p>
          <a:p>
            <a:pPr lvl="1">
              <a:lnSpc>
                <a:spcPct val="90000"/>
              </a:lnSpc>
              <a:buSzPct val="70000"/>
              <a:buFont charset="2" typeface="Wingdings"/>
              <a:buChar char=""/>
            </a:pPr>
            <a:r>
              <a:rPr lang="en-US" sz="2400">
                <a:solidFill>
                  <a:srgbClr val="800000"/>
                </a:solidFill>
                <a:latin typeface="Verdana"/>
              </a:rPr>
              <a:t>set of computational resources (nodes) that host each component.</a:t>
            </a:r>
            <a:endParaRPr/>
          </a:p>
        </p:txBody>
      </p:sp>
    </p:spTree>
  </p:cSld>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68" name="TextShape 1"/>
          <p:cNvSpPr txBox="1"/>
          <p:nvPr/>
        </p:nvSpPr>
        <p:spPr>
          <a:xfrm>
            <a:off x="871560" y="-452880"/>
            <a:ext cx="8162640" cy="1236600"/>
          </a:xfrm>
          <a:prstGeom prst="rect">
            <a:avLst/>
          </a:prstGeom>
        </p:spPr>
        <p:txBody>
          <a:bodyPr anchor="b"/>
          <a:p>
            <a:pPr>
              <a:lnSpc>
                <a:spcPct val="100000"/>
              </a:lnSpc>
            </a:pPr>
            <a:r>
              <a:rPr lang="en-US" sz="4000">
                <a:solidFill>
                  <a:srgbClr val="006600"/>
                </a:solidFill>
                <a:latin typeface="Verdana"/>
              </a:rPr>
              <a:t>         </a:t>
            </a:r>
            <a:endParaRPr/>
          </a:p>
        </p:txBody>
      </p:sp>
      <p:sp>
        <p:nvSpPr>
          <p:cNvPr id="769" name="CustomShape 2"/>
          <p:cNvSpPr/>
          <p:nvPr/>
        </p:nvSpPr>
        <p:spPr>
          <a:xfrm>
            <a:off x="68400" y="123840"/>
            <a:ext cx="8999280" cy="533160"/>
          </a:xfrm>
          <a:prstGeom prst="rect">
            <a:avLst/>
          </a:prstGeom>
        </p:spPr>
        <p:txBody>
          <a:bodyPr anchor="ctr" bIns="46080" lIns="92160" rIns="92160" tIns="46080"/>
          <a:p>
            <a:pPr algn="ctr">
              <a:lnSpc>
                <a:spcPct val="100000"/>
              </a:lnSpc>
            </a:pPr>
            <a:r>
              <a:rPr lang="en-US" sz="4400">
                <a:solidFill>
                  <a:srgbClr val="003366"/>
                </a:solidFill>
                <a:latin typeface="Verdana"/>
              </a:rPr>
              <a:t>Focus of Control</a:t>
            </a:r>
            <a:endParaRPr/>
          </a:p>
        </p:txBody>
      </p:sp>
      <p:sp>
        <p:nvSpPr>
          <p:cNvPr id="770" name="TextShape 3"/>
          <p:cNvSpPr txBox="1"/>
          <p:nvPr/>
        </p:nvSpPr>
        <p:spPr>
          <a:xfrm>
            <a:off x="457200" y="1066680"/>
            <a:ext cx="8110080" cy="4190760"/>
          </a:xfrm>
          <a:prstGeom prst="rect">
            <a:avLst/>
          </a:prstGeom>
        </p:spPr>
        <p:txBody>
          <a:bodyPr bIns="54000" lIns="108000" rIns="108000" tIns="54000"/>
          <a:p>
            <a:pPr>
              <a:lnSpc>
                <a:spcPct val="85000"/>
              </a:lnSpc>
              <a:buSzPct val="75000"/>
              <a:buFont charset="2" typeface="Wingdings"/>
              <a:buChar char=""/>
            </a:pPr>
            <a:r>
              <a:rPr lang="en-US" sz="3200">
                <a:solidFill>
                  <a:srgbClr val="800000"/>
                </a:solidFill>
                <a:latin typeface="Verdana"/>
              </a:rPr>
              <a:t> </a:t>
            </a:r>
            <a:r>
              <a:rPr lang="en-US" sz="2400">
                <a:solidFill>
                  <a:srgbClr val="800000"/>
                </a:solidFill>
                <a:latin typeface="Verdana"/>
              </a:rPr>
              <a:t>A </a:t>
            </a:r>
            <a:r>
              <a:rPr lang="en-US" sz="2400">
                <a:solidFill>
                  <a:srgbClr val="ff0000"/>
                </a:solidFill>
                <a:latin typeface="Verdana"/>
              </a:rPr>
              <a:t>focus of control </a:t>
            </a:r>
            <a:r>
              <a:rPr lang="en-US" sz="2400">
                <a:solidFill>
                  <a:srgbClr val="800000"/>
                </a:solidFill>
                <a:latin typeface="Verdana"/>
              </a:rPr>
              <a:t>shows the period of time </a:t>
            </a:r>
            <a:r>
              <a:rPr lang="en-US" sz="2400">
                <a:solidFill>
                  <a:srgbClr val="800000"/>
                </a:solidFill>
                <a:latin typeface="Verdana"/>
              </a:rPr>
              <a:t>
</a:t>
            </a:r>
            <a:r>
              <a:rPr lang="en-US" sz="2400">
                <a:solidFill>
                  <a:srgbClr val="800000"/>
                </a:solidFill>
                <a:latin typeface="Verdana"/>
              </a:rPr>
              <a:t> during which an object is performing an </a:t>
            </a:r>
            <a:r>
              <a:rPr lang="en-US" sz="2400">
                <a:solidFill>
                  <a:srgbClr val="800000"/>
                </a:solidFill>
                <a:latin typeface="Verdana"/>
              </a:rPr>
              <a:t>
</a:t>
            </a:r>
            <a:r>
              <a:rPr lang="en-US" sz="2400">
                <a:solidFill>
                  <a:srgbClr val="800000"/>
                </a:solidFill>
                <a:latin typeface="Verdana"/>
              </a:rPr>
              <a:t> action, either directly or through a </a:t>
            </a:r>
            <a:r>
              <a:rPr lang="en-US" sz="2400">
                <a:solidFill>
                  <a:srgbClr val="800000"/>
                </a:solidFill>
                <a:latin typeface="Verdana"/>
              </a:rPr>
              <a:t>
</a:t>
            </a:r>
            <a:r>
              <a:rPr lang="en-US" sz="2400">
                <a:solidFill>
                  <a:srgbClr val="800000"/>
                </a:solidFill>
                <a:latin typeface="Verdana"/>
              </a:rPr>
              <a:t> subordinate procedure. </a:t>
            </a:r>
            <a:endParaRPr/>
          </a:p>
          <a:p>
            <a:pPr>
              <a:lnSpc>
                <a:spcPct val="85000"/>
              </a:lnSpc>
              <a:buSzPct val="75000"/>
              <a:buFont charset="2" typeface="Wingdings"/>
              <a:buChar char=""/>
            </a:pPr>
            <a:r>
              <a:rPr lang="en-US" sz="2400">
                <a:solidFill>
                  <a:srgbClr val="800000"/>
                </a:solidFill>
                <a:latin typeface="Verdana"/>
              </a:rPr>
              <a:t> </a:t>
            </a:r>
            <a:r>
              <a:rPr lang="en-US" sz="2400">
                <a:solidFill>
                  <a:srgbClr val="800000"/>
                </a:solidFill>
                <a:latin typeface="Verdana"/>
              </a:rPr>
              <a:t>In the UML, focus of control </a:t>
            </a:r>
            <a:r>
              <a:rPr lang="en-US" sz="2400">
                <a:solidFill>
                  <a:srgbClr val="800000"/>
                </a:solidFill>
                <a:latin typeface="Verdana"/>
              </a:rPr>
              <a:t>
</a:t>
            </a:r>
            <a:r>
              <a:rPr lang="en-US" sz="2400">
                <a:solidFill>
                  <a:srgbClr val="800000"/>
                </a:solidFill>
                <a:latin typeface="Verdana"/>
              </a:rPr>
              <a:t> is represented by a tall, </a:t>
            </a:r>
            <a:r>
              <a:rPr lang="en-US" sz="2400">
                <a:solidFill>
                  <a:srgbClr val="800000"/>
                </a:solidFill>
                <a:latin typeface="Verdana"/>
              </a:rPr>
              <a:t>
</a:t>
            </a:r>
            <a:r>
              <a:rPr lang="en-US" sz="2400">
                <a:solidFill>
                  <a:srgbClr val="800000"/>
                </a:solidFill>
                <a:latin typeface="Verdana"/>
              </a:rPr>
              <a:t> thin rectangle.</a:t>
            </a:r>
            <a:endParaRPr/>
          </a:p>
          <a:p>
            <a:pPr>
              <a:lnSpc>
                <a:spcPct val="85000"/>
              </a:lnSpc>
            </a:pPr>
            <a:endParaRPr/>
          </a:p>
        </p:txBody>
      </p:sp>
      <p:sp>
        <p:nvSpPr>
          <p:cNvPr id="771" name="CustomShape 4"/>
          <p:cNvSpPr/>
          <p:nvPr/>
        </p:nvSpPr>
        <p:spPr>
          <a:xfrm>
            <a:off x="533520" y="5029200"/>
            <a:ext cx="3580920" cy="474120"/>
          </a:xfrm>
          <a:prstGeom prst="rect">
            <a:avLst/>
          </a:prstGeom>
        </p:spPr>
        <p:txBody>
          <a:bodyPr bIns="54000" lIns="108000" rIns="108000" tIns="54000"/>
          <a:p>
            <a:pPr>
              <a:lnSpc>
                <a:spcPct val="100000"/>
              </a:lnSpc>
            </a:pPr>
            <a:r>
              <a:rPr b="1" lang="en-US" sz="2400">
                <a:solidFill>
                  <a:srgbClr val="000000"/>
                </a:solidFill>
                <a:latin typeface="Verdana"/>
              </a:rPr>
              <a:t>Focus of Control</a:t>
            </a:r>
            <a:endParaRPr/>
          </a:p>
        </p:txBody>
      </p:sp>
      <p:sp>
        <p:nvSpPr>
          <p:cNvPr id="772" name="Line 5"/>
          <p:cNvSpPr/>
          <p:nvPr/>
        </p:nvSpPr>
        <p:spPr>
          <a:xfrm>
            <a:off x="4190760" y="5257800"/>
            <a:ext cx="2057400" cy="0"/>
          </a:xfrm>
          <a:prstGeom prst="line">
            <a:avLst/>
          </a:prstGeom>
          <a:ln w="28440">
            <a:solidFill>
              <a:srgbClr val="003366"/>
            </a:solidFill>
            <a:round/>
          </a:ln>
        </p:spPr>
      </p:sp>
      <p:sp>
        <p:nvSpPr>
          <p:cNvPr id="773" name="Line 6"/>
          <p:cNvSpPr/>
          <p:nvPr/>
        </p:nvSpPr>
        <p:spPr>
          <a:xfrm>
            <a:off x="6476760" y="3962160"/>
            <a:ext cx="0" cy="2286000"/>
          </a:xfrm>
          <a:prstGeom prst="line">
            <a:avLst/>
          </a:prstGeom>
          <a:ln cap="rnd" w="19080">
            <a:solidFill>
              <a:srgbClr val="000000"/>
            </a:solidFill>
            <a:custDash>
              <a:ds d="53000" sp="53000"/>
            </a:custDash>
            <a:round/>
          </a:ln>
        </p:spPr>
      </p:sp>
      <p:sp>
        <p:nvSpPr>
          <p:cNvPr id="774" name="CustomShape 7"/>
          <p:cNvSpPr/>
          <p:nvPr/>
        </p:nvSpPr>
        <p:spPr>
          <a:xfrm>
            <a:off x="6400800" y="4419720"/>
            <a:ext cx="151920" cy="1294920"/>
          </a:xfrm>
          <a:prstGeom prst="rect">
            <a:avLst/>
          </a:prstGeom>
          <a:solidFill>
            <a:srgbClr val="ffffff"/>
          </a:solidFill>
          <a:ln w="9360">
            <a:solidFill>
              <a:srgbClr val="000000"/>
            </a:solidFill>
            <a:miter/>
          </a:ln>
        </p:spPr>
      </p:sp>
      <p:sp>
        <p:nvSpPr>
          <p:cNvPr id="775" name="CustomShape 8"/>
          <p:cNvSpPr/>
          <p:nvPr/>
        </p:nvSpPr>
        <p:spPr>
          <a:xfrm>
            <a:off x="5257800" y="3429000"/>
            <a:ext cx="2209320" cy="456840"/>
          </a:xfrm>
          <a:prstGeom prst="rect">
            <a:avLst/>
          </a:prstGeom>
          <a:ln w="9360">
            <a:solidFill>
              <a:srgbClr val="000000"/>
            </a:solidFill>
            <a:miter/>
          </a:ln>
        </p:spPr>
        <p:txBody>
          <a:bodyPr anchor="ctr" bIns="45000" lIns="90000" rIns="90000" tIns="45000" wrap="none"/>
          <a:p>
            <a:pPr algn="ctr">
              <a:lnSpc>
                <a:spcPct val="100000"/>
              </a:lnSpc>
            </a:pPr>
            <a:r>
              <a:rPr lang="en-US" sz="2400" u="sng">
                <a:solidFill>
                  <a:srgbClr val="000000"/>
                </a:solidFill>
                <a:latin typeface="Verdana"/>
              </a:rPr>
              <a:t>BITS GC342</a:t>
            </a:r>
            <a:endParaRPr/>
          </a:p>
        </p:txBody>
      </p:sp>
    </p:spTree>
  </p:cSld>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76" name="TextShape 1"/>
          <p:cNvSpPr txBox="1"/>
          <p:nvPr/>
        </p:nvSpPr>
        <p:spPr>
          <a:xfrm>
            <a:off x="871560" y="-452880"/>
            <a:ext cx="8162640" cy="1236600"/>
          </a:xfrm>
          <a:prstGeom prst="rect">
            <a:avLst/>
          </a:prstGeom>
        </p:spPr>
        <p:txBody>
          <a:bodyPr anchor="b"/>
          <a:p>
            <a:pPr>
              <a:lnSpc>
                <a:spcPct val="100000"/>
              </a:lnSpc>
            </a:pPr>
            <a:r>
              <a:rPr lang="en-US" sz="4000">
                <a:solidFill>
                  <a:srgbClr val="006600"/>
                </a:solidFill>
                <a:latin typeface="Verdana"/>
              </a:rPr>
              <a:t>         </a:t>
            </a:r>
            <a:endParaRPr/>
          </a:p>
        </p:txBody>
      </p:sp>
      <p:sp>
        <p:nvSpPr>
          <p:cNvPr id="777" name="CustomShape 2"/>
          <p:cNvSpPr/>
          <p:nvPr/>
        </p:nvSpPr>
        <p:spPr>
          <a:xfrm>
            <a:off x="68400" y="123840"/>
            <a:ext cx="8999280" cy="533160"/>
          </a:xfrm>
          <a:prstGeom prst="rect">
            <a:avLst/>
          </a:prstGeom>
        </p:spPr>
        <p:txBody>
          <a:bodyPr anchor="ctr" bIns="46080" lIns="92160" rIns="92160" tIns="46080"/>
          <a:p>
            <a:pPr algn="ctr">
              <a:lnSpc>
                <a:spcPct val="100000"/>
              </a:lnSpc>
            </a:pPr>
            <a:r>
              <a:rPr lang="en-US" sz="4400">
                <a:solidFill>
                  <a:srgbClr val="003366"/>
                </a:solidFill>
                <a:latin typeface="Verdana"/>
              </a:rPr>
              <a:t>Messages</a:t>
            </a:r>
            <a:endParaRPr/>
          </a:p>
        </p:txBody>
      </p:sp>
      <p:sp>
        <p:nvSpPr>
          <p:cNvPr id="778" name="TextShape 3"/>
          <p:cNvSpPr txBox="1"/>
          <p:nvPr/>
        </p:nvSpPr>
        <p:spPr>
          <a:xfrm>
            <a:off x="304920" y="1447920"/>
            <a:ext cx="8229240" cy="4525560"/>
          </a:xfrm>
          <a:prstGeom prst="rect">
            <a:avLst/>
          </a:prstGeom>
        </p:spPr>
        <p:txBody>
          <a:bodyPr bIns="54000" lIns="108000" rIns="108000" tIns="54000"/>
          <a:p>
            <a:pPr>
              <a:lnSpc>
                <a:spcPct val="85000"/>
              </a:lnSpc>
              <a:buSzPct val="75000"/>
              <a:buFont charset="2" typeface="Wingdings"/>
              <a:buChar char=""/>
            </a:pPr>
            <a:r>
              <a:rPr lang="en-US" sz="3200">
                <a:solidFill>
                  <a:srgbClr val="800000"/>
                </a:solidFill>
                <a:latin typeface="Verdana"/>
              </a:rPr>
              <a:t> </a:t>
            </a:r>
            <a:r>
              <a:rPr lang="en-US" sz="3200">
                <a:solidFill>
                  <a:srgbClr val="800000"/>
                </a:solidFill>
                <a:latin typeface="Verdana"/>
              </a:rPr>
              <a:t>A </a:t>
            </a:r>
            <a:r>
              <a:rPr lang="en-US" sz="3200">
                <a:solidFill>
                  <a:srgbClr val="ff0000"/>
                </a:solidFill>
                <a:latin typeface="Verdana"/>
              </a:rPr>
              <a:t>message</a:t>
            </a:r>
            <a:r>
              <a:rPr lang="en-US" sz="3200">
                <a:solidFill>
                  <a:srgbClr val="dddddd"/>
                </a:solidFill>
                <a:latin typeface="Verdana"/>
              </a:rPr>
              <a:t> </a:t>
            </a:r>
            <a:r>
              <a:rPr lang="en-US" sz="3200">
                <a:solidFill>
                  <a:srgbClr val="800000"/>
                </a:solidFill>
                <a:latin typeface="Verdana"/>
              </a:rPr>
              <a:t>is the communication between </a:t>
            </a:r>
            <a:r>
              <a:rPr lang="en-US" sz="3200">
                <a:solidFill>
                  <a:srgbClr val="800000"/>
                </a:solidFill>
                <a:latin typeface="Verdana"/>
              </a:rPr>
              <a:t>
</a:t>
            </a:r>
            <a:r>
              <a:rPr lang="en-US" sz="3200">
                <a:solidFill>
                  <a:srgbClr val="800000"/>
                </a:solidFill>
                <a:latin typeface="Verdana"/>
              </a:rPr>
              <a:t> two objects that triggers an event. </a:t>
            </a:r>
            <a:endParaRPr/>
          </a:p>
          <a:p>
            <a:pPr>
              <a:lnSpc>
                <a:spcPct val="85000"/>
              </a:lnSpc>
              <a:buSzPct val="75000"/>
              <a:buFont charset="2" typeface="Wingdings"/>
              <a:buChar char=""/>
            </a:pPr>
            <a:r>
              <a:rPr lang="en-US" sz="3200">
                <a:solidFill>
                  <a:srgbClr val="800000"/>
                </a:solidFill>
                <a:latin typeface="Verdana"/>
              </a:rPr>
              <a:t> </a:t>
            </a:r>
            <a:r>
              <a:rPr lang="en-US" sz="3200">
                <a:solidFill>
                  <a:srgbClr val="800000"/>
                </a:solidFill>
                <a:latin typeface="Verdana"/>
              </a:rPr>
              <a:t>In the UML, an object </a:t>
            </a:r>
            <a:r>
              <a:rPr lang="en-US" sz="3200">
                <a:solidFill>
                  <a:srgbClr val="800000"/>
                </a:solidFill>
                <a:latin typeface="Verdana"/>
              </a:rPr>
              <a:t>
</a:t>
            </a:r>
            <a:r>
              <a:rPr lang="en-US" sz="3200">
                <a:solidFill>
                  <a:srgbClr val="800000"/>
                </a:solidFill>
                <a:latin typeface="Verdana"/>
              </a:rPr>
              <a:t> message is represented </a:t>
            </a:r>
            <a:r>
              <a:rPr lang="en-US" sz="3200">
                <a:solidFill>
                  <a:srgbClr val="800000"/>
                </a:solidFill>
                <a:latin typeface="Verdana"/>
              </a:rPr>
              <a:t>
</a:t>
            </a:r>
            <a:r>
              <a:rPr lang="en-US" sz="3200">
                <a:solidFill>
                  <a:srgbClr val="800000"/>
                </a:solidFill>
                <a:latin typeface="Verdana"/>
              </a:rPr>
              <a:t> by a labeled arrow in a </a:t>
            </a:r>
            <a:r>
              <a:rPr lang="en-US" sz="3200">
                <a:solidFill>
                  <a:srgbClr val="800000"/>
                </a:solidFill>
                <a:latin typeface="Verdana"/>
              </a:rPr>
              <a:t>
</a:t>
            </a:r>
            <a:r>
              <a:rPr lang="en-US" sz="3200">
                <a:solidFill>
                  <a:srgbClr val="800000"/>
                </a:solidFill>
                <a:latin typeface="Verdana"/>
              </a:rPr>
              <a:t> sequence diagram.</a:t>
            </a:r>
            <a:endParaRPr/>
          </a:p>
        </p:txBody>
      </p:sp>
      <p:sp>
        <p:nvSpPr>
          <p:cNvPr id="779" name="CustomShape 4"/>
          <p:cNvSpPr/>
          <p:nvPr/>
        </p:nvSpPr>
        <p:spPr>
          <a:xfrm>
            <a:off x="3428280" y="5181480"/>
            <a:ext cx="1213920" cy="351720"/>
          </a:xfrm>
          <a:prstGeom prst="rect">
            <a:avLst/>
          </a:prstGeom>
        </p:spPr>
        <p:txBody>
          <a:bodyPr bIns="54000" lIns="108000" rIns="108000" tIns="54000" wrap="none"/>
          <a:p>
            <a:pPr>
              <a:lnSpc>
                <a:spcPct val="100000"/>
              </a:lnSpc>
            </a:pPr>
            <a:r>
              <a:rPr b="1" lang="en-US" sz="1600">
                <a:solidFill>
                  <a:srgbClr val="000000"/>
                </a:solidFill>
                <a:latin typeface="Verdana"/>
              </a:rPr>
              <a:t>Message</a:t>
            </a:r>
            <a:endParaRPr/>
          </a:p>
        </p:txBody>
      </p:sp>
      <p:sp>
        <p:nvSpPr>
          <p:cNvPr id="780" name="Line 5"/>
          <p:cNvSpPr/>
          <p:nvPr/>
        </p:nvSpPr>
        <p:spPr>
          <a:xfrm>
            <a:off x="4800600" y="5410080"/>
            <a:ext cx="1295280" cy="0"/>
          </a:xfrm>
          <a:prstGeom prst="line">
            <a:avLst/>
          </a:prstGeom>
          <a:ln w="38160">
            <a:solidFill>
              <a:srgbClr val="003366"/>
            </a:solidFill>
            <a:round/>
            <a:tailEnd len="med" type="triangle" w="med"/>
          </a:ln>
        </p:spPr>
      </p:sp>
      <p:sp>
        <p:nvSpPr>
          <p:cNvPr id="781" name="CustomShape 6"/>
          <p:cNvSpPr/>
          <p:nvPr/>
        </p:nvSpPr>
        <p:spPr>
          <a:xfrm>
            <a:off x="4267080" y="4648320"/>
            <a:ext cx="2133360" cy="456840"/>
          </a:xfrm>
          <a:prstGeom prst="rect">
            <a:avLst/>
          </a:prstGeom>
          <a:ln w="9360">
            <a:solidFill>
              <a:srgbClr val="000000"/>
            </a:solidFill>
            <a:miter/>
          </a:ln>
        </p:spPr>
        <p:txBody>
          <a:bodyPr anchor="ctr" bIns="45000" lIns="90000" rIns="90000" tIns="45000" wrap="none"/>
          <a:p>
            <a:pPr algn="ctr">
              <a:lnSpc>
                <a:spcPct val="100000"/>
              </a:lnSpc>
            </a:pPr>
            <a:r>
              <a:rPr lang="en-US" sz="2400" u="sng">
                <a:solidFill>
                  <a:srgbClr val="000000"/>
                </a:solidFill>
                <a:latin typeface="Verdana"/>
              </a:rPr>
              <a:t>BITS GC342</a:t>
            </a:r>
            <a:endParaRPr/>
          </a:p>
        </p:txBody>
      </p:sp>
      <p:sp>
        <p:nvSpPr>
          <p:cNvPr id="782" name="Line 7"/>
          <p:cNvSpPr/>
          <p:nvPr/>
        </p:nvSpPr>
        <p:spPr>
          <a:xfrm>
            <a:off x="5562360" y="5105160"/>
            <a:ext cx="0" cy="1524240"/>
          </a:xfrm>
          <a:prstGeom prst="line">
            <a:avLst/>
          </a:prstGeom>
          <a:ln cap="rnd" w="19080">
            <a:solidFill>
              <a:srgbClr val="000000"/>
            </a:solidFill>
            <a:custDash>
              <a:ds d="53000" sp="53000"/>
            </a:custDash>
            <a:round/>
          </a:ln>
        </p:spPr>
      </p:sp>
      <p:sp>
        <p:nvSpPr>
          <p:cNvPr id="783" name="CustomShape 8"/>
          <p:cNvSpPr/>
          <p:nvPr/>
        </p:nvSpPr>
        <p:spPr>
          <a:xfrm>
            <a:off x="6705720" y="4648320"/>
            <a:ext cx="2819160" cy="456840"/>
          </a:xfrm>
          <a:prstGeom prst="rect">
            <a:avLst/>
          </a:prstGeom>
          <a:ln w="9360">
            <a:solidFill>
              <a:srgbClr val="000000"/>
            </a:solidFill>
            <a:miter/>
          </a:ln>
        </p:spPr>
        <p:txBody>
          <a:bodyPr anchor="ctr" bIns="45000" lIns="90000" rIns="90000" tIns="45000" wrap="none"/>
          <a:p>
            <a:pPr algn="ctr">
              <a:lnSpc>
                <a:spcPct val="100000"/>
              </a:lnSpc>
            </a:pPr>
            <a:r>
              <a:rPr lang="en-US" sz="2400" u="sng">
                <a:solidFill>
                  <a:srgbClr val="000000"/>
                </a:solidFill>
                <a:latin typeface="Verdana"/>
              </a:rPr>
              <a:t>:CourseController</a:t>
            </a:r>
            <a:endParaRPr/>
          </a:p>
        </p:txBody>
      </p:sp>
      <p:sp>
        <p:nvSpPr>
          <p:cNvPr id="784" name="Line 9"/>
          <p:cNvSpPr/>
          <p:nvPr/>
        </p:nvSpPr>
        <p:spPr>
          <a:xfrm>
            <a:off x="7924680" y="5105160"/>
            <a:ext cx="0" cy="1600200"/>
          </a:xfrm>
          <a:prstGeom prst="line">
            <a:avLst/>
          </a:prstGeom>
          <a:ln cap="rnd" w="19080">
            <a:solidFill>
              <a:srgbClr val="000000"/>
            </a:solidFill>
            <a:custDash>
              <a:ds d="53000" sp="53000"/>
            </a:custDash>
            <a:round/>
          </a:ln>
        </p:spPr>
      </p:sp>
      <p:sp>
        <p:nvSpPr>
          <p:cNvPr id="785" name="CustomShape 10"/>
          <p:cNvSpPr/>
          <p:nvPr/>
        </p:nvSpPr>
        <p:spPr>
          <a:xfrm>
            <a:off x="5486400" y="5486400"/>
            <a:ext cx="151920" cy="990360"/>
          </a:xfrm>
          <a:prstGeom prst="rect">
            <a:avLst/>
          </a:prstGeom>
          <a:solidFill>
            <a:srgbClr val="ffffff"/>
          </a:solidFill>
          <a:ln w="9360">
            <a:solidFill>
              <a:srgbClr val="000000"/>
            </a:solidFill>
            <a:miter/>
          </a:ln>
        </p:spPr>
      </p:sp>
      <p:sp>
        <p:nvSpPr>
          <p:cNvPr id="786" name="CustomShape 11"/>
          <p:cNvSpPr/>
          <p:nvPr/>
        </p:nvSpPr>
        <p:spPr>
          <a:xfrm>
            <a:off x="7848720" y="5715000"/>
            <a:ext cx="151920" cy="609120"/>
          </a:xfrm>
          <a:prstGeom prst="rect">
            <a:avLst/>
          </a:prstGeom>
          <a:solidFill>
            <a:srgbClr val="ffffff"/>
          </a:solidFill>
          <a:ln w="9360">
            <a:solidFill>
              <a:srgbClr val="000000"/>
            </a:solidFill>
            <a:miter/>
          </a:ln>
        </p:spPr>
      </p:sp>
      <p:sp>
        <p:nvSpPr>
          <p:cNvPr id="787" name="Line 12"/>
          <p:cNvSpPr/>
          <p:nvPr/>
        </p:nvSpPr>
        <p:spPr>
          <a:xfrm>
            <a:off x="5638680" y="5681520"/>
            <a:ext cx="2286000" cy="0"/>
          </a:xfrm>
          <a:prstGeom prst="line">
            <a:avLst/>
          </a:prstGeom>
          <a:ln w="9360">
            <a:solidFill>
              <a:srgbClr val="000000"/>
            </a:solidFill>
            <a:round/>
            <a:tailEnd len="med" type="triangle" w="med"/>
          </a:ln>
        </p:spPr>
      </p:sp>
      <p:sp>
        <p:nvSpPr>
          <p:cNvPr id="788" name="Line 13"/>
          <p:cNvSpPr/>
          <p:nvPr/>
        </p:nvSpPr>
        <p:spPr>
          <a:xfrm>
            <a:off x="6172200" y="5562360"/>
            <a:ext cx="1066680" cy="0"/>
          </a:xfrm>
          <a:prstGeom prst="line">
            <a:avLst/>
          </a:prstGeom>
          <a:ln w="9360">
            <a:solidFill>
              <a:srgbClr val="000000"/>
            </a:solidFill>
            <a:round/>
            <a:tailEnd len="med" type="triangle" w="med"/>
          </a:ln>
        </p:spPr>
      </p:sp>
      <p:sp>
        <p:nvSpPr>
          <p:cNvPr id="789" name="CustomShape 14"/>
          <p:cNvSpPr/>
          <p:nvPr/>
        </p:nvSpPr>
        <p:spPr>
          <a:xfrm>
            <a:off x="6172200" y="5257800"/>
            <a:ext cx="990360" cy="576360"/>
          </a:xfrm>
          <a:prstGeom prst="rect">
            <a:avLst/>
          </a:prstGeom>
        </p:spPr>
        <p:txBody>
          <a:bodyPr bIns="45000" lIns="90000" rIns="90000" tIns="45000"/>
          <a:p>
            <a:pPr>
              <a:lnSpc>
                <a:spcPct val="100000"/>
              </a:lnSpc>
            </a:pPr>
            <a:r>
              <a:rPr b="1" lang="en-US" sz="1600">
                <a:solidFill>
                  <a:srgbClr val="000000"/>
                </a:solidFill>
                <a:latin typeface="Verdana"/>
              </a:rPr>
              <a:t>enroll( )</a:t>
            </a:r>
            <a:endParaRPr/>
          </a:p>
        </p:txBody>
      </p:sp>
    </p:spTree>
  </p:cSld>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90" name="TextShape 1"/>
          <p:cNvSpPr txBox="1"/>
          <p:nvPr/>
        </p:nvSpPr>
        <p:spPr>
          <a:xfrm>
            <a:off x="871560" y="-452880"/>
            <a:ext cx="8162640" cy="1236600"/>
          </a:xfrm>
          <a:prstGeom prst="rect">
            <a:avLst/>
          </a:prstGeom>
        </p:spPr>
        <p:txBody>
          <a:bodyPr anchor="b"/>
          <a:p>
            <a:pPr>
              <a:lnSpc>
                <a:spcPct val="100000"/>
              </a:lnSpc>
            </a:pPr>
            <a:r>
              <a:rPr lang="en-US" sz="4000">
                <a:solidFill>
                  <a:srgbClr val="006600"/>
                </a:solidFill>
                <a:latin typeface="Verdana"/>
              </a:rPr>
              <a:t>A Cellular Phone</a:t>
            </a:r>
            <a:endParaRPr/>
          </a:p>
        </p:txBody>
      </p:sp>
      <p:pic>
        <p:nvPicPr>
          <p:cNvPr descr="" id="791" name="Picture 4"/>
          <p:cNvPicPr/>
          <p:nvPr/>
        </p:nvPicPr>
        <p:blipFill>
          <a:blip r:embed="rId1"/>
          <a:stretch>
            <a:fillRect/>
          </a:stretch>
        </p:blipFill>
        <p:spPr>
          <a:xfrm>
            <a:off x="762120" y="2286000"/>
            <a:ext cx="7695720" cy="4371480"/>
          </a:xfrm>
          <a:prstGeom prst="rect">
            <a:avLst/>
          </a:prstGeom>
        </p:spPr>
      </p:pic>
    </p:spTree>
  </p:cSld>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92" name="TextShape 1"/>
          <p:cNvSpPr txBox="1"/>
          <p:nvPr/>
        </p:nvSpPr>
        <p:spPr>
          <a:xfrm>
            <a:off x="871560" y="-452880"/>
            <a:ext cx="8162640" cy="1236600"/>
          </a:xfrm>
          <a:prstGeom prst="rect">
            <a:avLst/>
          </a:prstGeom>
        </p:spPr>
        <p:txBody>
          <a:bodyPr anchor="b"/>
          <a:p>
            <a:pPr>
              <a:lnSpc>
                <a:spcPct val="100000"/>
              </a:lnSpc>
            </a:pPr>
            <a:r>
              <a:rPr lang="en-US" sz="4000">
                <a:solidFill>
                  <a:srgbClr val="006600"/>
                </a:solidFill>
                <a:latin typeface="Verdana"/>
              </a:rPr>
              <a:t>Example: A Cellular Phone</a:t>
            </a:r>
            <a:endParaRPr/>
          </a:p>
        </p:txBody>
      </p:sp>
      <p:sp>
        <p:nvSpPr>
          <p:cNvPr id="793" name="TextShape 2"/>
          <p:cNvSpPr txBox="1"/>
          <p:nvPr/>
        </p:nvSpPr>
        <p:spPr>
          <a:xfrm>
            <a:off x="457200" y="1600200"/>
            <a:ext cx="8229240" cy="456840"/>
          </a:xfrm>
          <a:prstGeom prst="rect">
            <a:avLst/>
          </a:prstGeom>
        </p:spPr>
        <p:txBody>
          <a:bodyPr/>
          <a:p>
            <a:pPr>
              <a:lnSpc>
                <a:spcPct val="80000"/>
              </a:lnSpc>
              <a:buSzPct val="75000"/>
              <a:buFont charset="2" typeface="Wingdings"/>
              <a:buChar char=""/>
            </a:pPr>
            <a:r>
              <a:rPr lang="en-US" sz="2800">
                <a:solidFill>
                  <a:srgbClr val="800000"/>
                </a:solidFill>
                <a:latin typeface="Verdana"/>
              </a:rPr>
              <a:t>Sequence diagram 1 </a:t>
            </a:r>
            <a:endParaRPr/>
          </a:p>
        </p:txBody>
      </p:sp>
      <p:pic>
        <p:nvPicPr>
          <p:cNvPr descr="" id="794" name="Picture 11"/>
          <p:cNvPicPr/>
          <p:nvPr/>
        </p:nvPicPr>
        <p:blipFill>
          <a:blip r:embed="rId1"/>
          <a:stretch>
            <a:fillRect/>
          </a:stretch>
        </p:blipFill>
        <p:spPr>
          <a:xfrm>
            <a:off x="685800" y="2514600"/>
            <a:ext cx="8229240" cy="3657240"/>
          </a:xfrm>
          <a:prstGeom prst="rect">
            <a:avLst/>
          </a:prstGeom>
        </p:spPr>
      </p:pic>
    </p:spTree>
  </p:cSld>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95" name="TextShape 1"/>
          <p:cNvSpPr txBox="1"/>
          <p:nvPr/>
        </p:nvSpPr>
        <p:spPr>
          <a:xfrm>
            <a:off x="871560" y="-452880"/>
            <a:ext cx="8162640" cy="1236600"/>
          </a:xfrm>
          <a:prstGeom prst="rect">
            <a:avLst/>
          </a:prstGeom>
        </p:spPr>
        <p:txBody>
          <a:bodyPr anchor="b"/>
          <a:p>
            <a:pPr>
              <a:lnSpc>
                <a:spcPct val="100000"/>
              </a:lnSpc>
            </a:pPr>
            <a:r>
              <a:rPr lang="en-US" sz="4000">
                <a:solidFill>
                  <a:srgbClr val="006600"/>
                </a:solidFill>
                <a:latin typeface="Verdana"/>
              </a:rPr>
              <a:t>Example: A Cellular Phone</a:t>
            </a:r>
            <a:endParaRPr/>
          </a:p>
        </p:txBody>
      </p:sp>
      <p:sp>
        <p:nvSpPr>
          <p:cNvPr id="796" name="TextShape 2"/>
          <p:cNvSpPr txBox="1"/>
          <p:nvPr/>
        </p:nvSpPr>
        <p:spPr>
          <a:xfrm>
            <a:off x="457200" y="1600200"/>
            <a:ext cx="8229240" cy="761760"/>
          </a:xfrm>
          <a:prstGeom prst="rect">
            <a:avLst/>
          </a:prstGeom>
        </p:spPr>
        <p:txBody>
          <a:bodyPr/>
          <a:p>
            <a:pPr>
              <a:lnSpc>
                <a:spcPct val="100000"/>
              </a:lnSpc>
              <a:buSzPct val="75000"/>
              <a:buFont charset="2" typeface="Wingdings"/>
              <a:buChar char=""/>
            </a:pPr>
            <a:r>
              <a:rPr lang="en-US" sz="3200">
                <a:solidFill>
                  <a:srgbClr val="800000"/>
                </a:solidFill>
                <a:latin typeface="Verdana"/>
              </a:rPr>
              <a:t>Sequence diagram 2</a:t>
            </a:r>
            <a:endParaRPr/>
          </a:p>
        </p:txBody>
      </p:sp>
      <p:pic>
        <p:nvPicPr>
          <p:cNvPr descr="" id="797" name="Picture 4"/>
          <p:cNvPicPr/>
          <p:nvPr/>
        </p:nvPicPr>
        <p:blipFill>
          <a:blip r:embed="rId1"/>
          <a:stretch>
            <a:fillRect/>
          </a:stretch>
        </p:blipFill>
        <p:spPr>
          <a:xfrm>
            <a:off x="609480" y="2666880"/>
            <a:ext cx="7924320" cy="3123720"/>
          </a:xfrm>
          <a:prstGeom prst="rect">
            <a:avLst/>
          </a:prstGeom>
        </p:spPr>
      </p:pic>
    </p:spTree>
  </p:cSld>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98" name="TextShape 1"/>
          <p:cNvSpPr txBox="1"/>
          <p:nvPr/>
        </p:nvSpPr>
        <p:spPr>
          <a:xfrm>
            <a:off x="871560" y="-452880"/>
            <a:ext cx="8162640" cy="1236600"/>
          </a:xfrm>
          <a:prstGeom prst="rect">
            <a:avLst/>
          </a:prstGeom>
        </p:spPr>
        <p:txBody>
          <a:bodyPr anchor="b"/>
          <a:p>
            <a:pPr>
              <a:lnSpc>
                <a:spcPct val="100000"/>
              </a:lnSpc>
            </a:pPr>
            <a:r>
              <a:rPr lang="en-US" sz="4000">
                <a:solidFill>
                  <a:srgbClr val="006600"/>
                </a:solidFill>
                <a:latin typeface="Verdana"/>
              </a:rPr>
              <a:t>Example: A Cellular Phone</a:t>
            </a:r>
            <a:endParaRPr/>
          </a:p>
        </p:txBody>
      </p:sp>
      <p:sp>
        <p:nvSpPr>
          <p:cNvPr id="799" name="TextShape 2"/>
          <p:cNvSpPr txBox="1"/>
          <p:nvPr/>
        </p:nvSpPr>
        <p:spPr>
          <a:xfrm>
            <a:off x="380880" y="1066680"/>
            <a:ext cx="8229240" cy="685440"/>
          </a:xfrm>
          <a:prstGeom prst="rect">
            <a:avLst/>
          </a:prstGeom>
        </p:spPr>
        <p:txBody>
          <a:bodyPr/>
          <a:p>
            <a:pPr>
              <a:lnSpc>
                <a:spcPct val="100000"/>
              </a:lnSpc>
              <a:buSzPct val="75000"/>
              <a:buFont charset="2" typeface="Wingdings"/>
              <a:buChar char=""/>
            </a:pPr>
            <a:r>
              <a:rPr lang="en-US" sz="3200">
                <a:solidFill>
                  <a:srgbClr val="800000"/>
                </a:solidFill>
                <a:latin typeface="Verdana"/>
              </a:rPr>
              <a:t>How objects can be created or destroyed?</a:t>
            </a:r>
            <a:endParaRPr/>
          </a:p>
        </p:txBody>
      </p:sp>
      <p:pic>
        <p:nvPicPr>
          <p:cNvPr descr="" id="800" name="Picture 4"/>
          <p:cNvPicPr/>
          <p:nvPr/>
        </p:nvPicPr>
        <p:blipFill>
          <a:blip r:embed="rId1"/>
          <a:stretch>
            <a:fillRect/>
          </a:stretch>
        </p:blipFill>
        <p:spPr>
          <a:xfrm>
            <a:off x="1447920" y="2209680"/>
            <a:ext cx="6552720" cy="4438440"/>
          </a:xfrm>
          <a:prstGeom prst="rect">
            <a:avLst/>
          </a:prstGeom>
        </p:spPr>
      </p:pic>
    </p:spTree>
  </p:cSld>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01" name="CustomShape 1"/>
          <p:cNvSpPr/>
          <p:nvPr/>
        </p:nvSpPr>
        <p:spPr>
          <a:xfrm>
            <a:off x="914400" y="1066680"/>
            <a:ext cx="6705360" cy="5578200"/>
          </a:xfrm>
          <a:prstGeom prst="rect">
            <a:avLst/>
          </a:prstGeom>
        </p:spPr>
        <p:txBody>
          <a:bodyPr bIns="45000" lIns="90000" rIns="90000" tIns="45000"/>
          <a:p>
            <a:pPr>
              <a:lnSpc>
                <a:spcPct val="100000"/>
              </a:lnSpc>
            </a:pPr>
            <a:r>
              <a:rPr lang="en-US" sz="2000">
                <a:solidFill>
                  <a:srgbClr val="000000"/>
                </a:solidFill>
                <a:latin typeface="Verdana"/>
              </a:rPr>
              <a:t>Sequence Diagrams describe interactions among classes. These interactions are modeled as exchange of messages. These diagrams focus on classes and the messages they exchange to accomplish some desired behavior. Sequence diagrams are a type of interaction diagrams. Sequence diagrams contain the following elements:</a:t>
            </a:r>
            <a:endParaRPr/>
          </a:p>
          <a:p>
            <a:pPr>
              <a:lnSpc>
                <a:spcPct val="100000"/>
              </a:lnSpc>
              <a:buFont typeface="StarSymbol"/>
              <a:buChar char=""/>
            </a:pPr>
            <a:r>
              <a:rPr b="1" lang="en-US" sz="2000">
                <a:solidFill>
                  <a:srgbClr val="000000"/>
                </a:solidFill>
                <a:latin typeface="Verdana"/>
              </a:rPr>
              <a:t> </a:t>
            </a:r>
            <a:r>
              <a:rPr b="1" lang="en-US" sz="2000">
                <a:solidFill>
                  <a:srgbClr val="000000"/>
                </a:solidFill>
                <a:latin typeface="Verdana"/>
              </a:rPr>
              <a:t>Class roles</a:t>
            </a:r>
            <a:r>
              <a:rPr lang="en-US" sz="2000">
                <a:solidFill>
                  <a:srgbClr val="000000"/>
                </a:solidFill>
                <a:latin typeface="Verdana"/>
              </a:rPr>
              <a:t>, which represent roles that objects may play within the interaction.</a:t>
            </a:r>
            <a:endParaRPr/>
          </a:p>
          <a:p>
            <a:pPr>
              <a:lnSpc>
                <a:spcPct val="100000"/>
              </a:lnSpc>
              <a:buFont typeface="StarSymbol"/>
              <a:buChar char=""/>
            </a:pPr>
            <a:r>
              <a:rPr lang="en-US" sz="2000">
                <a:solidFill>
                  <a:srgbClr val="000000"/>
                </a:solidFill>
                <a:latin typeface="Verdana"/>
              </a:rPr>
              <a:t> </a:t>
            </a:r>
            <a:r>
              <a:rPr b="1" lang="en-US" sz="2000">
                <a:solidFill>
                  <a:srgbClr val="000000"/>
                </a:solidFill>
                <a:latin typeface="Verdana"/>
              </a:rPr>
              <a:t>Lifelines</a:t>
            </a:r>
            <a:r>
              <a:rPr lang="en-US" sz="2000">
                <a:solidFill>
                  <a:srgbClr val="000000"/>
                </a:solidFill>
                <a:latin typeface="Verdana"/>
              </a:rPr>
              <a:t>, which represent the existence of an object over a period of time.</a:t>
            </a:r>
            <a:endParaRPr/>
          </a:p>
          <a:p>
            <a:pPr>
              <a:lnSpc>
                <a:spcPct val="100000"/>
              </a:lnSpc>
              <a:buFont typeface="StarSymbol"/>
              <a:buChar char=""/>
            </a:pPr>
            <a:r>
              <a:rPr lang="en-US" sz="2000">
                <a:solidFill>
                  <a:srgbClr val="000000"/>
                </a:solidFill>
                <a:latin typeface="Verdana"/>
              </a:rPr>
              <a:t> </a:t>
            </a:r>
            <a:r>
              <a:rPr b="1" lang="en-US" sz="2000">
                <a:solidFill>
                  <a:srgbClr val="000000"/>
                </a:solidFill>
                <a:latin typeface="Verdana"/>
              </a:rPr>
              <a:t>Activations</a:t>
            </a:r>
            <a:r>
              <a:rPr lang="en-US" sz="2000">
                <a:solidFill>
                  <a:srgbClr val="000000"/>
                </a:solidFill>
                <a:latin typeface="Verdana"/>
              </a:rPr>
              <a:t>, which represent the time during which an object is performing an operation.</a:t>
            </a:r>
            <a:endParaRPr/>
          </a:p>
          <a:p>
            <a:pPr>
              <a:lnSpc>
                <a:spcPct val="100000"/>
              </a:lnSpc>
              <a:buFont typeface="StarSymbol"/>
              <a:buChar char=""/>
            </a:pPr>
            <a:r>
              <a:rPr lang="en-US" sz="2000">
                <a:solidFill>
                  <a:srgbClr val="000000"/>
                </a:solidFill>
                <a:latin typeface="Verdana"/>
              </a:rPr>
              <a:t> </a:t>
            </a:r>
            <a:r>
              <a:rPr b="1" lang="en-US" sz="2000">
                <a:solidFill>
                  <a:srgbClr val="000000"/>
                </a:solidFill>
                <a:latin typeface="Verdana"/>
              </a:rPr>
              <a:t>Messages</a:t>
            </a:r>
            <a:r>
              <a:rPr lang="en-US" sz="2000">
                <a:solidFill>
                  <a:srgbClr val="000000"/>
                </a:solidFill>
                <a:latin typeface="Verdana"/>
              </a:rPr>
              <a:t>, which represent communication between objects.</a:t>
            </a:r>
            <a:endParaRPr/>
          </a:p>
        </p:txBody>
      </p:sp>
      <p:sp>
        <p:nvSpPr>
          <p:cNvPr id="802" name="CustomShape 2"/>
          <p:cNvSpPr/>
          <p:nvPr/>
        </p:nvSpPr>
        <p:spPr>
          <a:xfrm>
            <a:off x="460440" y="0"/>
            <a:ext cx="5303160" cy="639000"/>
          </a:xfrm>
          <a:prstGeom prst="rect">
            <a:avLst/>
          </a:prstGeom>
        </p:spPr>
        <p:txBody>
          <a:bodyPr bIns="45000" lIns="90000" rIns="90000" tIns="45000" wrap="none"/>
          <a:p>
            <a:pPr>
              <a:lnSpc>
                <a:spcPct val="100000"/>
              </a:lnSpc>
            </a:pPr>
            <a:r>
              <a:rPr b="1" lang="en-US" sz="3600">
                <a:solidFill>
                  <a:srgbClr val="003366"/>
                </a:solidFill>
                <a:latin typeface="Verdana"/>
              </a:rPr>
              <a:t>Sequence Diagrams</a:t>
            </a:r>
            <a:endParaRPr/>
          </a:p>
        </p:txBody>
      </p:sp>
    </p:spTree>
  </p:cSld>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03" name="TextShape 1"/>
          <p:cNvSpPr txBox="1"/>
          <p:nvPr/>
        </p:nvSpPr>
        <p:spPr>
          <a:xfrm>
            <a:off x="871560" y="-452880"/>
            <a:ext cx="8162640" cy="1236600"/>
          </a:xfrm>
          <a:prstGeom prst="rect">
            <a:avLst/>
          </a:prstGeom>
        </p:spPr>
        <p:txBody>
          <a:bodyPr anchor="b"/>
          <a:p>
            <a:pPr>
              <a:lnSpc>
                <a:spcPct val="100000"/>
              </a:lnSpc>
            </a:pPr>
            <a:r>
              <a:rPr lang="en-US" sz="4000">
                <a:solidFill>
                  <a:srgbClr val="006600"/>
                </a:solidFill>
                <a:latin typeface="Verdana"/>
              </a:rPr>
              <a:t>Sequence diagram</a:t>
            </a:r>
            <a:endParaRPr/>
          </a:p>
        </p:txBody>
      </p:sp>
      <p:sp>
        <p:nvSpPr>
          <p:cNvPr id="804" name="TextShape 2"/>
          <p:cNvSpPr txBox="1"/>
          <p:nvPr/>
        </p:nvSpPr>
        <p:spPr>
          <a:xfrm>
            <a:off x="457200" y="1066680"/>
            <a:ext cx="8110080" cy="4190760"/>
          </a:xfrm>
          <a:prstGeom prst="rect">
            <a:avLst/>
          </a:prstGeom>
        </p:spPr>
        <p:txBody>
          <a:bodyPr/>
          <a:p>
            <a:pPr>
              <a:lnSpc>
                <a:spcPct val="100000"/>
              </a:lnSpc>
              <a:buSzPct val="75000"/>
              <a:buFont charset="2" typeface="Wingdings"/>
              <a:buChar char=""/>
            </a:pPr>
            <a:r>
              <a:rPr lang="en-US" sz="2400">
                <a:solidFill>
                  <a:srgbClr val="800000"/>
                </a:solidFill>
                <a:latin typeface="Verdana"/>
              </a:rPr>
              <a:t>Sequence diagram describe algorithms, though usually at a high level:  the operations in a useful sequence diagram specify the “message passing” (method invocation) between objects (classes, roles) in the system.</a:t>
            </a:r>
            <a:endParaRPr/>
          </a:p>
          <a:p>
            <a:pPr>
              <a:lnSpc>
                <a:spcPct val="100000"/>
              </a:lnSpc>
              <a:buSzPct val="75000"/>
              <a:buFont charset="2" typeface="Wingdings"/>
              <a:buChar char=""/>
            </a:pPr>
            <a:r>
              <a:rPr lang="en-US" sz="2400">
                <a:solidFill>
                  <a:srgbClr val="800000"/>
                </a:solidFill>
                <a:latin typeface="Verdana"/>
              </a:rPr>
              <a:t>The notation is based on each object’s life span, with message passing marked in time-order between the objects.  Iteration and conditional operations may be specified.</a:t>
            </a:r>
            <a:endParaRPr/>
          </a:p>
          <a:p>
            <a:pPr>
              <a:lnSpc>
                <a:spcPct val="100000"/>
              </a:lnSpc>
              <a:buSzPct val="75000"/>
              <a:buFont charset="2" typeface="Wingdings"/>
              <a:buChar char=""/>
            </a:pPr>
            <a:r>
              <a:rPr lang="en-US" sz="2400">
                <a:solidFill>
                  <a:srgbClr val="800000"/>
                </a:solidFill>
                <a:latin typeface="Verdana"/>
              </a:rPr>
              <a:t>May in principle be used at the same three levels as class diagrams, though the specification level will usually be most useful.  (At the implementation level, you might better use pseudocode.)</a:t>
            </a:r>
            <a:endParaRPr/>
          </a:p>
        </p:txBody>
      </p:sp>
    </p:spTree>
  </p:cSld>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05" name="TextShape 1"/>
          <p:cNvSpPr txBox="1"/>
          <p:nvPr/>
        </p:nvSpPr>
        <p:spPr>
          <a:xfrm>
            <a:off x="871560" y="387000"/>
            <a:ext cx="8162640" cy="1236600"/>
          </a:xfrm>
          <a:prstGeom prst="rect">
            <a:avLst/>
          </a:prstGeom>
        </p:spPr>
        <p:txBody>
          <a:bodyPr anchor="b"/>
          <a:p>
            <a:pPr>
              <a:lnSpc>
                <a:spcPct val="100000"/>
              </a:lnSpc>
            </a:pPr>
            <a:r>
              <a:rPr lang="en-US" sz="4000">
                <a:solidFill>
                  <a:srgbClr val="006600"/>
                </a:solidFill>
                <a:latin typeface="Verdana"/>
              </a:rPr>
              <a:t>Sequence Diagram</a:t>
            </a:r>
            <a:endParaRPr/>
          </a:p>
        </p:txBody>
      </p:sp>
      <p:sp>
        <p:nvSpPr>
          <p:cNvPr id="806" name="TextShape 2"/>
          <p:cNvSpPr txBox="1"/>
          <p:nvPr/>
        </p:nvSpPr>
        <p:spPr>
          <a:xfrm>
            <a:off x="457200" y="1066680"/>
            <a:ext cx="8110080" cy="4190760"/>
          </a:xfrm>
          <a:prstGeom prst="rect">
            <a:avLst/>
          </a:prstGeom>
        </p:spPr>
        <p:txBody>
          <a:bodyPr/>
          <a:p>
            <a:endParaRPr/>
          </a:p>
        </p:txBody>
      </p:sp>
      <p:pic>
        <p:nvPicPr>
          <p:cNvPr descr="" id="807" name="Picture 5"/>
          <p:cNvPicPr/>
          <p:nvPr/>
        </p:nvPicPr>
        <p:blipFill>
          <a:blip r:embed="rId1"/>
          <a:stretch>
            <a:fillRect/>
          </a:stretch>
        </p:blipFill>
        <p:spPr>
          <a:xfrm>
            <a:off x="617400" y="39600"/>
            <a:ext cx="7908480" cy="6778440"/>
          </a:xfrm>
          <a:prstGeom prst="rect">
            <a:avLst/>
          </a:prstGeom>
        </p:spPr>
      </p:pic>
    </p:spTree>
  </p:cSld>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08" name="TextShape 1"/>
          <p:cNvSpPr txBox="1"/>
          <p:nvPr/>
        </p:nvSpPr>
        <p:spPr>
          <a:xfrm>
            <a:off x="609480" y="241560"/>
            <a:ext cx="7772040" cy="1310760"/>
          </a:xfrm>
          <a:prstGeom prst="rect">
            <a:avLst/>
          </a:prstGeom>
        </p:spPr>
        <p:txBody>
          <a:bodyPr anchor="b"/>
          <a:p>
            <a:pPr>
              <a:lnSpc>
                <a:spcPct val="100000"/>
              </a:lnSpc>
            </a:pPr>
            <a:r>
              <a:rPr lang="en-US" sz="4000">
                <a:solidFill>
                  <a:srgbClr val="006600"/>
                </a:solidFill>
                <a:latin typeface="Verdana"/>
              </a:rPr>
              <a:t>Sequence Diagram </a:t>
            </a:r>
            <a:r>
              <a:rPr lang="en-US" sz="4000">
                <a:solidFill>
                  <a:srgbClr val="006600"/>
                </a:solidFill>
                <a:latin typeface="Verdana"/>
              </a:rPr>
              <a:t>
</a:t>
            </a:r>
            <a:endParaRPr/>
          </a:p>
        </p:txBody>
      </p:sp>
      <p:sp>
        <p:nvSpPr>
          <p:cNvPr id="809" name="TextShape 2"/>
          <p:cNvSpPr txBox="1"/>
          <p:nvPr/>
        </p:nvSpPr>
        <p:spPr>
          <a:xfrm>
            <a:off x="457200" y="1066680"/>
            <a:ext cx="8110080" cy="4190760"/>
          </a:xfrm>
          <a:prstGeom prst="rect">
            <a:avLst/>
          </a:prstGeom>
        </p:spPr>
        <p:txBody>
          <a:bodyPr/>
          <a:p>
            <a:pPr>
              <a:lnSpc>
                <a:spcPct val="100000"/>
              </a:lnSpc>
              <a:buSzPct val="75000"/>
              <a:buFont charset="2" typeface="Wingdings"/>
              <a:buChar char=""/>
            </a:pPr>
            <a:r>
              <a:rPr lang="en-US" sz="3200">
                <a:solidFill>
                  <a:srgbClr val="800000"/>
                </a:solidFill>
                <a:latin typeface="Verdana"/>
              </a:rPr>
              <a:t>Graphical way to illustrate a scenario</a:t>
            </a:r>
            <a:endParaRPr/>
          </a:p>
          <a:p>
            <a:pPr>
              <a:lnSpc>
                <a:spcPct val="100000"/>
              </a:lnSpc>
              <a:buSzPct val="75000"/>
              <a:buFont charset="2" typeface="Wingdings"/>
              <a:buChar char=""/>
            </a:pPr>
            <a:r>
              <a:rPr lang="en-US" sz="3200">
                <a:solidFill>
                  <a:srgbClr val="800000"/>
                </a:solidFill>
                <a:latin typeface="Verdana"/>
              </a:rPr>
              <a:t>They show the sequence in which objects pass messages to each other</a:t>
            </a:r>
            <a:endParaRPr/>
          </a:p>
          <a:p>
            <a:pPr>
              <a:lnSpc>
                <a:spcPct val="100000"/>
              </a:lnSpc>
              <a:buSzPct val="75000"/>
              <a:buFont charset="2" typeface="Wingdings"/>
              <a:buChar char=""/>
            </a:pPr>
            <a:r>
              <a:rPr lang="en-US" sz="3200">
                <a:solidFill>
                  <a:srgbClr val="800000"/>
                </a:solidFill>
                <a:latin typeface="Verdana"/>
              </a:rPr>
              <a:t>Message : request to an object to perform a method (invoke a method)</a:t>
            </a:r>
            <a:endParaRPr/>
          </a:p>
          <a:p>
            <a:pPr>
              <a:lnSpc>
                <a:spcPct val="100000"/>
              </a:lnSpc>
              <a:buSzPct val="75000"/>
              <a:buFont charset="2" typeface="Wingdings"/>
              <a:buChar char=""/>
            </a:pPr>
            <a:r>
              <a:rPr lang="en-US" sz="3200">
                <a:solidFill>
                  <a:srgbClr val="800000"/>
                </a:solidFill>
                <a:latin typeface="Verdana"/>
              </a:rPr>
              <a:t>They show when objects are created and destroyed</a:t>
            </a:r>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00" name="TextShape 1"/>
          <p:cNvSpPr txBox="1"/>
          <p:nvPr/>
        </p:nvSpPr>
        <p:spPr>
          <a:xfrm>
            <a:off x="6553080" y="6248520"/>
            <a:ext cx="1904760" cy="456840"/>
          </a:xfrm>
          <a:prstGeom prst="rect">
            <a:avLst/>
          </a:prstGeom>
        </p:spPr>
        <p:txBody>
          <a:bodyPr anchor="b"/>
          <a:p>
            <a:pPr>
              <a:lnSpc>
                <a:spcPct val="100000"/>
              </a:lnSpc>
            </a:pPr>
            <a:fld id="{E1E151A1-3111-4101-8141-C1E1D1B1E171}" type="slidenum">
              <a:rPr lang="en-US" sz="1400">
                <a:solidFill>
                  <a:srgbClr val="000000"/>
                </a:solidFill>
                <a:latin typeface="Verdana"/>
              </a:rPr>
              <a:t>&lt;number&gt;</a:t>
            </a:fld>
            <a:endParaRPr/>
          </a:p>
        </p:txBody>
      </p:sp>
      <p:sp>
        <p:nvSpPr>
          <p:cNvPr id="401" name="TextShape 2"/>
          <p:cNvSpPr txBox="1"/>
          <p:nvPr/>
        </p:nvSpPr>
        <p:spPr>
          <a:xfrm>
            <a:off x="871560" y="-452880"/>
            <a:ext cx="8162640" cy="1236600"/>
          </a:xfrm>
          <a:prstGeom prst="rect">
            <a:avLst/>
          </a:prstGeom>
        </p:spPr>
        <p:txBody>
          <a:bodyPr anchor="b"/>
          <a:p>
            <a:pPr>
              <a:lnSpc>
                <a:spcPct val="100000"/>
              </a:lnSpc>
            </a:pPr>
            <a:r>
              <a:rPr lang="en-US" sz="4000">
                <a:solidFill>
                  <a:srgbClr val="006600"/>
                </a:solidFill>
                <a:latin typeface="Verdana"/>
              </a:rPr>
              <a:t>Behavioral Diagrams</a:t>
            </a:r>
            <a:endParaRPr/>
          </a:p>
        </p:txBody>
      </p:sp>
      <p:sp>
        <p:nvSpPr>
          <p:cNvPr id="402" name="TextShape 3"/>
          <p:cNvSpPr txBox="1"/>
          <p:nvPr/>
        </p:nvSpPr>
        <p:spPr>
          <a:xfrm>
            <a:off x="457200" y="990720"/>
            <a:ext cx="7772040" cy="4495320"/>
          </a:xfrm>
          <a:prstGeom prst="rect">
            <a:avLst/>
          </a:prstGeom>
        </p:spPr>
        <p:txBody>
          <a:bodyPr/>
          <a:p>
            <a:pPr>
              <a:lnSpc>
                <a:spcPct val="90000"/>
              </a:lnSpc>
              <a:buSzPct val="75000"/>
              <a:buFont charset="2" typeface="Wingdings"/>
              <a:buChar char=""/>
            </a:pPr>
            <a:r>
              <a:rPr b="1" lang="en-US" sz="2800">
                <a:solidFill>
                  <a:srgbClr val="800000"/>
                </a:solidFill>
                <a:latin typeface="Verdana"/>
              </a:rPr>
              <a:t>Use Case Diagram</a:t>
            </a:r>
            <a:endParaRPr/>
          </a:p>
          <a:p>
            <a:pPr lvl="1">
              <a:lnSpc>
                <a:spcPct val="90000"/>
              </a:lnSpc>
              <a:buSzPct val="70000"/>
              <a:buFont charset="2" typeface="Wingdings"/>
              <a:buChar char=""/>
            </a:pPr>
            <a:r>
              <a:rPr lang="en-US" sz="2400">
                <a:solidFill>
                  <a:srgbClr val="800000"/>
                </a:solidFill>
                <a:latin typeface="Verdana"/>
              </a:rPr>
              <a:t>high-level behaviors of the system, user goals, external entities: actors</a:t>
            </a:r>
            <a:endParaRPr/>
          </a:p>
          <a:p>
            <a:pPr>
              <a:lnSpc>
                <a:spcPct val="90000"/>
              </a:lnSpc>
              <a:buSzPct val="75000"/>
              <a:buFont charset="2" typeface="Wingdings"/>
              <a:buChar char=""/>
            </a:pPr>
            <a:r>
              <a:rPr b="1" lang="en-US" sz="2800">
                <a:solidFill>
                  <a:srgbClr val="800000"/>
                </a:solidFill>
                <a:latin typeface="Verdana"/>
              </a:rPr>
              <a:t>Sequence Diagram</a:t>
            </a:r>
            <a:endParaRPr/>
          </a:p>
          <a:p>
            <a:pPr lvl="1">
              <a:lnSpc>
                <a:spcPct val="90000"/>
              </a:lnSpc>
              <a:buSzPct val="70000"/>
              <a:buFont charset="2" typeface="Wingdings"/>
              <a:buChar char=""/>
            </a:pPr>
            <a:r>
              <a:rPr lang="en-US" sz="2400">
                <a:solidFill>
                  <a:srgbClr val="800000"/>
                </a:solidFill>
                <a:latin typeface="Verdana"/>
              </a:rPr>
              <a:t>focus on time ordering of messages</a:t>
            </a:r>
            <a:endParaRPr/>
          </a:p>
          <a:p>
            <a:pPr>
              <a:lnSpc>
                <a:spcPct val="90000"/>
              </a:lnSpc>
              <a:buSzPct val="75000"/>
              <a:buFont charset="2" typeface="Wingdings"/>
              <a:buChar char=""/>
            </a:pPr>
            <a:r>
              <a:rPr b="1" lang="en-US" sz="2800">
                <a:solidFill>
                  <a:srgbClr val="800000"/>
                </a:solidFill>
                <a:latin typeface="Verdana"/>
              </a:rPr>
              <a:t>Collaboration Diagram</a:t>
            </a:r>
            <a:endParaRPr/>
          </a:p>
          <a:p>
            <a:pPr lvl="1">
              <a:lnSpc>
                <a:spcPct val="90000"/>
              </a:lnSpc>
              <a:buSzPct val="70000"/>
              <a:buFont charset="2" typeface="Wingdings"/>
              <a:buChar char=""/>
            </a:pPr>
            <a:r>
              <a:rPr lang="en-US" sz="2400">
                <a:solidFill>
                  <a:srgbClr val="800000"/>
                </a:solidFill>
                <a:latin typeface="Verdana"/>
              </a:rPr>
              <a:t>focus on structural organization of objects and messages</a:t>
            </a:r>
            <a:endParaRPr/>
          </a:p>
          <a:p>
            <a:pPr>
              <a:lnSpc>
                <a:spcPct val="90000"/>
              </a:lnSpc>
              <a:buSzPct val="75000"/>
              <a:buFont charset="2" typeface="Wingdings"/>
              <a:buChar char=""/>
            </a:pPr>
            <a:r>
              <a:rPr b="1" lang="en-US" sz="2800">
                <a:solidFill>
                  <a:srgbClr val="800000"/>
                </a:solidFill>
                <a:latin typeface="Verdana"/>
              </a:rPr>
              <a:t>State Chart Diagram</a:t>
            </a:r>
            <a:endParaRPr/>
          </a:p>
          <a:p>
            <a:pPr lvl="1">
              <a:lnSpc>
                <a:spcPct val="90000"/>
              </a:lnSpc>
              <a:buSzPct val="70000"/>
              <a:buFont charset="2" typeface="Wingdings"/>
              <a:buChar char=""/>
            </a:pPr>
            <a:r>
              <a:rPr lang="en-US" sz="2400">
                <a:solidFill>
                  <a:srgbClr val="800000"/>
                </a:solidFill>
                <a:latin typeface="Verdana"/>
              </a:rPr>
              <a:t>event driven state changes of system</a:t>
            </a:r>
            <a:endParaRPr/>
          </a:p>
          <a:p>
            <a:pPr>
              <a:lnSpc>
                <a:spcPct val="90000"/>
              </a:lnSpc>
              <a:buSzPct val="75000"/>
              <a:buFont charset="2" typeface="Wingdings"/>
              <a:buChar char=""/>
            </a:pPr>
            <a:r>
              <a:rPr b="1" lang="en-US" sz="2800">
                <a:solidFill>
                  <a:srgbClr val="800000"/>
                </a:solidFill>
                <a:latin typeface="Verdana"/>
              </a:rPr>
              <a:t>Activity Diagram</a:t>
            </a:r>
            <a:endParaRPr/>
          </a:p>
          <a:p>
            <a:pPr lvl="1">
              <a:lnSpc>
                <a:spcPct val="90000"/>
              </a:lnSpc>
              <a:buSzPct val="70000"/>
              <a:buFont charset="2" typeface="Wingdings"/>
              <a:buChar char=""/>
            </a:pPr>
            <a:r>
              <a:rPr lang="en-US" sz="2400">
                <a:solidFill>
                  <a:srgbClr val="800000"/>
                </a:solidFill>
                <a:latin typeface="Verdana"/>
              </a:rPr>
              <a:t>flow of control between activities</a:t>
            </a:r>
            <a:endParaRPr/>
          </a:p>
        </p:txBody>
      </p:sp>
    </p:spTree>
  </p:cSld>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10" name="TextShape 1"/>
          <p:cNvSpPr txBox="1"/>
          <p:nvPr/>
        </p:nvSpPr>
        <p:spPr>
          <a:xfrm>
            <a:off x="762120" y="268200"/>
            <a:ext cx="7772040" cy="1236600"/>
          </a:xfrm>
          <a:prstGeom prst="rect">
            <a:avLst/>
          </a:prstGeom>
        </p:spPr>
        <p:txBody>
          <a:bodyPr anchor="b"/>
          <a:p>
            <a:pPr>
              <a:lnSpc>
                <a:spcPct val="100000"/>
              </a:lnSpc>
            </a:pPr>
            <a:r>
              <a:rPr lang="en-US" sz="3600">
                <a:solidFill>
                  <a:srgbClr val="006600"/>
                </a:solidFill>
                <a:latin typeface="Verdana"/>
              </a:rPr>
              <a:t>Sequence diagram notation</a:t>
            </a:r>
            <a:r>
              <a:rPr lang="en-US" sz="3600">
                <a:solidFill>
                  <a:srgbClr val="006600"/>
                </a:solidFill>
                <a:latin typeface="Verdana"/>
              </a:rPr>
              <a:t>
</a:t>
            </a:r>
            <a:endParaRPr/>
          </a:p>
        </p:txBody>
      </p:sp>
      <p:sp>
        <p:nvSpPr>
          <p:cNvPr id="811" name="CustomShape 2"/>
          <p:cNvSpPr/>
          <p:nvPr/>
        </p:nvSpPr>
        <p:spPr>
          <a:xfrm>
            <a:off x="996480" y="1943280"/>
            <a:ext cx="1080360" cy="456120"/>
          </a:xfrm>
          <a:prstGeom prst="rect">
            <a:avLst/>
          </a:prstGeom>
          <a:ln w="9360">
            <a:solidFill>
              <a:srgbClr val="000000"/>
            </a:solidFill>
            <a:miter/>
          </a:ln>
        </p:spPr>
        <p:txBody>
          <a:bodyPr bIns="45000" lIns="90000" rIns="90000" tIns="45000" wrap="none"/>
          <a:p>
            <a:pPr>
              <a:lnSpc>
                <a:spcPct val="100000"/>
              </a:lnSpc>
            </a:pPr>
            <a:r>
              <a:rPr lang="en-US" sz="2400" u="sng">
                <a:solidFill>
                  <a:srgbClr val="000000"/>
                </a:solidFill>
                <a:latin typeface="Arial"/>
              </a:rPr>
              <a:t>object:</a:t>
            </a:r>
            <a:endParaRPr/>
          </a:p>
        </p:txBody>
      </p:sp>
      <p:sp>
        <p:nvSpPr>
          <p:cNvPr id="812" name="CustomShape 3"/>
          <p:cNvSpPr/>
          <p:nvPr/>
        </p:nvSpPr>
        <p:spPr>
          <a:xfrm>
            <a:off x="2597760" y="1943280"/>
            <a:ext cx="1027080" cy="456120"/>
          </a:xfrm>
          <a:prstGeom prst="rect">
            <a:avLst/>
          </a:prstGeom>
          <a:ln w="9360">
            <a:solidFill>
              <a:srgbClr val="000000"/>
            </a:solidFill>
            <a:miter/>
          </a:ln>
        </p:spPr>
        <p:txBody>
          <a:bodyPr bIns="45000" lIns="90000" rIns="90000" tIns="45000" wrap="none"/>
          <a:p>
            <a:pPr>
              <a:lnSpc>
                <a:spcPct val="100000"/>
              </a:lnSpc>
            </a:pPr>
            <a:r>
              <a:rPr lang="en-US" sz="2400" u="sng">
                <a:solidFill>
                  <a:srgbClr val="000000"/>
                </a:solidFill>
                <a:latin typeface="Arial"/>
              </a:rPr>
              <a:t>:Class</a:t>
            </a:r>
            <a:endParaRPr/>
          </a:p>
        </p:txBody>
      </p:sp>
      <p:sp>
        <p:nvSpPr>
          <p:cNvPr id="813" name="CustomShape 4"/>
          <p:cNvSpPr/>
          <p:nvPr/>
        </p:nvSpPr>
        <p:spPr>
          <a:xfrm>
            <a:off x="4731840" y="1905120"/>
            <a:ext cx="941400" cy="456120"/>
          </a:xfrm>
          <a:prstGeom prst="rect">
            <a:avLst/>
          </a:prstGeom>
          <a:ln w="9360">
            <a:solidFill>
              <a:srgbClr val="000000"/>
            </a:solidFill>
            <a:miter/>
          </a:ln>
        </p:spPr>
        <p:txBody>
          <a:bodyPr bIns="45000" lIns="90000" rIns="90000" tIns="45000" wrap="none"/>
          <a:p>
            <a:pPr>
              <a:lnSpc>
                <a:spcPct val="100000"/>
              </a:lnSpc>
            </a:pPr>
            <a:r>
              <a:rPr lang="en-US" sz="2400">
                <a:solidFill>
                  <a:srgbClr val="000000"/>
                </a:solidFill>
                <a:latin typeface="Arial"/>
              </a:rPr>
              <a:t>Class</a:t>
            </a:r>
            <a:endParaRPr/>
          </a:p>
        </p:txBody>
      </p:sp>
      <p:sp>
        <p:nvSpPr>
          <p:cNvPr id="814" name="CustomShape 5"/>
          <p:cNvSpPr/>
          <p:nvPr/>
        </p:nvSpPr>
        <p:spPr>
          <a:xfrm>
            <a:off x="6635160" y="1943280"/>
            <a:ext cx="1080360" cy="456120"/>
          </a:xfrm>
          <a:prstGeom prst="rect">
            <a:avLst/>
          </a:prstGeom>
          <a:ln w="9360">
            <a:solidFill>
              <a:srgbClr val="000000"/>
            </a:solidFill>
            <a:miter/>
          </a:ln>
        </p:spPr>
        <p:txBody>
          <a:bodyPr bIns="45000" lIns="90000" rIns="90000" tIns="45000" wrap="none"/>
          <a:p>
            <a:pPr>
              <a:lnSpc>
                <a:spcPct val="100000"/>
              </a:lnSpc>
            </a:pPr>
            <a:r>
              <a:rPr lang="en-US" sz="2400" u="sng">
                <a:solidFill>
                  <a:srgbClr val="000000"/>
                </a:solidFill>
                <a:latin typeface="Arial"/>
              </a:rPr>
              <a:t>object:</a:t>
            </a:r>
            <a:endParaRPr/>
          </a:p>
        </p:txBody>
      </p:sp>
      <p:sp>
        <p:nvSpPr>
          <p:cNvPr id="815" name="CustomShape 6"/>
          <p:cNvSpPr/>
          <p:nvPr/>
        </p:nvSpPr>
        <p:spPr>
          <a:xfrm>
            <a:off x="1447920" y="2743200"/>
            <a:ext cx="75960" cy="2895120"/>
          </a:xfrm>
          <a:prstGeom prst="rect">
            <a:avLst/>
          </a:prstGeom>
          <a:solidFill>
            <a:srgbClr val="eaeaea"/>
          </a:solidFill>
          <a:ln w="28440">
            <a:solidFill>
              <a:srgbClr val="000000"/>
            </a:solidFill>
            <a:miter/>
          </a:ln>
        </p:spPr>
      </p:sp>
      <p:sp>
        <p:nvSpPr>
          <p:cNvPr id="816" name="Line 7"/>
          <p:cNvSpPr/>
          <p:nvPr/>
        </p:nvSpPr>
        <p:spPr>
          <a:xfrm>
            <a:off x="1485720" y="2514600"/>
            <a:ext cx="0" cy="228600"/>
          </a:xfrm>
          <a:prstGeom prst="line">
            <a:avLst/>
          </a:prstGeom>
          <a:ln cap="rnd" w="28440">
            <a:solidFill>
              <a:srgbClr val="000000"/>
            </a:solidFill>
            <a:custDash>
              <a:ds d="79000" sp="79000"/>
            </a:custDash>
            <a:round/>
          </a:ln>
        </p:spPr>
      </p:sp>
      <p:sp>
        <p:nvSpPr>
          <p:cNvPr id="817" name="Line 8"/>
          <p:cNvSpPr/>
          <p:nvPr/>
        </p:nvSpPr>
        <p:spPr>
          <a:xfrm>
            <a:off x="1485720" y="5638680"/>
            <a:ext cx="0" cy="304920"/>
          </a:xfrm>
          <a:prstGeom prst="line">
            <a:avLst/>
          </a:prstGeom>
          <a:ln cap="rnd" w="28440">
            <a:solidFill>
              <a:srgbClr val="000000"/>
            </a:solidFill>
            <a:custDash>
              <a:ds d="79000" sp="79000"/>
            </a:custDash>
            <a:round/>
          </a:ln>
        </p:spPr>
      </p:sp>
      <p:sp>
        <p:nvSpPr>
          <p:cNvPr id="818" name="CustomShape 9"/>
          <p:cNvSpPr/>
          <p:nvPr/>
        </p:nvSpPr>
        <p:spPr>
          <a:xfrm>
            <a:off x="3048120" y="2743200"/>
            <a:ext cx="75960" cy="2895120"/>
          </a:xfrm>
          <a:prstGeom prst="rect">
            <a:avLst/>
          </a:prstGeom>
          <a:solidFill>
            <a:srgbClr val="eaeaea"/>
          </a:solidFill>
          <a:ln w="28440">
            <a:solidFill>
              <a:srgbClr val="000000"/>
            </a:solidFill>
            <a:miter/>
          </a:ln>
        </p:spPr>
      </p:sp>
      <p:sp>
        <p:nvSpPr>
          <p:cNvPr id="819" name="Line 10"/>
          <p:cNvSpPr/>
          <p:nvPr/>
        </p:nvSpPr>
        <p:spPr>
          <a:xfrm>
            <a:off x="3085920" y="2514600"/>
            <a:ext cx="0" cy="228600"/>
          </a:xfrm>
          <a:prstGeom prst="line">
            <a:avLst/>
          </a:prstGeom>
          <a:ln cap="rnd" w="28440">
            <a:solidFill>
              <a:srgbClr val="000000"/>
            </a:solidFill>
            <a:custDash>
              <a:ds d="79000" sp="79000"/>
            </a:custDash>
            <a:round/>
          </a:ln>
        </p:spPr>
      </p:sp>
      <p:sp>
        <p:nvSpPr>
          <p:cNvPr id="820" name="Line 11"/>
          <p:cNvSpPr/>
          <p:nvPr/>
        </p:nvSpPr>
        <p:spPr>
          <a:xfrm>
            <a:off x="3047760" y="5638680"/>
            <a:ext cx="0" cy="304920"/>
          </a:xfrm>
          <a:prstGeom prst="line">
            <a:avLst/>
          </a:prstGeom>
          <a:ln cap="rnd" w="28440">
            <a:solidFill>
              <a:srgbClr val="000000"/>
            </a:solidFill>
            <a:custDash>
              <a:ds d="79000" sp="79000"/>
            </a:custDash>
            <a:round/>
          </a:ln>
        </p:spPr>
      </p:sp>
      <p:sp>
        <p:nvSpPr>
          <p:cNvPr id="821" name="CustomShape 12"/>
          <p:cNvSpPr/>
          <p:nvPr/>
        </p:nvSpPr>
        <p:spPr>
          <a:xfrm>
            <a:off x="5181480" y="3581280"/>
            <a:ext cx="75960" cy="761760"/>
          </a:xfrm>
          <a:prstGeom prst="rect">
            <a:avLst/>
          </a:prstGeom>
          <a:solidFill>
            <a:srgbClr val="eaeaea"/>
          </a:solidFill>
          <a:ln w="28440">
            <a:solidFill>
              <a:srgbClr val="000000"/>
            </a:solidFill>
            <a:miter/>
          </a:ln>
        </p:spPr>
      </p:sp>
      <p:sp>
        <p:nvSpPr>
          <p:cNvPr id="822" name="Line 13"/>
          <p:cNvSpPr/>
          <p:nvPr/>
        </p:nvSpPr>
        <p:spPr>
          <a:xfrm>
            <a:off x="5219640" y="2514600"/>
            <a:ext cx="0" cy="1066680"/>
          </a:xfrm>
          <a:prstGeom prst="line">
            <a:avLst/>
          </a:prstGeom>
          <a:ln cap="rnd" w="28440">
            <a:solidFill>
              <a:srgbClr val="000000"/>
            </a:solidFill>
            <a:custDash>
              <a:ds d="79000" sp="79000"/>
            </a:custDash>
            <a:round/>
          </a:ln>
        </p:spPr>
      </p:sp>
      <p:sp>
        <p:nvSpPr>
          <p:cNvPr id="823" name="Line 14"/>
          <p:cNvSpPr/>
          <p:nvPr/>
        </p:nvSpPr>
        <p:spPr>
          <a:xfrm>
            <a:off x="5219640" y="4419360"/>
            <a:ext cx="0" cy="1524240"/>
          </a:xfrm>
          <a:prstGeom prst="line">
            <a:avLst/>
          </a:prstGeom>
          <a:ln cap="rnd" w="28440">
            <a:solidFill>
              <a:srgbClr val="000000"/>
            </a:solidFill>
            <a:custDash>
              <a:ds d="79000" sp="79000"/>
            </a:custDash>
            <a:round/>
          </a:ln>
        </p:spPr>
      </p:sp>
      <p:sp>
        <p:nvSpPr>
          <p:cNvPr id="824" name="CustomShape 15"/>
          <p:cNvSpPr/>
          <p:nvPr/>
        </p:nvSpPr>
        <p:spPr>
          <a:xfrm>
            <a:off x="7162920" y="3124080"/>
            <a:ext cx="75960" cy="761760"/>
          </a:xfrm>
          <a:prstGeom prst="rect">
            <a:avLst/>
          </a:prstGeom>
          <a:solidFill>
            <a:srgbClr val="eaeaea"/>
          </a:solidFill>
          <a:ln w="28440">
            <a:solidFill>
              <a:srgbClr val="000000"/>
            </a:solidFill>
            <a:miter/>
          </a:ln>
        </p:spPr>
      </p:sp>
      <p:sp>
        <p:nvSpPr>
          <p:cNvPr id="825" name="Line 16"/>
          <p:cNvSpPr/>
          <p:nvPr/>
        </p:nvSpPr>
        <p:spPr>
          <a:xfrm>
            <a:off x="7200720" y="2514600"/>
            <a:ext cx="0" cy="609480"/>
          </a:xfrm>
          <a:prstGeom prst="line">
            <a:avLst/>
          </a:prstGeom>
          <a:ln cap="rnd" w="28440">
            <a:solidFill>
              <a:srgbClr val="000000"/>
            </a:solidFill>
            <a:custDash>
              <a:ds d="79000" sp="79000"/>
            </a:custDash>
            <a:round/>
          </a:ln>
        </p:spPr>
      </p:sp>
      <p:sp>
        <p:nvSpPr>
          <p:cNvPr id="826" name="Line 17"/>
          <p:cNvSpPr/>
          <p:nvPr/>
        </p:nvSpPr>
        <p:spPr>
          <a:xfrm>
            <a:off x="7200720" y="3962160"/>
            <a:ext cx="0" cy="1981440"/>
          </a:xfrm>
          <a:prstGeom prst="line">
            <a:avLst/>
          </a:prstGeom>
          <a:ln cap="rnd" w="28440">
            <a:solidFill>
              <a:srgbClr val="000000"/>
            </a:solidFill>
            <a:custDash>
              <a:ds d="79000" sp="79000"/>
            </a:custDash>
            <a:round/>
          </a:ln>
        </p:spPr>
      </p:sp>
      <p:sp>
        <p:nvSpPr>
          <p:cNvPr id="827" name="CustomShape 18"/>
          <p:cNvSpPr/>
          <p:nvPr/>
        </p:nvSpPr>
        <p:spPr>
          <a:xfrm>
            <a:off x="0" y="4876920"/>
            <a:ext cx="1387080" cy="1005120"/>
          </a:xfrm>
          <a:prstGeom prst="rect">
            <a:avLst/>
          </a:prstGeom>
        </p:spPr>
        <p:txBody>
          <a:bodyPr bIns="45000" lIns="90000" rIns="90000" tIns="45000"/>
          <a:p>
            <a:pPr>
              <a:lnSpc>
                <a:spcPct val="100000"/>
              </a:lnSpc>
            </a:pPr>
            <a:r>
              <a:rPr lang="en-US" sz="2000">
                <a:solidFill>
                  <a:srgbClr val="000000"/>
                </a:solidFill>
                <a:latin typeface="Arial"/>
              </a:rPr>
              <a:t>Outside the system</a:t>
            </a:r>
            <a:endParaRPr/>
          </a:p>
        </p:txBody>
      </p:sp>
      <p:sp>
        <p:nvSpPr>
          <p:cNvPr id="828" name="Line 19"/>
          <p:cNvSpPr/>
          <p:nvPr/>
        </p:nvSpPr>
        <p:spPr>
          <a:xfrm>
            <a:off x="1523880" y="2895480"/>
            <a:ext cx="1523880" cy="0"/>
          </a:xfrm>
          <a:prstGeom prst="line">
            <a:avLst/>
          </a:prstGeom>
          <a:ln w="9360">
            <a:solidFill>
              <a:srgbClr val="000000"/>
            </a:solidFill>
            <a:round/>
            <a:tailEnd len="med" type="triangle" w="med"/>
          </a:ln>
        </p:spPr>
      </p:sp>
      <p:sp>
        <p:nvSpPr>
          <p:cNvPr id="829" name="Line 20"/>
          <p:cNvSpPr/>
          <p:nvPr/>
        </p:nvSpPr>
        <p:spPr>
          <a:xfrm>
            <a:off x="3124080" y="3276360"/>
            <a:ext cx="3962520" cy="0"/>
          </a:xfrm>
          <a:prstGeom prst="line">
            <a:avLst/>
          </a:prstGeom>
          <a:ln w="9360">
            <a:solidFill>
              <a:srgbClr val="000000"/>
            </a:solidFill>
            <a:round/>
            <a:tailEnd len="med" type="triangle" w="med"/>
          </a:ln>
        </p:spPr>
      </p:sp>
      <p:sp>
        <p:nvSpPr>
          <p:cNvPr id="830" name="Line 21"/>
          <p:cNvSpPr/>
          <p:nvPr/>
        </p:nvSpPr>
        <p:spPr>
          <a:xfrm flipH="1">
            <a:off x="5333760" y="3733560"/>
            <a:ext cx="1828800" cy="0"/>
          </a:xfrm>
          <a:prstGeom prst="line">
            <a:avLst/>
          </a:prstGeom>
          <a:ln w="9360">
            <a:solidFill>
              <a:srgbClr val="000000"/>
            </a:solidFill>
            <a:round/>
            <a:tailEnd len="med" type="triangle" w="med"/>
          </a:ln>
        </p:spPr>
      </p:sp>
      <p:sp>
        <p:nvSpPr>
          <p:cNvPr id="831" name="Line 22"/>
          <p:cNvSpPr/>
          <p:nvPr/>
        </p:nvSpPr>
        <p:spPr>
          <a:xfrm flipH="1">
            <a:off x="3124080" y="4267080"/>
            <a:ext cx="1981080" cy="0"/>
          </a:xfrm>
          <a:prstGeom prst="line">
            <a:avLst/>
          </a:prstGeom>
          <a:ln w="9360">
            <a:solidFill>
              <a:srgbClr val="000000"/>
            </a:solidFill>
            <a:round/>
            <a:tailEnd len="med" type="triangle" w="med"/>
          </a:ln>
        </p:spPr>
      </p:sp>
      <p:sp>
        <p:nvSpPr>
          <p:cNvPr id="832" name="Line 23"/>
          <p:cNvSpPr/>
          <p:nvPr/>
        </p:nvSpPr>
        <p:spPr>
          <a:xfrm flipH="1">
            <a:off x="1523880" y="4267080"/>
            <a:ext cx="1447920" cy="0"/>
          </a:xfrm>
          <a:prstGeom prst="line">
            <a:avLst/>
          </a:prstGeom>
          <a:ln w="9360">
            <a:solidFill>
              <a:srgbClr val="000000"/>
            </a:solidFill>
            <a:round/>
            <a:tailEnd len="med" type="triangle" w="med"/>
          </a:ln>
        </p:spPr>
      </p:sp>
      <p:sp>
        <p:nvSpPr>
          <p:cNvPr id="833" name="Line 24"/>
          <p:cNvSpPr/>
          <p:nvPr/>
        </p:nvSpPr>
        <p:spPr>
          <a:xfrm>
            <a:off x="1523880" y="4724280"/>
            <a:ext cx="838080" cy="0"/>
          </a:xfrm>
          <a:prstGeom prst="line">
            <a:avLst/>
          </a:prstGeom>
          <a:ln w="9360">
            <a:solidFill>
              <a:srgbClr val="000000"/>
            </a:solidFill>
            <a:round/>
          </a:ln>
        </p:spPr>
      </p:sp>
      <p:sp>
        <p:nvSpPr>
          <p:cNvPr id="834" name="Line 25"/>
          <p:cNvSpPr/>
          <p:nvPr/>
        </p:nvSpPr>
        <p:spPr>
          <a:xfrm>
            <a:off x="2361960" y="4724280"/>
            <a:ext cx="0" cy="533520"/>
          </a:xfrm>
          <a:prstGeom prst="line">
            <a:avLst/>
          </a:prstGeom>
          <a:ln w="9360">
            <a:solidFill>
              <a:srgbClr val="000000"/>
            </a:solidFill>
            <a:round/>
          </a:ln>
        </p:spPr>
      </p:sp>
      <p:sp>
        <p:nvSpPr>
          <p:cNvPr id="835" name="Line 26"/>
          <p:cNvSpPr/>
          <p:nvPr/>
        </p:nvSpPr>
        <p:spPr>
          <a:xfrm flipH="1">
            <a:off x="1523880" y="5257800"/>
            <a:ext cx="838080" cy="0"/>
          </a:xfrm>
          <a:prstGeom prst="line">
            <a:avLst/>
          </a:prstGeom>
          <a:ln w="9360">
            <a:solidFill>
              <a:srgbClr val="000000"/>
            </a:solidFill>
            <a:round/>
            <a:tailEnd len="med" type="triangle" w="med"/>
          </a:ln>
        </p:spPr>
      </p:sp>
      <p:sp>
        <p:nvSpPr>
          <p:cNvPr id="836" name="CustomShape 27"/>
          <p:cNvSpPr/>
          <p:nvPr/>
        </p:nvSpPr>
        <p:spPr>
          <a:xfrm>
            <a:off x="1523880" y="2514600"/>
            <a:ext cx="1537560" cy="395280"/>
          </a:xfrm>
          <a:prstGeom prst="rect">
            <a:avLst/>
          </a:prstGeom>
        </p:spPr>
        <p:txBody>
          <a:bodyPr bIns="45000" lIns="90000" rIns="90000" tIns="45000" wrap="none"/>
          <a:p>
            <a:pPr>
              <a:lnSpc>
                <a:spcPct val="100000"/>
              </a:lnSpc>
            </a:pPr>
            <a:r>
              <a:rPr lang="en-US" sz="2000">
                <a:solidFill>
                  <a:srgbClr val="000000"/>
                </a:solidFill>
                <a:latin typeface="Arial"/>
              </a:rPr>
              <a:t>Event name</a:t>
            </a:r>
            <a:endParaRPr/>
          </a:p>
        </p:txBody>
      </p:sp>
      <p:sp>
        <p:nvSpPr>
          <p:cNvPr id="837" name="CustomShape 28"/>
          <p:cNvSpPr/>
          <p:nvPr/>
        </p:nvSpPr>
        <p:spPr>
          <a:xfrm>
            <a:off x="3275640" y="2895480"/>
            <a:ext cx="1933920" cy="395280"/>
          </a:xfrm>
          <a:prstGeom prst="rect">
            <a:avLst/>
          </a:prstGeom>
        </p:spPr>
        <p:txBody>
          <a:bodyPr bIns="45000" lIns="90000" rIns="90000" tIns="45000" wrap="none"/>
          <a:p>
            <a:pPr>
              <a:lnSpc>
                <a:spcPct val="100000"/>
              </a:lnSpc>
            </a:pPr>
            <a:r>
              <a:rPr lang="en-US" sz="2000">
                <a:solidFill>
                  <a:srgbClr val="000000"/>
                </a:solidFill>
                <a:latin typeface="Arial"/>
              </a:rPr>
              <a:t>Event (number)</a:t>
            </a:r>
            <a:endParaRPr/>
          </a:p>
        </p:txBody>
      </p:sp>
      <p:sp>
        <p:nvSpPr>
          <p:cNvPr id="838" name="CustomShape 29"/>
          <p:cNvSpPr/>
          <p:nvPr/>
        </p:nvSpPr>
        <p:spPr>
          <a:xfrm>
            <a:off x="5640120" y="3352680"/>
            <a:ext cx="830160" cy="395280"/>
          </a:xfrm>
          <a:prstGeom prst="rect">
            <a:avLst/>
          </a:prstGeom>
        </p:spPr>
        <p:txBody>
          <a:bodyPr bIns="45000" lIns="90000" rIns="90000" tIns="45000" wrap="none"/>
          <a:p>
            <a:pPr>
              <a:lnSpc>
                <a:spcPct val="100000"/>
              </a:lnSpc>
            </a:pPr>
            <a:r>
              <a:rPr lang="en-US" sz="2000">
                <a:solidFill>
                  <a:srgbClr val="000000"/>
                </a:solidFill>
                <a:latin typeface="Arial"/>
              </a:rPr>
              <a:t>Event</a:t>
            </a:r>
            <a:endParaRPr/>
          </a:p>
        </p:txBody>
      </p:sp>
      <p:sp>
        <p:nvSpPr>
          <p:cNvPr id="839" name="CustomShape 30"/>
          <p:cNvSpPr/>
          <p:nvPr/>
        </p:nvSpPr>
        <p:spPr>
          <a:xfrm>
            <a:off x="7392240" y="3200400"/>
            <a:ext cx="873000" cy="395280"/>
          </a:xfrm>
          <a:prstGeom prst="rect">
            <a:avLst/>
          </a:prstGeom>
        </p:spPr>
        <p:txBody>
          <a:bodyPr bIns="45000" lIns="90000" rIns="90000" tIns="45000" wrap="none"/>
          <a:p>
            <a:pPr>
              <a:lnSpc>
                <a:spcPct val="100000"/>
              </a:lnSpc>
            </a:pPr>
            <a:r>
              <a:rPr lang="en-US" sz="2000">
                <a:solidFill>
                  <a:srgbClr val="000000"/>
                </a:solidFill>
                <a:latin typeface="Arial"/>
              </a:rPr>
              <a:t>3 min.</a:t>
            </a:r>
            <a:endParaRPr/>
          </a:p>
        </p:txBody>
      </p:sp>
      <p:sp>
        <p:nvSpPr>
          <p:cNvPr id="840" name="CustomShape 31"/>
          <p:cNvSpPr/>
          <p:nvPr/>
        </p:nvSpPr>
        <p:spPr>
          <a:xfrm>
            <a:off x="3659040" y="3886200"/>
            <a:ext cx="830160" cy="395280"/>
          </a:xfrm>
          <a:prstGeom prst="rect">
            <a:avLst/>
          </a:prstGeom>
        </p:spPr>
        <p:txBody>
          <a:bodyPr bIns="45000" lIns="90000" rIns="90000" tIns="45000" wrap="none"/>
          <a:p>
            <a:pPr>
              <a:lnSpc>
                <a:spcPct val="100000"/>
              </a:lnSpc>
            </a:pPr>
            <a:r>
              <a:rPr lang="en-US" sz="2000">
                <a:solidFill>
                  <a:srgbClr val="000000"/>
                </a:solidFill>
                <a:latin typeface="Arial"/>
              </a:rPr>
              <a:t>Event</a:t>
            </a:r>
            <a:endParaRPr/>
          </a:p>
        </p:txBody>
      </p:sp>
      <p:sp>
        <p:nvSpPr>
          <p:cNvPr id="841" name="CustomShape 32"/>
          <p:cNvSpPr/>
          <p:nvPr/>
        </p:nvSpPr>
        <p:spPr>
          <a:xfrm>
            <a:off x="1830240" y="3886200"/>
            <a:ext cx="830160" cy="395280"/>
          </a:xfrm>
          <a:prstGeom prst="rect">
            <a:avLst/>
          </a:prstGeom>
        </p:spPr>
        <p:txBody>
          <a:bodyPr bIns="45000" lIns="90000" rIns="90000" tIns="45000" wrap="none"/>
          <a:p>
            <a:pPr>
              <a:lnSpc>
                <a:spcPct val="100000"/>
              </a:lnSpc>
            </a:pPr>
            <a:r>
              <a:rPr lang="en-US" sz="2000">
                <a:solidFill>
                  <a:srgbClr val="000000"/>
                </a:solidFill>
                <a:latin typeface="Arial"/>
              </a:rPr>
              <a:t>Event</a:t>
            </a:r>
            <a:endParaRPr/>
          </a:p>
        </p:txBody>
      </p:sp>
      <p:sp>
        <p:nvSpPr>
          <p:cNvPr id="842" name="CustomShape 33"/>
          <p:cNvSpPr/>
          <p:nvPr/>
        </p:nvSpPr>
        <p:spPr>
          <a:xfrm>
            <a:off x="1525320" y="4343400"/>
            <a:ext cx="830160" cy="395280"/>
          </a:xfrm>
          <a:prstGeom prst="rect">
            <a:avLst/>
          </a:prstGeom>
        </p:spPr>
        <p:txBody>
          <a:bodyPr bIns="45000" lIns="90000" rIns="90000" tIns="45000" wrap="none"/>
          <a:p>
            <a:pPr>
              <a:lnSpc>
                <a:spcPct val="100000"/>
              </a:lnSpc>
            </a:pPr>
            <a:r>
              <a:rPr lang="en-US" sz="2000">
                <a:solidFill>
                  <a:srgbClr val="000000"/>
                </a:solidFill>
                <a:latin typeface="Arial"/>
              </a:rPr>
              <a:t>Event</a:t>
            </a:r>
            <a:endParaRPr/>
          </a:p>
        </p:txBody>
      </p:sp>
      <p:sp>
        <p:nvSpPr>
          <p:cNvPr id="843" name="CustomShape 34"/>
          <p:cNvSpPr/>
          <p:nvPr/>
        </p:nvSpPr>
        <p:spPr>
          <a:xfrm>
            <a:off x="5484600" y="3733920"/>
            <a:ext cx="1583280" cy="395280"/>
          </a:xfrm>
          <a:prstGeom prst="rect">
            <a:avLst/>
          </a:prstGeom>
        </p:spPr>
        <p:txBody>
          <a:bodyPr bIns="45000" lIns="90000" rIns="90000" tIns="45000" wrap="none"/>
          <a:p>
            <a:pPr>
              <a:lnSpc>
                <a:spcPct val="100000"/>
              </a:lnSpc>
            </a:pPr>
            <a:r>
              <a:rPr lang="en-US" sz="2000">
                <a:solidFill>
                  <a:srgbClr val="000000"/>
                </a:solidFill>
                <a:latin typeface="Arial"/>
              </a:rPr>
              <a:t>{constraints}</a:t>
            </a:r>
            <a:endParaRPr/>
          </a:p>
        </p:txBody>
      </p:sp>
      <p:sp>
        <p:nvSpPr>
          <p:cNvPr id="844" name="CustomShape 35"/>
          <p:cNvSpPr/>
          <p:nvPr/>
        </p:nvSpPr>
        <p:spPr>
          <a:xfrm>
            <a:off x="152280" y="3429000"/>
            <a:ext cx="1387080" cy="1005120"/>
          </a:xfrm>
          <a:prstGeom prst="rect">
            <a:avLst/>
          </a:prstGeom>
        </p:spPr>
        <p:txBody>
          <a:bodyPr bIns="45000" lIns="90000" rIns="90000" tIns="45000"/>
          <a:p>
            <a:pPr>
              <a:lnSpc>
                <a:spcPct val="100000"/>
              </a:lnSpc>
            </a:pPr>
            <a:r>
              <a:rPr lang="en-US" sz="2000">
                <a:solidFill>
                  <a:srgbClr val="000000"/>
                </a:solidFill>
                <a:latin typeface="Arial"/>
              </a:rPr>
              <a:t>Notes on what´s happening</a:t>
            </a:r>
            <a:endParaRPr/>
          </a:p>
        </p:txBody>
      </p:sp>
      <p:sp>
        <p:nvSpPr>
          <p:cNvPr id="845" name="CustomShape 36"/>
          <p:cNvSpPr/>
          <p:nvPr/>
        </p:nvSpPr>
        <p:spPr>
          <a:xfrm>
            <a:off x="7315200" y="4800600"/>
            <a:ext cx="1387080" cy="1005120"/>
          </a:xfrm>
          <a:prstGeom prst="rect">
            <a:avLst/>
          </a:prstGeom>
        </p:spPr>
        <p:txBody>
          <a:bodyPr bIns="45000" lIns="90000" rIns="90000" tIns="45000"/>
          <a:p>
            <a:pPr>
              <a:lnSpc>
                <a:spcPct val="100000"/>
              </a:lnSpc>
            </a:pPr>
            <a:r>
              <a:rPr lang="en-US" sz="2000">
                <a:solidFill>
                  <a:srgbClr val="000000"/>
                </a:solidFill>
                <a:latin typeface="Arial"/>
              </a:rPr>
              <a:t>Outside the system</a:t>
            </a:r>
            <a:endParaRPr/>
          </a:p>
        </p:txBody>
      </p:sp>
      <p:sp>
        <p:nvSpPr>
          <p:cNvPr id="846" name="CustomShape 37"/>
          <p:cNvSpPr/>
          <p:nvPr/>
        </p:nvSpPr>
        <p:spPr>
          <a:xfrm>
            <a:off x="3643920" y="1447920"/>
            <a:ext cx="3492720" cy="456120"/>
          </a:xfrm>
          <a:prstGeom prst="rect">
            <a:avLst/>
          </a:prstGeom>
        </p:spPr>
        <p:txBody>
          <a:bodyPr bIns="45000" lIns="90000" rIns="90000" tIns="45000" wrap="none"/>
          <a:p>
            <a:pPr>
              <a:lnSpc>
                <a:spcPct val="100000"/>
              </a:lnSpc>
            </a:pPr>
            <a:r>
              <a:rPr i="1" lang="en-US" sz="2400">
                <a:solidFill>
                  <a:srgbClr val="000000"/>
                </a:solidFill>
                <a:latin typeface="Verdana"/>
              </a:rPr>
              <a:t>(This is not an object)</a:t>
            </a:r>
            <a:endParaRPr/>
          </a:p>
        </p:txBody>
      </p:sp>
    </p:spTree>
  </p:cSld>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47" name="TextShape 1"/>
          <p:cNvSpPr txBox="1"/>
          <p:nvPr/>
        </p:nvSpPr>
        <p:spPr>
          <a:xfrm>
            <a:off x="685800" y="80640"/>
            <a:ext cx="7772040" cy="1236600"/>
          </a:xfrm>
          <a:prstGeom prst="rect">
            <a:avLst/>
          </a:prstGeom>
        </p:spPr>
        <p:txBody>
          <a:bodyPr anchor="b"/>
          <a:p>
            <a:pPr>
              <a:lnSpc>
                <a:spcPct val="100000"/>
              </a:lnSpc>
            </a:pPr>
            <a:r>
              <a:rPr lang="en-US" sz="4000">
                <a:solidFill>
                  <a:srgbClr val="006600"/>
                </a:solidFill>
                <a:latin typeface="Verdana"/>
              </a:rPr>
              <a:t>Sequence diagram notation</a:t>
            </a:r>
            <a:endParaRPr/>
          </a:p>
        </p:txBody>
      </p:sp>
      <p:sp>
        <p:nvSpPr>
          <p:cNvPr id="848" name="CustomShape 2"/>
          <p:cNvSpPr/>
          <p:nvPr/>
        </p:nvSpPr>
        <p:spPr>
          <a:xfrm>
            <a:off x="991440" y="1943280"/>
            <a:ext cx="1080360" cy="456120"/>
          </a:xfrm>
          <a:prstGeom prst="rect">
            <a:avLst/>
          </a:prstGeom>
        </p:spPr>
        <p:txBody>
          <a:bodyPr bIns="45000" lIns="90000" rIns="90000" tIns="45000" wrap="none"/>
          <a:p>
            <a:pPr>
              <a:lnSpc>
                <a:spcPct val="100000"/>
              </a:lnSpc>
            </a:pPr>
            <a:r>
              <a:rPr lang="en-US" sz="2400" u="sng">
                <a:solidFill>
                  <a:srgbClr val="000000"/>
                </a:solidFill>
                <a:latin typeface="Arial"/>
              </a:rPr>
              <a:t>object:</a:t>
            </a:r>
            <a:endParaRPr/>
          </a:p>
        </p:txBody>
      </p:sp>
      <p:sp>
        <p:nvSpPr>
          <p:cNvPr id="849" name="CustomShape 3"/>
          <p:cNvSpPr/>
          <p:nvPr/>
        </p:nvSpPr>
        <p:spPr>
          <a:xfrm>
            <a:off x="3054960" y="1943280"/>
            <a:ext cx="1027080" cy="456120"/>
          </a:xfrm>
          <a:prstGeom prst="rect">
            <a:avLst/>
          </a:prstGeom>
          <a:ln w="9360">
            <a:solidFill>
              <a:srgbClr val="000000"/>
            </a:solidFill>
            <a:miter/>
          </a:ln>
        </p:spPr>
        <p:txBody>
          <a:bodyPr bIns="45000" lIns="90000" rIns="90000" tIns="45000" wrap="none"/>
          <a:p>
            <a:pPr>
              <a:lnSpc>
                <a:spcPct val="100000"/>
              </a:lnSpc>
            </a:pPr>
            <a:r>
              <a:rPr lang="en-US" sz="2400" u="sng">
                <a:solidFill>
                  <a:srgbClr val="000000"/>
                </a:solidFill>
                <a:latin typeface="Arial"/>
              </a:rPr>
              <a:t>:Class</a:t>
            </a:r>
            <a:endParaRPr/>
          </a:p>
        </p:txBody>
      </p:sp>
      <p:sp>
        <p:nvSpPr>
          <p:cNvPr id="850" name="CustomShape 4"/>
          <p:cNvSpPr/>
          <p:nvPr/>
        </p:nvSpPr>
        <p:spPr>
          <a:xfrm>
            <a:off x="4654080" y="2971800"/>
            <a:ext cx="1080360" cy="456120"/>
          </a:xfrm>
          <a:prstGeom prst="rect">
            <a:avLst/>
          </a:prstGeom>
          <a:ln w="9360">
            <a:solidFill>
              <a:srgbClr val="000000"/>
            </a:solidFill>
            <a:miter/>
          </a:ln>
        </p:spPr>
        <p:txBody>
          <a:bodyPr bIns="45000" lIns="90000" rIns="90000" tIns="45000" wrap="none"/>
          <a:p>
            <a:pPr>
              <a:lnSpc>
                <a:spcPct val="100000"/>
              </a:lnSpc>
            </a:pPr>
            <a:r>
              <a:rPr lang="en-US" sz="2400" u="sng">
                <a:solidFill>
                  <a:srgbClr val="000000"/>
                </a:solidFill>
                <a:latin typeface="Arial"/>
              </a:rPr>
              <a:t>object:</a:t>
            </a:r>
            <a:endParaRPr/>
          </a:p>
        </p:txBody>
      </p:sp>
      <p:sp>
        <p:nvSpPr>
          <p:cNvPr id="851" name="CustomShape 5"/>
          <p:cNvSpPr/>
          <p:nvPr/>
        </p:nvSpPr>
        <p:spPr>
          <a:xfrm>
            <a:off x="6635160" y="1943280"/>
            <a:ext cx="1080360" cy="456120"/>
          </a:xfrm>
          <a:prstGeom prst="rect">
            <a:avLst/>
          </a:prstGeom>
          <a:ln w="9360">
            <a:solidFill>
              <a:srgbClr val="000000"/>
            </a:solidFill>
            <a:miter/>
          </a:ln>
        </p:spPr>
        <p:txBody>
          <a:bodyPr bIns="45000" lIns="90000" rIns="90000" tIns="45000" wrap="none"/>
          <a:p>
            <a:pPr>
              <a:lnSpc>
                <a:spcPct val="100000"/>
              </a:lnSpc>
            </a:pPr>
            <a:r>
              <a:rPr lang="en-US" sz="2400" u="sng">
                <a:solidFill>
                  <a:srgbClr val="000000"/>
                </a:solidFill>
                <a:latin typeface="Arial"/>
              </a:rPr>
              <a:t>object:</a:t>
            </a:r>
            <a:endParaRPr/>
          </a:p>
        </p:txBody>
      </p:sp>
      <p:sp>
        <p:nvSpPr>
          <p:cNvPr id="852" name="CustomShape 6"/>
          <p:cNvSpPr/>
          <p:nvPr/>
        </p:nvSpPr>
        <p:spPr>
          <a:xfrm>
            <a:off x="1447920" y="2743200"/>
            <a:ext cx="75960" cy="3885840"/>
          </a:xfrm>
          <a:prstGeom prst="rect">
            <a:avLst/>
          </a:prstGeom>
          <a:solidFill>
            <a:srgbClr val="eaeaea"/>
          </a:solidFill>
          <a:ln w="28440">
            <a:solidFill>
              <a:srgbClr val="000000"/>
            </a:solidFill>
            <a:miter/>
          </a:ln>
        </p:spPr>
      </p:sp>
      <p:sp>
        <p:nvSpPr>
          <p:cNvPr id="853" name="CustomShape 7"/>
          <p:cNvSpPr/>
          <p:nvPr/>
        </p:nvSpPr>
        <p:spPr>
          <a:xfrm>
            <a:off x="3505320" y="2743200"/>
            <a:ext cx="75960" cy="1676160"/>
          </a:xfrm>
          <a:prstGeom prst="rect">
            <a:avLst/>
          </a:prstGeom>
          <a:solidFill>
            <a:srgbClr val="eaeaea"/>
          </a:solidFill>
          <a:ln w="28440">
            <a:solidFill>
              <a:srgbClr val="000000"/>
            </a:solidFill>
            <a:miter/>
          </a:ln>
        </p:spPr>
      </p:sp>
      <p:sp>
        <p:nvSpPr>
          <p:cNvPr id="854" name="Line 8"/>
          <p:cNvSpPr/>
          <p:nvPr/>
        </p:nvSpPr>
        <p:spPr>
          <a:xfrm>
            <a:off x="3543120" y="2514600"/>
            <a:ext cx="0" cy="228600"/>
          </a:xfrm>
          <a:prstGeom prst="line">
            <a:avLst/>
          </a:prstGeom>
          <a:ln cap="rnd" w="28440">
            <a:solidFill>
              <a:srgbClr val="000000"/>
            </a:solidFill>
            <a:custDash>
              <a:ds d="79000" sp="79000"/>
            </a:custDash>
            <a:round/>
          </a:ln>
        </p:spPr>
      </p:sp>
      <p:sp>
        <p:nvSpPr>
          <p:cNvPr id="855" name="Line 9"/>
          <p:cNvSpPr/>
          <p:nvPr/>
        </p:nvSpPr>
        <p:spPr>
          <a:xfrm>
            <a:off x="3504960" y="4419360"/>
            <a:ext cx="0" cy="1524240"/>
          </a:xfrm>
          <a:prstGeom prst="line">
            <a:avLst/>
          </a:prstGeom>
          <a:ln cap="rnd" w="28440">
            <a:solidFill>
              <a:srgbClr val="000000"/>
            </a:solidFill>
            <a:custDash>
              <a:ds d="79000" sp="79000"/>
            </a:custDash>
            <a:round/>
          </a:ln>
        </p:spPr>
      </p:sp>
      <p:sp>
        <p:nvSpPr>
          <p:cNvPr id="856" name="CustomShape 10"/>
          <p:cNvSpPr/>
          <p:nvPr/>
        </p:nvSpPr>
        <p:spPr>
          <a:xfrm>
            <a:off x="5156280" y="3581280"/>
            <a:ext cx="74160" cy="1752120"/>
          </a:xfrm>
          <a:prstGeom prst="rect">
            <a:avLst/>
          </a:prstGeom>
          <a:solidFill>
            <a:srgbClr val="eaeaea"/>
          </a:solidFill>
          <a:ln w="28440">
            <a:solidFill>
              <a:srgbClr val="000000"/>
            </a:solidFill>
            <a:miter/>
          </a:ln>
        </p:spPr>
      </p:sp>
      <p:sp>
        <p:nvSpPr>
          <p:cNvPr id="857" name="Line 11"/>
          <p:cNvSpPr/>
          <p:nvPr/>
        </p:nvSpPr>
        <p:spPr>
          <a:xfrm>
            <a:off x="5181480" y="5333760"/>
            <a:ext cx="0" cy="533520"/>
          </a:xfrm>
          <a:prstGeom prst="line">
            <a:avLst/>
          </a:prstGeom>
          <a:ln cap="rnd" w="28440">
            <a:solidFill>
              <a:srgbClr val="000000"/>
            </a:solidFill>
            <a:custDash>
              <a:ds d="79000" sp="79000"/>
            </a:custDash>
            <a:round/>
          </a:ln>
        </p:spPr>
      </p:sp>
      <p:sp>
        <p:nvSpPr>
          <p:cNvPr id="858" name="CustomShape 12"/>
          <p:cNvSpPr/>
          <p:nvPr/>
        </p:nvSpPr>
        <p:spPr>
          <a:xfrm>
            <a:off x="7162920" y="3505320"/>
            <a:ext cx="75960" cy="761760"/>
          </a:xfrm>
          <a:prstGeom prst="rect">
            <a:avLst/>
          </a:prstGeom>
          <a:solidFill>
            <a:srgbClr val="eaeaea"/>
          </a:solidFill>
          <a:ln w="28440">
            <a:solidFill>
              <a:srgbClr val="000000"/>
            </a:solidFill>
            <a:miter/>
          </a:ln>
        </p:spPr>
      </p:sp>
      <p:sp>
        <p:nvSpPr>
          <p:cNvPr id="859" name="Line 13"/>
          <p:cNvSpPr/>
          <p:nvPr/>
        </p:nvSpPr>
        <p:spPr>
          <a:xfrm>
            <a:off x="7200720" y="2514600"/>
            <a:ext cx="0" cy="990360"/>
          </a:xfrm>
          <a:prstGeom prst="line">
            <a:avLst/>
          </a:prstGeom>
          <a:ln cap="rnd" w="28440">
            <a:solidFill>
              <a:srgbClr val="000000"/>
            </a:solidFill>
            <a:custDash>
              <a:ds d="79000" sp="79000"/>
            </a:custDash>
            <a:round/>
          </a:ln>
        </p:spPr>
      </p:sp>
      <p:sp>
        <p:nvSpPr>
          <p:cNvPr id="860" name="Line 14"/>
          <p:cNvSpPr/>
          <p:nvPr/>
        </p:nvSpPr>
        <p:spPr>
          <a:xfrm>
            <a:off x="7200720" y="4267080"/>
            <a:ext cx="0" cy="1676520"/>
          </a:xfrm>
          <a:prstGeom prst="line">
            <a:avLst/>
          </a:prstGeom>
          <a:ln cap="rnd" w="28440">
            <a:solidFill>
              <a:srgbClr val="000000"/>
            </a:solidFill>
            <a:custDash>
              <a:ds d="79000" sp="79000"/>
            </a:custDash>
            <a:round/>
          </a:ln>
        </p:spPr>
      </p:sp>
      <p:sp>
        <p:nvSpPr>
          <p:cNvPr id="861" name="CustomShape 15"/>
          <p:cNvSpPr/>
          <p:nvPr/>
        </p:nvSpPr>
        <p:spPr>
          <a:xfrm>
            <a:off x="0" y="4876920"/>
            <a:ext cx="1387080" cy="1005120"/>
          </a:xfrm>
          <a:prstGeom prst="rect">
            <a:avLst/>
          </a:prstGeom>
        </p:spPr>
        <p:txBody>
          <a:bodyPr bIns="45000" lIns="90000" rIns="90000" tIns="45000"/>
          <a:p>
            <a:pPr>
              <a:lnSpc>
                <a:spcPct val="100000"/>
              </a:lnSpc>
            </a:pPr>
            <a:r>
              <a:rPr lang="en-US" sz="2000">
                <a:solidFill>
                  <a:srgbClr val="000000"/>
                </a:solidFill>
                <a:latin typeface="Arial"/>
              </a:rPr>
              <a:t>Outside the system</a:t>
            </a:r>
            <a:endParaRPr/>
          </a:p>
        </p:txBody>
      </p:sp>
      <p:sp>
        <p:nvSpPr>
          <p:cNvPr id="862" name="Line 16"/>
          <p:cNvSpPr/>
          <p:nvPr/>
        </p:nvSpPr>
        <p:spPr>
          <a:xfrm>
            <a:off x="1523880" y="3200400"/>
            <a:ext cx="1905120" cy="0"/>
          </a:xfrm>
          <a:prstGeom prst="line">
            <a:avLst/>
          </a:prstGeom>
          <a:ln w="9360">
            <a:solidFill>
              <a:srgbClr val="000000"/>
            </a:solidFill>
            <a:round/>
            <a:tailEnd len="med" type="triangle" w="med"/>
          </a:ln>
        </p:spPr>
      </p:sp>
      <p:sp>
        <p:nvSpPr>
          <p:cNvPr id="863" name="Line 17"/>
          <p:cNvSpPr/>
          <p:nvPr/>
        </p:nvSpPr>
        <p:spPr>
          <a:xfrm>
            <a:off x="3581280" y="3200400"/>
            <a:ext cx="1066680" cy="0"/>
          </a:xfrm>
          <a:prstGeom prst="line">
            <a:avLst/>
          </a:prstGeom>
          <a:ln w="9360">
            <a:solidFill>
              <a:srgbClr val="000000"/>
            </a:solidFill>
            <a:round/>
            <a:tailEnd len="med" type="triangle" w="med"/>
          </a:ln>
        </p:spPr>
      </p:sp>
      <p:sp>
        <p:nvSpPr>
          <p:cNvPr id="864" name="Line 18"/>
          <p:cNvSpPr/>
          <p:nvPr/>
        </p:nvSpPr>
        <p:spPr>
          <a:xfrm flipH="1">
            <a:off x="5333760" y="4267080"/>
            <a:ext cx="1828800" cy="0"/>
          </a:xfrm>
          <a:prstGeom prst="line">
            <a:avLst/>
          </a:prstGeom>
          <a:ln w="9360">
            <a:solidFill>
              <a:srgbClr val="000000"/>
            </a:solidFill>
            <a:round/>
            <a:tailEnd len="med" type="triangle" w="med"/>
          </a:ln>
        </p:spPr>
      </p:sp>
      <p:sp>
        <p:nvSpPr>
          <p:cNvPr id="865" name="Line 19"/>
          <p:cNvSpPr/>
          <p:nvPr/>
        </p:nvSpPr>
        <p:spPr>
          <a:xfrm flipH="1">
            <a:off x="3581280" y="4267080"/>
            <a:ext cx="1523880" cy="0"/>
          </a:xfrm>
          <a:prstGeom prst="line">
            <a:avLst/>
          </a:prstGeom>
          <a:ln w="9360">
            <a:solidFill>
              <a:srgbClr val="000000"/>
            </a:solidFill>
            <a:round/>
            <a:tailEnd len="med" type="triangle" w="med"/>
          </a:ln>
        </p:spPr>
      </p:sp>
      <p:sp>
        <p:nvSpPr>
          <p:cNvPr id="866" name="CustomShape 20"/>
          <p:cNvSpPr/>
          <p:nvPr/>
        </p:nvSpPr>
        <p:spPr>
          <a:xfrm>
            <a:off x="1526760" y="2438280"/>
            <a:ext cx="1892520" cy="639000"/>
          </a:xfrm>
          <a:prstGeom prst="rect">
            <a:avLst/>
          </a:prstGeom>
        </p:spPr>
        <p:txBody>
          <a:bodyPr bIns="45000" lIns="90000" rIns="90000" tIns="45000" wrap="none"/>
          <a:p>
            <a:pPr algn="ctr">
              <a:lnSpc>
                <a:spcPct val="100000"/>
              </a:lnSpc>
            </a:pPr>
            <a:r>
              <a:rPr lang="en-US">
                <a:solidFill>
                  <a:srgbClr val="000000"/>
                </a:solidFill>
                <a:latin typeface="Arial"/>
              </a:rPr>
              <a:t>Event </a:t>
            </a:r>
            <a:endParaRPr/>
          </a:p>
          <a:p>
            <a:pPr algn="ctr">
              <a:lnSpc>
                <a:spcPct val="100000"/>
              </a:lnSpc>
            </a:pPr>
            <a:r>
              <a:rPr lang="en-US">
                <a:solidFill>
                  <a:srgbClr val="000000"/>
                </a:solidFill>
                <a:latin typeface="Arial"/>
              </a:rPr>
              <a:t>(message name)</a:t>
            </a:r>
            <a:endParaRPr/>
          </a:p>
        </p:txBody>
      </p:sp>
      <p:sp>
        <p:nvSpPr>
          <p:cNvPr id="867" name="CustomShape 21"/>
          <p:cNvSpPr/>
          <p:nvPr/>
        </p:nvSpPr>
        <p:spPr>
          <a:xfrm>
            <a:off x="5792760" y="3352680"/>
            <a:ext cx="830160" cy="395280"/>
          </a:xfrm>
          <a:prstGeom prst="rect">
            <a:avLst/>
          </a:prstGeom>
        </p:spPr>
        <p:txBody>
          <a:bodyPr bIns="45000" lIns="90000" rIns="90000" tIns="45000" wrap="none"/>
          <a:p>
            <a:pPr>
              <a:lnSpc>
                <a:spcPct val="100000"/>
              </a:lnSpc>
            </a:pPr>
            <a:r>
              <a:rPr lang="en-US" sz="2000">
                <a:solidFill>
                  <a:srgbClr val="000000"/>
                </a:solidFill>
                <a:latin typeface="Arial"/>
              </a:rPr>
              <a:t>Event</a:t>
            </a:r>
            <a:endParaRPr/>
          </a:p>
        </p:txBody>
      </p:sp>
      <p:sp>
        <p:nvSpPr>
          <p:cNvPr id="868" name="CustomShape 22"/>
          <p:cNvSpPr/>
          <p:nvPr/>
        </p:nvSpPr>
        <p:spPr>
          <a:xfrm>
            <a:off x="3659040" y="3886200"/>
            <a:ext cx="830160" cy="395280"/>
          </a:xfrm>
          <a:prstGeom prst="rect">
            <a:avLst/>
          </a:prstGeom>
        </p:spPr>
        <p:txBody>
          <a:bodyPr bIns="45000" lIns="90000" rIns="90000" tIns="45000" wrap="none"/>
          <a:p>
            <a:pPr>
              <a:lnSpc>
                <a:spcPct val="100000"/>
              </a:lnSpc>
            </a:pPr>
            <a:r>
              <a:rPr lang="en-US" sz="2000">
                <a:solidFill>
                  <a:srgbClr val="000000"/>
                </a:solidFill>
                <a:latin typeface="Arial"/>
              </a:rPr>
              <a:t>Event</a:t>
            </a:r>
            <a:endParaRPr/>
          </a:p>
        </p:txBody>
      </p:sp>
      <p:sp>
        <p:nvSpPr>
          <p:cNvPr id="869" name="CustomShape 23"/>
          <p:cNvSpPr/>
          <p:nvPr/>
        </p:nvSpPr>
        <p:spPr>
          <a:xfrm>
            <a:off x="1826280" y="4648320"/>
            <a:ext cx="2811600" cy="395280"/>
          </a:xfrm>
          <a:prstGeom prst="rect">
            <a:avLst/>
          </a:prstGeom>
        </p:spPr>
        <p:txBody>
          <a:bodyPr bIns="45000" lIns="90000" rIns="90000" tIns="45000" wrap="none"/>
          <a:p>
            <a:pPr>
              <a:lnSpc>
                <a:spcPct val="100000"/>
              </a:lnSpc>
            </a:pPr>
            <a:r>
              <a:rPr lang="en-US" sz="2000">
                <a:solidFill>
                  <a:srgbClr val="000000"/>
                </a:solidFill>
                <a:latin typeface="Arial"/>
              </a:rPr>
              <a:t>Event (message name)</a:t>
            </a:r>
            <a:endParaRPr/>
          </a:p>
        </p:txBody>
      </p:sp>
      <p:sp>
        <p:nvSpPr>
          <p:cNvPr id="870" name="CustomShape 24"/>
          <p:cNvSpPr/>
          <p:nvPr/>
        </p:nvSpPr>
        <p:spPr>
          <a:xfrm>
            <a:off x="5484600" y="4267080"/>
            <a:ext cx="1583280" cy="395280"/>
          </a:xfrm>
          <a:prstGeom prst="rect">
            <a:avLst/>
          </a:prstGeom>
        </p:spPr>
        <p:txBody>
          <a:bodyPr bIns="45000" lIns="90000" rIns="90000" tIns="45000" wrap="none"/>
          <a:p>
            <a:pPr>
              <a:lnSpc>
                <a:spcPct val="100000"/>
              </a:lnSpc>
            </a:pPr>
            <a:r>
              <a:rPr lang="en-US" sz="2000">
                <a:solidFill>
                  <a:srgbClr val="000000"/>
                </a:solidFill>
                <a:latin typeface="Arial"/>
              </a:rPr>
              <a:t>{constraints}</a:t>
            </a:r>
            <a:endParaRPr/>
          </a:p>
        </p:txBody>
      </p:sp>
      <p:sp>
        <p:nvSpPr>
          <p:cNvPr id="871" name="CustomShape 25"/>
          <p:cNvSpPr/>
          <p:nvPr/>
        </p:nvSpPr>
        <p:spPr>
          <a:xfrm>
            <a:off x="152280" y="3429000"/>
            <a:ext cx="1387080" cy="1005120"/>
          </a:xfrm>
          <a:prstGeom prst="rect">
            <a:avLst/>
          </a:prstGeom>
        </p:spPr>
        <p:txBody>
          <a:bodyPr bIns="45000" lIns="90000" rIns="90000" tIns="45000"/>
          <a:p>
            <a:pPr>
              <a:lnSpc>
                <a:spcPct val="100000"/>
              </a:lnSpc>
            </a:pPr>
            <a:r>
              <a:rPr lang="en-US" sz="2000">
                <a:solidFill>
                  <a:srgbClr val="000000"/>
                </a:solidFill>
                <a:latin typeface="Arial"/>
              </a:rPr>
              <a:t>Notes on what´s happening</a:t>
            </a:r>
            <a:endParaRPr/>
          </a:p>
        </p:txBody>
      </p:sp>
      <p:sp>
        <p:nvSpPr>
          <p:cNvPr id="872" name="CustomShape 26"/>
          <p:cNvSpPr/>
          <p:nvPr/>
        </p:nvSpPr>
        <p:spPr>
          <a:xfrm>
            <a:off x="7315200" y="4800600"/>
            <a:ext cx="1387080" cy="1005120"/>
          </a:xfrm>
          <a:prstGeom prst="rect">
            <a:avLst/>
          </a:prstGeom>
        </p:spPr>
        <p:txBody>
          <a:bodyPr bIns="45000" lIns="90000" rIns="90000" tIns="45000"/>
          <a:p>
            <a:pPr>
              <a:lnSpc>
                <a:spcPct val="100000"/>
              </a:lnSpc>
            </a:pPr>
            <a:r>
              <a:rPr lang="en-US" sz="2000">
                <a:solidFill>
                  <a:srgbClr val="000000"/>
                </a:solidFill>
                <a:latin typeface="Arial"/>
              </a:rPr>
              <a:t>Outside the system</a:t>
            </a:r>
            <a:endParaRPr/>
          </a:p>
        </p:txBody>
      </p:sp>
      <p:sp>
        <p:nvSpPr>
          <p:cNvPr id="873" name="Line 27"/>
          <p:cNvSpPr/>
          <p:nvPr/>
        </p:nvSpPr>
        <p:spPr>
          <a:xfrm>
            <a:off x="5257800" y="3657600"/>
            <a:ext cx="1828800" cy="0"/>
          </a:xfrm>
          <a:prstGeom prst="line">
            <a:avLst/>
          </a:prstGeom>
          <a:ln w="9360">
            <a:solidFill>
              <a:srgbClr val="000000"/>
            </a:solidFill>
            <a:round/>
            <a:tailEnd len="med" type="triangle" w="med"/>
          </a:ln>
        </p:spPr>
      </p:sp>
      <p:sp>
        <p:nvSpPr>
          <p:cNvPr id="874" name="CustomShape 28"/>
          <p:cNvSpPr/>
          <p:nvPr/>
        </p:nvSpPr>
        <p:spPr>
          <a:xfrm>
            <a:off x="5868720" y="3886200"/>
            <a:ext cx="830160" cy="395280"/>
          </a:xfrm>
          <a:prstGeom prst="rect">
            <a:avLst/>
          </a:prstGeom>
        </p:spPr>
        <p:txBody>
          <a:bodyPr bIns="45000" lIns="90000" rIns="90000" tIns="45000" wrap="none"/>
          <a:p>
            <a:pPr>
              <a:lnSpc>
                <a:spcPct val="100000"/>
              </a:lnSpc>
            </a:pPr>
            <a:r>
              <a:rPr lang="en-US" sz="2000">
                <a:solidFill>
                  <a:srgbClr val="000000"/>
                </a:solidFill>
                <a:latin typeface="Arial"/>
              </a:rPr>
              <a:t>Event</a:t>
            </a:r>
            <a:endParaRPr/>
          </a:p>
        </p:txBody>
      </p:sp>
      <p:sp>
        <p:nvSpPr>
          <p:cNvPr id="875" name="CustomShape 29"/>
          <p:cNvSpPr/>
          <p:nvPr/>
        </p:nvSpPr>
        <p:spPr>
          <a:xfrm>
            <a:off x="4986000" y="5715000"/>
            <a:ext cx="414360" cy="456120"/>
          </a:xfrm>
          <a:prstGeom prst="rect">
            <a:avLst/>
          </a:prstGeom>
        </p:spPr>
        <p:txBody>
          <a:bodyPr bIns="45000" lIns="90000" rIns="90000" tIns="45000" wrap="none"/>
          <a:p>
            <a:pPr>
              <a:lnSpc>
                <a:spcPct val="100000"/>
              </a:lnSpc>
            </a:pPr>
            <a:r>
              <a:rPr b="1" lang="en-US" sz="2400">
                <a:solidFill>
                  <a:srgbClr val="000000"/>
                </a:solidFill>
                <a:latin typeface="Verdana"/>
              </a:rPr>
              <a:t>X</a:t>
            </a:r>
            <a:endParaRPr/>
          </a:p>
        </p:txBody>
      </p:sp>
      <p:sp>
        <p:nvSpPr>
          <p:cNvPr id="876" name="Line 30"/>
          <p:cNvSpPr/>
          <p:nvPr/>
        </p:nvSpPr>
        <p:spPr>
          <a:xfrm>
            <a:off x="5194080" y="3429000"/>
            <a:ext cx="0" cy="152280"/>
          </a:xfrm>
          <a:prstGeom prst="line">
            <a:avLst/>
          </a:prstGeom>
          <a:ln cap="rnd" w="28440">
            <a:solidFill>
              <a:srgbClr val="000000"/>
            </a:solidFill>
            <a:custDash>
              <a:ds d="79000" sp="79000"/>
            </a:custDash>
            <a:round/>
          </a:ln>
        </p:spPr>
      </p:sp>
      <p:sp>
        <p:nvSpPr>
          <p:cNvPr id="877" name="Line 31"/>
          <p:cNvSpPr/>
          <p:nvPr/>
        </p:nvSpPr>
        <p:spPr>
          <a:xfrm flipH="1">
            <a:off x="1523880" y="5029200"/>
            <a:ext cx="3581280" cy="0"/>
          </a:xfrm>
          <a:prstGeom prst="line">
            <a:avLst/>
          </a:prstGeom>
          <a:ln w="9360">
            <a:solidFill>
              <a:srgbClr val="000000"/>
            </a:solidFill>
            <a:round/>
            <a:tailEnd len="med" type="triangle" w="med"/>
          </a:ln>
        </p:spPr>
      </p:sp>
      <p:sp>
        <p:nvSpPr>
          <p:cNvPr id="878" name="CustomShape 32"/>
          <p:cNvSpPr/>
          <p:nvPr/>
        </p:nvSpPr>
        <p:spPr>
          <a:xfrm>
            <a:off x="-350280" y="1523880"/>
            <a:ext cx="3760920" cy="456120"/>
          </a:xfrm>
          <a:prstGeom prst="rect">
            <a:avLst/>
          </a:prstGeom>
        </p:spPr>
        <p:txBody>
          <a:bodyPr bIns="45000" lIns="90000" rIns="90000" tIns="45000" wrap="none"/>
          <a:p>
            <a:pPr>
              <a:lnSpc>
                <a:spcPct val="100000"/>
              </a:lnSpc>
            </a:pPr>
            <a:r>
              <a:rPr i="1" lang="en-US" sz="2400">
                <a:solidFill>
                  <a:srgbClr val="000000"/>
                </a:solidFill>
                <a:latin typeface="Verdana"/>
              </a:rPr>
              <a:t>(This isn´t a SW object)</a:t>
            </a:r>
            <a:endParaRPr/>
          </a:p>
        </p:txBody>
      </p:sp>
    </p:spTree>
  </p:cSld>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79" name="TextShape 1"/>
          <p:cNvSpPr txBox="1"/>
          <p:nvPr/>
        </p:nvSpPr>
        <p:spPr>
          <a:xfrm>
            <a:off x="457200" y="-246240"/>
            <a:ext cx="8305560" cy="1236600"/>
          </a:xfrm>
          <a:prstGeom prst="rect">
            <a:avLst/>
          </a:prstGeom>
        </p:spPr>
        <p:txBody>
          <a:bodyPr anchor="b"/>
          <a:p>
            <a:pPr>
              <a:lnSpc>
                <a:spcPct val="100000"/>
              </a:lnSpc>
            </a:pPr>
            <a:r>
              <a:rPr lang="en-US" sz="3200">
                <a:solidFill>
                  <a:srgbClr val="006600"/>
                </a:solidFill>
                <a:latin typeface="Verdana"/>
              </a:rPr>
              <a:t>Example: “MakeTranscript” Sequence Diagram</a:t>
            </a:r>
            <a:endParaRPr/>
          </a:p>
        </p:txBody>
      </p:sp>
      <p:sp>
        <p:nvSpPr>
          <p:cNvPr id="880" name="Line 2"/>
          <p:cNvSpPr/>
          <p:nvPr/>
        </p:nvSpPr>
        <p:spPr>
          <a:xfrm>
            <a:off x="7162560" y="3886200"/>
            <a:ext cx="0" cy="1371600"/>
          </a:xfrm>
          <a:prstGeom prst="line">
            <a:avLst/>
          </a:prstGeom>
          <a:ln cap="rnd" w="28440">
            <a:solidFill>
              <a:srgbClr val="000000"/>
            </a:solidFill>
            <a:custDash>
              <a:ds d="79000" sp="79000"/>
            </a:custDash>
            <a:round/>
          </a:ln>
        </p:spPr>
      </p:sp>
      <p:sp>
        <p:nvSpPr>
          <p:cNvPr id="881" name="CustomShape 3"/>
          <p:cNvSpPr/>
          <p:nvPr/>
        </p:nvSpPr>
        <p:spPr>
          <a:xfrm>
            <a:off x="152280" y="3429000"/>
            <a:ext cx="1387080" cy="1155240"/>
          </a:xfrm>
          <a:prstGeom prst="rect">
            <a:avLst/>
          </a:prstGeom>
        </p:spPr>
        <p:txBody>
          <a:bodyPr bIns="45000" lIns="90000" rIns="90000" tIns="45000"/>
          <a:p>
            <a:pPr>
              <a:lnSpc>
                <a:spcPct val="100000"/>
              </a:lnSpc>
            </a:pPr>
            <a:r>
              <a:rPr lang="en-US" sz="1400">
                <a:solidFill>
                  <a:srgbClr val="000000"/>
                </a:solidFill>
                <a:latin typeface="Arial"/>
              </a:rPr>
              <a:t>&lt;&lt;for each Course in listofCourseID of object Student&gt;&gt;</a:t>
            </a:r>
            <a:endParaRPr/>
          </a:p>
        </p:txBody>
      </p:sp>
      <p:sp>
        <p:nvSpPr>
          <p:cNvPr id="882" name="CustomShape 4"/>
          <p:cNvSpPr/>
          <p:nvPr/>
        </p:nvSpPr>
        <p:spPr>
          <a:xfrm>
            <a:off x="379080" y="1401840"/>
            <a:ext cx="8220600" cy="395280"/>
          </a:xfrm>
          <a:prstGeom prst="rect">
            <a:avLst/>
          </a:prstGeom>
        </p:spPr>
        <p:txBody>
          <a:bodyPr bIns="45000" lIns="90000" rIns="90000" tIns="45000" wrap="none"/>
          <a:p>
            <a:pPr>
              <a:lnSpc>
                <a:spcPct val="100000"/>
              </a:lnSpc>
            </a:pPr>
            <a:r>
              <a:rPr lang="en-US" sz="2000">
                <a:solidFill>
                  <a:srgbClr val="000000"/>
                </a:solidFill>
                <a:latin typeface="Verdana"/>
              </a:rPr>
              <a:t>&lt;&lt;somebody invokes </a:t>
            </a:r>
            <a:r>
              <a:rPr lang="en-US" sz="2000">
                <a:solidFill>
                  <a:srgbClr val="000000"/>
                </a:solidFill>
                <a:latin typeface="Courier New"/>
              </a:rPr>
              <a:t>makeTranscript()</a:t>
            </a:r>
            <a:r>
              <a:rPr lang="en-US" sz="2000">
                <a:solidFill>
                  <a:srgbClr val="000000"/>
                </a:solidFill>
                <a:latin typeface="Verdana"/>
              </a:rPr>
              <a:t> of object </a:t>
            </a:r>
            <a:r>
              <a:rPr lang="en-US" sz="2000" u="sng">
                <a:solidFill>
                  <a:srgbClr val="000000"/>
                </a:solidFill>
                <a:latin typeface="Arial"/>
              </a:rPr>
              <a:t>:Student</a:t>
            </a:r>
            <a:r>
              <a:rPr lang="en-US" sz="2000">
                <a:solidFill>
                  <a:srgbClr val="000000"/>
                </a:solidFill>
                <a:latin typeface="Verdana"/>
              </a:rPr>
              <a:t> &gt;&gt;</a:t>
            </a:r>
            <a:endParaRPr/>
          </a:p>
        </p:txBody>
      </p:sp>
      <p:sp>
        <p:nvSpPr>
          <p:cNvPr id="883" name="CustomShape 5"/>
          <p:cNvSpPr/>
          <p:nvPr/>
        </p:nvSpPr>
        <p:spPr>
          <a:xfrm>
            <a:off x="2032920" y="2019240"/>
            <a:ext cx="937080" cy="333720"/>
          </a:xfrm>
          <a:prstGeom prst="rect">
            <a:avLst/>
          </a:prstGeom>
          <a:ln w="9360">
            <a:solidFill>
              <a:srgbClr val="000000"/>
            </a:solidFill>
            <a:miter/>
          </a:ln>
        </p:spPr>
        <p:txBody>
          <a:bodyPr bIns="45000" lIns="90000" rIns="90000" tIns="45000" wrap="none"/>
          <a:p>
            <a:r>
              <a:rPr lang="en-US" sz="1600" u="sng">
                <a:latin typeface="Arial"/>
              </a:rPr>
              <a:t>:Student</a:t>
            </a:r>
            <a:endParaRPr/>
          </a:p>
        </p:txBody>
      </p:sp>
      <p:sp>
        <p:nvSpPr>
          <p:cNvPr id="884" name="CustomShape 6"/>
          <p:cNvSpPr/>
          <p:nvPr/>
        </p:nvSpPr>
        <p:spPr>
          <a:xfrm>
            <a:off x="3942720" y="2847600"/>
            <a:ext cx="1139760" cy="333720"/>
          </a:xfrm>
          <a:prstGeom prst="rect">
            <a:avLst/>
          </a:prstGeom>
          <a:ln w="9360">
            <a:solidFill>
              <a:srgbClr val="000000"/>
            </a:solidFill>
            <a:miter/>
          </a:ln>
        </p:spPr>
        <p:txBody>
          <a:bodyPr bIns="45000" lIns="90000" rIns="90000" tIns="45000" wrap="none"/>
          <a:p>
            <a:r>
              <a:rPr lang="en-US" sz="1600" u="sng">
                <a:latin typeface="Arial"/>
              </a:rPr>
              <a:t>:Transcript</a:t>
            </a:r>
            <a:endParaRPr/>
          </a:p>
        </p:txBody>
      </p:sp>
      <p:sp>
        <p:nvSpPr>
          <p:cNvPr id="885" name="CustomShape 7"/>
          <p:cNvSpPr/>
          <p:nvPr/>
        </p:nvSpPr>
        <p:spPr>
          <a:xfrm>
            <a:off x="6351120" y="3719520"/>
            <a:ext cx="891360" cy="333720"/>
          </a:xfrm>
          <a:prstGeom prst="rect">
            <a:avLst/>
          </a:prstGeom>
          <a:ln w="9360">
            <a:solidFill>
              <a:srgbClr val="000000"/>
            </a:solidFill>
            <a:miter/>
          </a:ln>
        </p:spPr>
        <p:txBody>
          <a:bodyPr bIns="45000" lIns="90000" rIns="90000" tIns="45000" wrap="none"/>
          <a:p>
            <a:r>
              <a:rPr lang="en-US" sz="1600" u="sng">
                <a:latin typeface="Arial"/>
              </a:rPr>
              <a:t>:Course</a:t>
            </a:r>
            <a:endParaRPr/>
          </a:p>
        </p:txBody>
      </p:sp>
      <p:sp>
        <p:nvSpPr>
          <p:cNvPr id="886" name="Line 8"/>
          <p:cNvSpPr/>
          <p:nvPr/>
        </p:nvSpPr>
        <p:spPr>
          <a:xfrm>
            <a:off x="2479680" y="2585880"/>
            <a:ext cx="0" cy="4272120"/>
          </a:xfrm>
          <a:prstGeom prst="line">
            <a:avLst/>
          </a:prstGeom>
          <a:ln cap="rnd" w="28440">
            <a:solidFill>
              <a:srgbClr val="000000"/>
            </a:solidFill>
            <a:custDash>
              <a:ds d="79000" sp="79000"/>
            </a:custDash>
            <a:round/>
          </a:ln>
        </p:spPr>
      </p:sp>
      <p:sp>
        <p:nvSpPr>
          <p:cNvPr id="887" name="Line 9"/>
          <p:cNvSpPr/>
          <p:nvPr/>
        </p:nvSpPr>
        <p:spPr>
          <a:xfrm>
            <a:off x="228600" y="2934720"/>
            <a:ext cx="2251080" cy="0"/>
          </a:xfrm>
          <a:prstGeom prst="line">
            <a:avLst/>
          </a:prstGeom>
          <a:ln w="9360">
            <a:solidFill>
              <a:srgbClr val="000000"/>
            </a:solidFill>
            <a:round/>
            <a:tailEnd len="med" type="triangle" w="med"/>
          </a:ln>
        </p:spPr>
      </p:sp>
      <p:sp>
        <p:nvSpPr>
          <p:cNvPr id="888" name="Line 10"/>
          <p:cNvSpPr/>
          <p:nvPr/>
        </p:nvSpPr>
        <p:spPr>
          <a:xfrm>
            <a:off x="2569680" y="3021840"/>
            <a:ext cx="1261080" cy="0"/>
          </a:xfrm>
          <a:prstGeom prst="line">
            <a:avLst/>
          </a:prstGeom>
          <a:ln w="9360">
            <a:solidFill>
              <a:srgbClr val="000000"/>
            </a:solidFill>
            <a:round/>
            <a:tailEnd len="med" type="triangle" w="med"/>
          </a:ln>
        </p:spPr>
      </p:sp>
      <p:sp>
        <p:nvSpPr>
          <p:cNvPr id="889" name="CustomShape 11"/>
          <p:cNvSpPr/>
          <p:nvPr/>
        </p:nvSpPr>
        <p:spPr>
          <a:xfrm>
            <a:off x="590040" y="2582280"/>
            <a:ext cx="1336320" cy="272880"/>
          </a:xfrm>
          <a:prstGeom prst="rect">
            <a:avLst/>
          </a:prstGeom>
        </p:spPr>
        <p:txBody>
          <a:bodyPr bIns="45000" lIns="90000" rIns="90000" tIns="45000" wrap="none"/>
          <a:p>
            <a:pPr algn="ctr">
              <a:lnSpc>
                <a:spcPct val="100000"/>
              </a:lnSpc>
            </a:pPr>
            <a:r>
              <a:rPr lang="en-US" sz="1200">
                <a:latin typeface="Arial"/>
              </a:rPr>
              <a:t>makeTranscript()</a:t>
            </a:r>
            <a:endParaRPr/>
          </a:p>
        </p:txBody>
      </p:sp>
      <p:sp>
        <p:nvSpPr>
          <p:cNvPr id="890" name="CustomShape 12"/>
          <p:cNvSpPr/>
          <p:nvPr/>
        </p:nvSpPr>
        <p:spPr>
          <a:xfrm>
            <a:off x="6694920" y="5550120"/>
            <a:ext cx="333360" cy="364680"/>
          </a:xfrm>
          <a:prstGeom prst="rect">
            <a:avLst/>
          </a:prstGeom>
        </p:spPr>
        <p:txBody>
          <a:bodyPr bIns="45000" lIns="90000" rIns="90000" tIns="45000" wrap="none"/>
          <a:p>
            <a:r>
              <a:rPr b="1" lang="en-US"/>
              <a:t>X</a:t>
            </a:r>
            <a:endParaRPr/>
          </a:p>
        </p:txBody>
      </p:sp>
      <p:sp>
        <p:nvSpPr>
          <p:cNvPr id="891" name="Line 13"/>
          <p:cNvSpPr/>
          <p:nvPr/>
        </p:nvSpPr>
        <p:spPr>
          <a:xfrm>
            <a:off x="4280760" y="3283200"/>
            <a:ext cx="0" cy="3138840"/>
          </a:xfrm>
          <a:prstGeom prst="line">
            <a:avLst/>
          </a:prstGeom>
          <a:ln cap="rnd" w="28440">
            <a:solidFill>
              <a:srgbClr val="000000"/>
            </a:solidFill>
            <a:custDash>
              <a:ds d="79000" sp="79000"/>
            </a:custDash>
            <a:round/>
          </a:ln>
        </p:spPr>
      </p:sp>
      <p:sp>
        <p:nvSpPr>
          <p:cNvPr id="892" name="CustomShape 14"/>
          <p:cNvSpPr/>
          <p:nvPr/>
        </p:nvSpPr>
        <p:spPr>
          <a:xfrm>
            <a:off x="2658240" y="2698560"/>
            <a:ext cx="959760" cy="272880"/>
          </a:xfrm>
          <a:prstGeom prst="rect">
            <a:avLst/>
          </a:prstGeom>
        </p:spPr>
        <p:txBody>
          <a:bodyPr bIns="45000" lIns="90000" rIns="90000" tIns="45000" wrap="none"/>
          <a:p>
            <a:r>
              <a:rPr lang="en-US" sz="1200">
                <a:latin typeface="Arial"/>
              </a:rPr>
              <a:t>&lt;&lt;create&gt;&gt;</a:t>
            </a:r>
            <a:endParaRPr/>
          </a:p>
        </p:txBody>
      </p:sp>
      <p:sp>
        <p:nvSpPr>
          <p:cNvPr id="893" name="CustomShape 15"/>
          <p:cNvSpPr/>
          <p:nvPr/>
        </p:nvSpPr>
        <p:spPr>
          <a:xfrm>
            <a:off x="2678760" y="3134520"/>
            <a:ext cx="1209960" cy="272880"/>
          </a:xfrm>
          <a:prstGeom prst="rect">
            <a:avLst/>
          </a:prstGeom>
        </p:spPr>
        <p:txBody>
          <a:bodyPr bIns="45000" lIns="90000" rIns="90000" tIns="45000" wrap="none"/>
          <a:p>
            <a:r>
              <a:rPr lang="en-US" sz="1200">
                <a:latin typeface="Arial"/>
              </a:rPr>
              <a:t>setStudentID( )</a:t>
            </a:r>
            <a:endParaRPr/>
          </a:p>
        </p:txBody>
      </p:sp>
      <p:sp>
        <p:nvSpPr>
          <p:cNvPr id="894" name="Line 16"/>
          <p:cNvSpPr/>
          <p:nvPr/>
        </p:nvSpPr>
        <p:spPr>
          <a:xfrm>
            <a:off x="2479680" y="3370320"/>
            <a:ext cx="1801080" cy="0"/>
          </a:xfrm>
          <a:prstGeom prst="line">
            <a:avLst/>
          </a:prstGeom>
          <a:ln w="9360">
            <a:solidFill>
              <a:srgbClr val="000000"/>
            </a:solidFill>
            <a:round/>
            <a:tailEnd len="med" type="triangle" w="med"/>
          </a:ln>
        </p:spPr>
      </p:sp>
      <p:sp>
        <p:nvSpPr>
          <p:cNvPr id="895" name="CustomShape 17"/>
          <p:cNvSpPr/>
          <p:nvPr/>
        </p:nvSpPr>
        <p:spPr>
          <a:xfrm>
            <a:off x="2700000" y="3370680"/>
            <a:ext cx="1465920" cy="272880"/>
          </a:xfrm>
          <a:prstGeom prst="rect">
            <a:avLst/>
          </a:prstGeom>
        </p:spPr>
        <p:txBody>
          <a:bodyPr bIns="45000" lIns="90000" rIns="90000" tIns="45000" wrap="none"/>
          <a:p>
            <a:r>
              <a:rPr lang="en-US" sz="1200">
                <a:latin typeface="Arial"/>
              </a:rPr>
              <a:t>setStudentName( )</a:t>
            </a:r>
            <a:endParaRPr/>
          </a:p>
        </p:txBody>
      </p:sp>
      <p:sp>
        <p:nvSpPr>
          <p:cNvPr id="896" name="Line 18"/>
          <p:cNvSpPr/>
          <p:nvPr/>
        </p:nvSpPr>
        <p:spPr>
          <a:xfrm>
            <a:off x="2479680" y="3606480"/>
            <a:ext cx="1801080" cy="0"/>
          </a:xfrm>
          <a:prstGeom prst="line">
            <a:avLst/>
          </a:prstGeom>
          <a:ln w="9360">
            <a:solidFill>
              <a:srgbClr val="000000"/>
            </a:solidFill>
            <a:round/>
            <a:tailEnd len="med" type="triangle" w="med"/>
          </a:ln>
        </p:spPr>
      </p:sp>
      <p:sp>
        <p:nvSpPr>
          <p:cNvPr id="897" name="Line 19"/>
          <p:cNvSpPr/>
          <p:nvPr/>
        </p:nvSpPr>
        <p:spPr>
          <a:xfrm>
            <a:off x="2479680" y="3893400"/>
            <a:ext cx="3782520" cy="0"/>
          </a:xfrm>
          <a:prstGeom prst="line">
            <a:avLst/>
          </a:prstGeom>
          <a:ln w="9360">
            <a:solidFill>
              <a:srgbClr val="000000"/>
            </a:solidFill>
            <a:round/>
            <a:tailEnd len="med" type="triangle" w="med"/>
          </a:ln>
        </p:spPr>
      </p:sp>
      <p:sp>
        <p:nvSpPr>
          <p:cNvPr id="898" name="CustomShape 20"/>
          <p:cNvSpPr/>
          <p:nvPr/>
        </p:nvSpPr>
        <p:spPr>
          <a:xfrm>
            <a:off x="2568240" y="3632040"/>
            <a:ext cx="959760" cy="272880"/>
          </a:xfrm>
          <a:prstGeom prst="rect">
            <a:avLst/>
          </a:prstGeom>
        </p:spPr>
        <p:txBody>
          <a:bodyPr bIns="45000" lIns="90000" rIns="90000" tIns="45000" wrap="none"/>
          <a:p>
            <a:r>
              <a:rPr lang="en-US" sz="1200">
                <a:latin typeface="Arial"/>
              </a:rPr>
              <a:t>&lt;&lt;create&gt;&gt;</a:t>
            </a:r>
            <a:endParaRPr/>
          </a:p>
        </p:txBody>
      </p:sp>
      <p:sp>
        <p:nvSpPr>
          <p:cNvPr id="899" name="Line 21"/>
          <p:cNvSpPr/>
          <p:nvPr/>
        </p:nvSpPr>
        <p:spPr>
          <a:xfrm>
            <a:off x="2479680" y="4242240"/>
            <a:ext cx="4322880" cy="0"/>
          </a:xfrm>
          <a:prstGeom prst="line">
            <a:avLst/>
          </a:prstGeom>
          <a:ln w="9360">
            <a:solidFill>
              <a:srgbClr val="000000"/>
            </a:solidFill>
            <a:round/>
            <a:tailEnd len="med" type="triangle" w="med"/>
          </a:ln>
        </p:spPr>
      </p:sp>
      <p:sp>
        <p:nvSpPr>
          <p:cNvPr id="900" name="CustomShape 22"/>
          <p:cNvSpPr/>
          <p:nvPr/>
        </p:nvSpPr>
        <p:spPr>
          <a:xfrm>
            <a:off x="2586240" y="3980880"/>
            <a:ext cx="1173240" cy="272880"/>
          </a:xfrm>
          <a:prstGeom prst="rect">
            <a:avLst/>
          </a:prstGeom>
        </p:spPr>
        <p:txBody>
          <a:bodyPr bIns="45000" lIns="90000" rIns="90000" tIns="45000" wrap="none"/>
          <a:p>
            <a:r>
              <a:rPr lang="en-US" sz="1200">
                <a:latin typeface="Arial"/>
              </a:rPr>
              <a:t>setCourseID( )</a:t>
            </a:r>
            <a:endParaRPr/>
          </a:p>
        </p:txBody>
      </p:sp>
      <p:sp>
        <p:nvSpPr>
          <p:cNvPr id="901" name="Line 23"/>
          <p:cNvSpPr/>
          <p:nvPr/>
        </p:nvSpPr>
        <p:spPr>
          <a:xfrm>
            <a:off x="2479680" y="4503960"/>
            <a:ext cx="4322880" cy="0"/>
          </a:xfrm>
          <a:prstGeom prst="line">
            <a:avLst/>
          </a:prstGeom>
          <a:ln w="9360">
            <a:solidFill>
              <a:srgbClr val="000000"/>
            </a:solidFill>
            <a:round/>
            <a:tailEnd len="med" type="triangle" w="med"/>
          </a:ln>
        </p:spPr>
      </p:sp>
      <p:sp>
        <p:nvSpPr>
          <p:cNvPr id="902" name="CustomShape 24"/>
          <p:cNvSpPr/>
          <p:nvPr/>
        </p:nvSpPr>
        <p:spPr>
          <a:xfrm>
            <a:off x="2567520" y="4242600"/>
            <a:ext cx="961200" cy="272880"/>
          </a:xfrm>
          <a:prstGeom prst="rect">
            <a:avLst/>
          </a:prstGeom>
        </p:spPr>
        <p:txBody>
          <a:bodyPr bIns="45000" lIns="90000" rIns="90000" tIns="45000" wrap="none"/>
          <a:p>
            <a:r>
              <a:rPr lang="en-US" sz="1200">
                <a:latin typeface="Arial"/>
              </a:rPr>
              <a:t>getGrade( )</a:t>
            </a:r>
            <a:endParaRPr/>
          </a:p>
        </p:txBody>
      </p:sp>
      <p:sp>
        <p:nvSpPr>
          <p:cNvPr id="903" name="Line 25"/>
          <p:cNvSpPr/>
          <p:nvPr/>
        </p:nvSpPr>
        <p:spPr>
          <a:xfrm flipH="1">
            <a:off x="2479680" y="4765320"/>
            <a:ext cx="4322880" cy="0"/>
          </a:xfrm>
          <a:prstGeom prst="line">
            <a:avLst/>
          </a:prstGeom>
          <a:ln cap="rnd" w="9360">
            <a:solidFill>
              <a:srgbClr val="000000"/>
            </a:solidFill>
            <a:custDash>
              <a:ds d="35000" sp="35000"/>
            </a:custDash>
            <a:round/>
            <a:tailEnd len="med" type="triangle" w="med"/>
          </a:ln>
        </p:spPr>
      </p:sp>
      <p:sp>
        <p:nvSpPr>
          <p:cNvPr id="904" name="CustomShape 26"/>
          <p:cNvSpPr/>
          <p:nvPr/>
        </p:nvSpPr>
        <p:spPr>
          <a:xfrm>
            <a:off x="5184360" y="4503960"/>
            <a:ext cx="1048320" cy="272880"/>
          </a:xfrm>
          <a:prstGeom prst="rect">
            <a:avLst/>
          </a:prstGeom>
        </p:spPr>
        <p:txBody>
          <a:bodyPr bIns="45000" lIns="90000" rIns="90000" tIns="45000" wrap="none"/>
          <a:p>
            <a:r>
              <a:rPr lang="en-US" sz="1200">
                <a:latin typeface="Arial"/>
              </a:rPr>
              <a:t>courseName</a:t>
            </a:r>
            <a:endParaRPr/>
          </a:p>
        </p:txBody>
      </p:sp>
      <p:sp>
        <p:nvSpPr>
          <p:cNvPr id="905" name="Line 27"/>
          <p:cNvSpPr/>
          <p:nvPr/>
        </p:nvSpPr>
        <p:spPr>
          <a:xfrm flipH="1">
            <a:off x="2479680" y="5288400"/>
            <a:ext cx="4322880" cy="0"/>
          </a:xfrm>
          <a:prstGeom prst="line">
            <a:avLst/>
          </a:prstGeom>
          <a:ln cap="rnd" w="9360">
            <a:solidFill>
              <a:srgbClr val="000000"/>
            </a:solidFill>
            <a:custDash>
              <a:ds d="35000" sp="35000"/>
            </a:custDash>
            <a:round/>
            <a:tailEnd len="med" type="triangle" w="med"/>
          </a:ln>
        </p:spPr>
      </p:sp>
      <p:sp>
        <p:nvSpPr>
          <p:cNvPr id="906" name="CustomShape 28"/>
          <p:cNvSpPr/>
          <p:nvPr/>
        </p:nvSpPr>
        <p:spPr>
          <a:xfrm>
            <a:off x="5186160" y="5027040"/>
            <a:ext cx="1064880" cy="272880"/>
          </a:xfrm>
          <a:prstGeom prst="rect">
            <a:avLst/>
          </a:prstGeom>
        </p:spPr>
        <p:txBody>
          <a:bodyPr bIns="45000" lIns="90000" rIns="90000" tIns="45000" wrap="none"/>
          <a:p>
            <a:r>
              <a:rPr lang="en-US" sz="1200">
                <a:latin typeface="Arial"/>
              </a:rPr>
              <a:t>courseGrade</a:t>
            </a:r>
            <a:endParaRPr/>
          </a:p>
        </p:txBody>
      </p:sp>
      <p:sp>
        <p:nvSpPr>
          <p:cNvPr id="907" name="Line 29"/>
          <p:cNvSpPr/>
          <p:nvPr/>
        </p:nvSpPr>
        <p:spPr>
          <a:xfrm flipH="1">
            <a:off x="6802560" y="4765320"/>
            <a:ext cx="360000" cy="0"/>
          </a:xfrm>
          <a:prstGeom prst="line">
            <a:avLst/>
          </a:prstGeom>
          <a:ln w="9360">
            <a:solidFill>
              <a:srgbClr val="000000"/>
            </a:solidFill>
            <a:round/>
            <a:tailEnd len="med" type="triangle" w="med"/>
          </a:ln>
        </p:spPr>
      </p:sp>
      <p:sp>
        <p:nvSpPr>
          <p:cNvPr id="908" name="Line 30"/>
          <p:cNvSpPr/>
          <p:nvPr/>
        </p:nvSpPr>
        <p:spPr>
          <a:xfrm flipV="1">
            <a:off x="7162560" y="4591080"/>
            <a:ext cx="0" cy="174240"/>
          </a:xfrm>
          <a:prstGeom prst="line">
            <a:avLst/>
          </a:prstGeom>
          <a:ln w="9360">
            <a:solidFill>
              <a:srgbClr val="000000"/>
            </a:solidFill>
            <a:round/>
          </a:ln>
        </p:spPr>
      </p:sp>
      <p:sp>
        <p:nvSpPr>
          <p:cNvPr id="909" name="Line 31"/>
          <p:cNvSpPr/>
          <p:nvPr/>
        </p:nvSpPr>
        <p:spPr>
          <a:xfrm>
            <a:off x="6802560" y="4591080"/>
            <a:ext cx="360000" cy="0"/>
          </a:xfrm>
          <a:prstGeom prst="line">
            <a:avLst/>
          </a:prstGeom>
          <a:ln w="9360">
            <a:solidFill>
              <a:srgbClr val="000000"/>
            </a:solidFill>
            <a:round/>
          </a:ln>
        </p:spPr>
      </p:sp>
      <p:sp>
        <p:nvSpPr>
          <p:cNvPr id="910" name="Line 32"/>
          <p:cNvSpPr/>
          <p:nvPr/>
        </p:nvSpPr>
        <p:spPr>
          <a:xfrm flipH="1">
            <a:off x="6802560" y="5288400"/>
            <a:ext cx="360000" cy="0"/>
          </a:xfrm>
          <a:prstGeom prst="line">
            <a:avLst/>
          </a:prstGeom>
          <a:ln w="9360">
            <a:solidFill>
              <a:srgbClr val="000000"/>
            </a:solidFill>
            <a:round/>
            <a:tailEnd len="med" type="triangle" w="med"/>
          </a:ln>
        </p:spPr>
      </p:sp>
      <p:sp>
        <p:nvSpPr>
          <p:cNvPr id="911" name="Line 33"/>
          <p:cNvSpPr/>
          <p:nvPr/>
        </p:nvSpPr>
        <p:spPr>
          <a:xfrm flipV="1">
            <a:off x="7162560" y="5114160"/>
            <a:ext cx="0" cy="174240"/>
          </a:xfrm>
          <a:prstGeom prst="line">
            <a:avLst/>
          </a:prstGeom>
          <a:ln w="9360">
            <a:solidFill>
              <a:srgbClr val="000000"/>
            </a:solidFill>
            <a:round/>
          </a:ln>
        </p:spPr>
      </p:sp>
      <p:sp>
        <p:nvSpPr>
          <p:cNvPr id="912" name="Line 34"/>
          <p:cNvSpPr/>
          <p:nvPr/>
        </p:nvSpPr>
        <p:spPr>
          <a:xfrm>
            <a:off x="6802560" y="5114160"/>
            <a:ext cx="360000" cy="0"/>
          </a:xfrm>
          <a:prstGeom prst="line">
            <a:avLst/>
          </a:prstGeom>
          <a:ln w="9360">
            <a:solidFill>
              <a:srgbClr val="000000"/>
            </a:solidFill>
            <a:round/>
          </a:ln>
        </p:spPr>
      </p:sp>
      <p:sp>
        <p:nvSpPr>
          <p:cNvPr id="913" name="CustomShape 35"/>
          <p:cNvSpPr/>
          <p:nvPr/>
        </p:nvSpPr>
        <p:spPr>
          <a:xfrm>
            <a:off x="7284600" y="4503960"/>
            <a:ext cx="1388160" cy="272880"/>
          </a:xfrm>
          <a:prstGeom prst="rect">
            <a:avLst/>
          </a:prstGeom>
        </p:spPr>
        <p:txBody>
          <a:bodyPr bIns="45000" lIns="90000" rIns="90000" tIns="45000" wrap="none"/>
          <a:p>
            <a:r>
              <a:rPr lang="en-US" sz="1200">
                <a:latin typeface="Arial"/>
              </a:rPr>
              <a:t>readCourseName</a:t>
            </a:r>
            <a:endParaRPr/>
          </a:p>
        </p:txBody>
      </p:sp>
      <p:sp>
        <p:nvSpPr>
          <p:cNvPr id="914" name="CustomShape 36"/>
          <p:cNvSpPr/>
          <p:nvPr/>
        </p:nvSpPr>
        <p:spPr>
          <a:xfrm>
            <a:off x="7286760" y="5027040"/>
            <a:ext cx="1404720" cy="272880"/>
          </a:xfrm>
          <a:prstGeom prst="rect">
            <a:avLst/>
          </a:prstGeom>
        </p:spPr>
        <p:txBody>
          <a:bodyPr bIns="45000" lIns="90000" rIns="90000" tIns="45000" wrap="none"/>
          <a:p>
            <a:r>
              <a:rPr lang="en-US" sz="1200">
                <a:latin typeface="Arial"/>
              </a:rPr>
              <a:t>readCourseGrade</a:t>
            </a:r>
            <a:endParaRPr/>
          </a:p>
        </p:txBody>
      </p:sp>
      <p:sp>
        <p:nvSpPr>
          <p:cNvPr id="915" name="CustomShape 37"/>
          <p:cNvSpPr/>
          <p:nvPr/>
        </p:nvSpPr>
        <p:spPr>
          <a:xfrm>
            <a:off x="7252920" y="5463000"/>
            <a:ext cx="1890720" cy="455400"/>
          </a:xfrm>
          <a:prstGeom prst="rect">
            <a:avLst/>
          </a:prstGeom>
        </p:spPr>
        <p:txBody>
          <a:bodyPr bIns="45000" lIns="90000" rIns="90000" tIns="45000"/>
          <a:p>
            <a:r>
              <a:rPr lang="en-US" sz="1200">
                <a:latin typeface="Arial"/>
              </a:rPr>
              <a:t>&lt;&lt;Read-methods access a database&gt;&gt;</a:t>
            </a:r>
            <a:endParaRPr/>
          </a:p>
        </p:txBody>
      </p:sp>
      <p:sp>
        <p:nvSpPr>
          <p:cNvPr id="916" name="CustomShape 38"/>
          <p:cNvSpPr/>
          <p:nvPr/>
        </p:nvSpPr>
        <p:spPr>
          <a:xfrm>
            <a:off x="2700720" y="4852800"/>
            <a:ext cx="1481040" cy="272880"/>
          </a:xfrm>
          <a:prstGeom prst="rect">
            <a:avLst/>
          </a:prstGeom>
        </p:spPr>
        <p:txBody>
          <a:bodyPr bIns="45000" lIns="90000" rIns="90000" tIns="45000" wrap="none"/>
          <a:p>
            <a:r>
              <a:rPr lang="en-US" sz="1200">
                <a:latin typeface="Arial"/>
              </a:rPr>
              <a:t>addCourseName( )</a:t>
            </a:r>
            <a:endParaRPr/>
          </a:p>
        </p:txBody>
      </p:sp>
      <p:sp>
        <p:nvSpPr>
          <p:cNvPr id="917" name="Line 39"/>
          <p:cNvSpPr/>
          <p:nvPr/>
        </p:nvSpPr>
        <p:spPr>
          <a:xfrm>
            <a:off x="2479680" y="5088600"/>
            <a:ext cx="1801080" cy="0"/>
          </a:xfrm>
          <a:prstGeom prst="line">
            <a:avLst/>
          </a:prstGeom>
          <a:ln w="9360">
            <a:solidFill>
              <a:srgbClr val="000000"/>
            </a:solidFill>
            <a:round/>
            <a:tailEnd len="med" type="triangle" w="med"/>
          </a:ln>
        </p:spPr>
      </p:sp>
      <p:sp>
        <p:nvSpPr>
          <p:cNvPr id="918" name="CustomShape 40"/>
          <p:cNvSpPr/>
          <p:nvPr/>
        </p:nvSpPr>
        <p:spPr>
          <a:xfrm>
            <a:off x="2663640" y="5288760"/>
            <a:ext cx="1048320" cy="272880"/>
          </a:xfrm>
          <a:prstGeom prst="rect">
            <a:avLst/>
          </a:prstGeom>
        </p:spPr>
        <p:txBody>
          <a:bodyPr bIns="45000" lIns="90000" rIns="90000" tIns="45000" wrap="none"/>
          <a:p>
            <a:r>
              <a:rPr lang="en-US" sz="1200">
                <a:latin typeface="Arial"/>
              </a:rPr>
              <a:t>addGrade ( )</a:t>
            </a:r>
            <a:endParaRPr/>
          </a:p>
        </p:txBody>
      </p:sp>
      <p:sp>
        <p:nvSpPr>
          <p:cNvPr id="919" name="Line 41"/>
          <p:cNvSpPr/>
          <p:nvPr/>
        </p:nvSpPr>
        <p:spPr>
          <a:xfrm>
            <a:off x="2479680" y="5524560"/>
            <a:ext cx="1801080" cy="0"/>
          </a:xfrm>
          <a:prstGeom prst="line">
            <a:avLst/>
          </a:prstGeom>
          <a:ln w="9360">
            <a:solidFill>
              <a:srgbClr val="000000"/>
            </a:solidFill>
            <a:round/>
            <a:tailEnd len="med" type="triangle" w="med"/>
          </a:ln>
        </p:spPr>
      </p:sp>
      <p:sp>
        <p:nvSpPr>
          <p:cNvPr id="920" name="Line 42"/>
          <p:cNvSpPr/>
          <p:nvPr/>
        </p:nvSpPr>
        <p:spPr>
          <a:xfrm>
            <a:off x="2479680" y="5811480"/>
            <a:ext cx="4322880" cy="0"/>
          </a:xfrm>
          <a:prstGeom prst="line">
            <a:avLst/>
          </a:prstGeom>
          <a:ln w="9360">
            <a:solidFill>
              <a:srgbClr val="000000"/>
            </a:solidFill>
            <a:round/>
            <a:tailEnd len="med" type="triangle" w="med"/>
          </a:ln>
        </p:spPr>
      </p:sp>
      <p:sp>
        <p:nvSpPr>
          <p:cNvPr id="921" name="CustomShape 43"/>
          <p:cNvSpPr/>
          <p:nvPr/>
        </p:nvSpPr>
        <p:spPr>
          <a:xfrm>
            <a:off x="2665800" y="5550120"/>
            <a:ext cx="1034640" cy="272880"/>
          </a:xfrm>
          <a:prstGeom prst="rect">
            <a:avLst/>
          </a:prstGeom>
        </p:spPr>
        <p:txBody>
          <a:bodyPr bIns="45000" lIns="90000" rIns="90000" tIns="45000" wrap="none"/>
          <a:p>
            <a:r>
              <a:rPr lang="en-US" sz="1200">
                <a:latin typeface="Arial"/>
              </a:rPr>
              <a:t>&lt;&lt;destroy&gt;&gt;</a:t>
            </a:r>
            <a:endParaRPr/>
          </a:p>
        </p:txBody>
      </p:sp>
      <p:sp>
        <p:nvSpPr>
          <p:cNvPr id="922" name="CustomShape 44"/>
          <p:cNvSpPr/>
          <p:nvPr/>
        </p:nvSpPr>
        <p:spPr>
          <a:xfrm>
            <a:off x="2637360" y="5811840"/>
            <a:ext cx="722160" cy="272880"/>
          </a:xfrm>
          <a:prstGeom prst="rect">
            <a:avLst/>
          </a:prstGeom>
        </p:spPr>
        <p:txBody>
          <a:bodyPr bIns="45000" lIns="90000" rIns="90000" tIns="45000" wrap="none"/>
          <a:p>
            <a:r>
              <a:rPr lang="en-US" sz="1200">
                <a:latin typeface="Arial"/>
              </a:rPr>
              <a:t>show ( )</a:t>
            </a:r>
            <a:endParaRPr/>
          </a:p>
        </p:txBody>
      </p:sp>
      <p:sp>
        <p:nvSpPr>
          <p:cNvPr id="923" name="Line 45"/>
          <p:cNvSpPr/>
          <p:nvPr/>
        </p:nvSpPr>
        <p:spPr>
          <a:xfrm>
            <a:off x="2479680" y="6047640"/>
            <a:ext cx="1801080" cy="0"/>
          </a:xfrm>
          <a:prstGeom prst="line">
            <a:avLst/>
          </a:prstGeom>
          <a:ln w="9360">
            <a:solidFill>
              <a:srgbClr val="000000"/>
            </a:solidFill>
            <a:round/>
            <a:tailEnd len="med" type="triangle" w="med"/>
          </a:ln>
        </p:spPr>
      </p:sp>
      <p:sp>
        <p:nvSpPr>
          <p:cNvPr id="924" name="Line 46"/>
          <p:cNvSpPr/>
          <p:nvPr/>
        </p:nvSpPr>
        <p:spPr>
          <a:xfrm flipH="1">
            <a:off x="4280760" y="6247440"/>
            <a:ext cx="360360" cy="0"/>
          </a:xfrm>
          <a:prstGeom prst="line">
            <a:avLst/>
          </a:prstGeom>
          <a:ln w="9360">
            <a:solidFill>
              <a:srgbClr val="000000"/>
            </a:solidFill>
            <a:round/>
            <a:tailEnd len="med" type="triangle" w="med"/>
          </a:ln>
        </p:spPr>
      </p:sp>
      <p:sp>
        <p:nvSpPr>
          <p:cNvPr id="925" name="Line 47"/>
          <p:cNvSpPr/>
          <p:nvPr/>
        </p:nvSpPr>
        <p:spPr>
          <a:xfrm flipV="1">
            <a:off x="4641120" y="6073200"/>
            <a:ext cx="0" cy="174240"/>
          </a:xfrm>
          <a:prstGeom prst="line">
            <a:avLst/>
          </a:prstGeom>
          <a:ln w="9360">
            <a:solidFill>
              <a:srgbClr val="000000"/>
            </a:solidFill>
            <a:round/>
          </a:ln>
        </p:spPr>
      </p:sp>
      <p:sp>
        <p:nvSpPr>
          <p:cNvPr id="926" name="Line 48"/>
          <p:cNvSpPr/>
          <p:nvPr/>
        </p:nvSpPr>
        <p:spPr>
          <a:xfrm>
            <a:off x="4280760" y="6073200"/>
            <a:ext cx="360360" cy="0"/>
          </a:xfrm>
          <a:prstGeom prst="line">
            <a:avLst/>
          </a:prstGeom>
          <a:ln w="9360">
            <a:solidFill>
              <a:srgbClr val="000000"/>
            </a:solidFill>
            <a:round/>
          </a:ln>
        </p:spPr>
      </p:sp>
      <p:sp>
        <p:nvSpPr>
          <p:cNvPr id="927" name="CustomShape 49"/>
          <p:cNvSpPr/>
          <p:nvPr/>
        </p:nvSpPr>
        <p:spPr>
          <a:xfrm>
            <a:off x="4839480" y="5986080"/>
            <a:ext cx="1188360" cy="272880"/>
          </a:xfrm>
          <a:prstGeom prst="rect">
            <a:avLst/>
          </a:prstGeom>
        </p:spPr>
        <p:txBody>
          <a:bodyPr bIns="45000" lIns="90000" rIns="90000" tIns="45000" wrap="none"/>
          <a:p>
            <a:r>
              <a:rPr lang="en-US" sz="1200">
                <a:latin typeface="Arial"/>
              </a:rPr>
              <a:t>calculateAvg( )</a:t>
            </a:r>
            <a:endParaRPr/>
          </a:p>
        </p:txBody>
      </p:sp>
      <p:sp>
        <p:nvSpPr>
          <p:cNvPr id="928" name="Line 50"/>
          <p:cNvSpPr/>
          <p:nvPr/>
        </p:nvSpPr>
        <p:spPr>
          <a:xfrm>
            <a:off x="2479680" y="6422040"/>
            <a:ext cx="1801080" cy="0"/>
          </a:xfrm>
          <a:prstGeom prst="line">
            <a:avLst/>
          </a:prstGeom>
          <a:ln w="9360">
            <a:solidFill>
              <a:srgbClr val="000000"/>
            </a:solidFill>
            <a:round/>
            <a:tailEnd len="med" type="triangle" w="med"/>
          </a:ln>
        </p:spPr>
      </p:sp>
      <p:sp>
        <p:nvSpPr>
          <p:cNvPr id="929" name="CustomShape 51"/>
          <p:cNvSpPr/>
          <p:nvPr/>
        </p:nvSpPr>
        <p:spPr>
          <a:xfrm>
            <a:off x="2665800" y="6160680"/>
            <a:ext cx="1034640" cy="272880"/>
          </a:xfrm>
          <a:prstGeom prst="rect">
            <a:avLst/>
          </a:prstGeom>
        </p:spPr>
        <p:txBody>
          <a:bodyPr bIns="45000" lIns="90000" rIns="90000" tIns="45000" wrap="none"/>
          <a:p>
            <a:r>
              <a:rPr lang="en-US" sz="1200">
                <a:latin typeface="Arial"/>
              </a:rPr>
              <a:t>&lt;&lt;destroy&gt;&gt;</a:t>
            </a:r>
            <a:endParaRPr/>
          </a:p>
        </p:txBody>
      </p:sp>
      <p:sp>
        <p:nvSpPr>
          <p:cNvPr id="930" name="CustomShape 52"/>
          <p:cNvSpPr/>
          <p:nvPr/>
        </p:nvSpPr>
        <p:spPr>
          <a:xfrm>
            <a:off x="4173480" y="6160680"/>
            <a:ext cx="333360" cy="364680"/>
          </a:xfrm>
          <a:prstGeom prst="rect">
            <a:avLst/>
          </a:prstGeom>
        </p:spPr>
        <p:txBody>
          <a:bodyPr bIns="45000" lIns="90000" rIns="90000" tIns="45000" wrap="none"/>
          <a:p>
            <a:r>
              <a:rPr b="1" lang="en-US"/>
              <a:t>X</a:t>
            </a:r>
            <a:endParaRPr/>
          </a:p>
        </p:txBody>
      </p:sp>
    </p:spTree>
  </p:cSld>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31" name="TextShape 1"/>
          <p:cNvSpPr txBox="1"/>
          <p:nvPr/>
        </p:nvSpPr>
        <p:spPr>
          <a:xfrm>
            <a:off x="871560" y="-452880"/>
            <a:ext cx="8162640" cy="1236600"/>
          </a:xfrm>
          <a:prstGeom prst="rect">
            <a:avLst/>
          </a:prstGeom>
        </p:spPr>
        <p:txBody>
          <a:bodyPr anchor="b"/>
          <a:p>
            <a:pPr>
              <a:lnSpc>
                <a:spcPct val="100000"/>
              </a:lnSpc>
            </a:pPr>
            <a:r>
              <a:rPr lang="en-US" sz="4000">
                <a:solidFill>
                  <a:srgbClr val="006600"/>
                </a:solidFill>
                <a:latin typeface="Verdana"/>
              </a:rPr>
              <a:t>Sequence diagram example</a:t>
            </a:r>
            <a:endParaRPr/>
          </a:p>
        </p:txBody>
      </p:sp>
      <p:pic>
        <p:nvPicPr>
          <p:cNvPr descr="" id="932" name="Picture 5"/>
          <p:cNvPicPr/>
          <p:nvPr/>
        </p:nvPicPr>
        <p:blipFill>
          <a:blip r:embed="rId1"/>
          <a:stretch>
            <a:fillRect/>
          </a:stretch>
        </p:blipFill>
        <p:spPr>
          <a:xfrm>
            <a:off x="990720" y="1600200"/>
            <a:ext cx="7009920" cy="5043240"/>
          </a:xfrm>
          <a:prstGeom prst="rect">
            <a:avLst/>
          </a:prstGeom>
        </p:spPr>
      </p:pic>
    </p:spTree>
  </p:cSld>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33" name="TextShape 1"/>
          <p:cNvSpPr txBox="1"/>
          <p:nvPr/>
        </p:nvSpPr>
        <p:spPr>
          <a:xfrm>
            <a:off x="871560" y="-452880"/>
            <a:ext cx="8162640" cy="1236600"/>
          </a:xfrm>
          <a:prstGeom prst="rect">
            <a:avLst/>
          </a:prstGeom>
        </p:spPr>
        <p:txBody>
          <a:bodyPr anchor="b"/>
          <a:p>
            <a:pPr>
              <a:lnSpc>
                <a:spcPct val="100000"/>
              </a:lnSpc>
            </a:pPr>
            <a:r>
              <a:rPr lang="en-US" sz="4000">
                <a:solidFill>
                  <a:srgbClr val="006600"/>
                </a:solidFill>
                <a:latin typeface="Verdana"/>
              </a:rPr>
              <a:t>About the last example...</a:t>
            </a:r>
            <a:endParaRPr/>
          </a:p>
        </p:txBody>
      </p:sp>
      <p:sp>
        <p:nvSpPr>
          <p:cNvPr id="934" name="TextShape 2"/>
          <p:cNvSpPr txBox="1"/>
          <p:nvPr/>
        </p:nvSpPr>
        <p:spPr>
          <a:xfrm>
            <a:off x="457200" y="1066680"/>
            <a:ext cx="8110080" cy="4190760"/>
          </a:xfrm>
          <a:prstGeom prst="rect">
            <a:avLst/>
          </a:prstGeom>
        </p:spPr>
        <p:txBody>
          <a:bodyPr/>
          <a:p>
            <a:pPr>
              <a:lnSpc>
                <a:spcPct val="100000"/>
              </a:lnSpc>
              <a:buSzPct val="75000"/>
              <a:buFont charset="2" typeface="Wingdings"/>
              <a:buChar char=""/>
            </a:pPr>
            <a:r>
              <a:rPr lang="en-US" sz="2000">
                <a:solidFill>
                  <a:srgbClr val="800000"/>
                </a:solidFill>
                <a:latin typeface="Verdana"/>
              </a:rPr>
              <a:t>Each box with connected line represents a distinct thing, where all the things aren’t necessarily in the same piece of software, or software at all.</a:t>
            </a:r>
            <a:endParaRPr/>
          </a:p>
          <a:p>
            <a:pPr>
              <a:lnSpc>
                <a:spcPct val="100000"/>
              </a:lnSpc>
              <a:buSzPct val="75000"/>
              <a:buFont charset="2" typeface="Wingdings"/>
              <a:buChar char=""/>
            </a:pPr>
            <a:r>
              <a:rPr lang="en-US" sz="2000">
                <a:solidFill>
                  <a:srgbClr val="800000"/>
                </a:solidFill>
                <a:latin typeface="Verdana"/>
              </a:rPr>
              <a:t>Arrows indicate </a:t>
            </a:r>
            <a:r>
              <a:rPr i="1" lang="en-US" sz="2000">
                <a:solidFill>
                  <a:srgbClr val="800000"/>
                </a:solidFill>
                <a:latin typeface="Verdana"/>
              </a:rPr>
              <a:t>message passing</a:t>
            </a:r>
            <a:r>
              <a:rPr lang="en-US" sz="2000">
                <a:solidFill>
                  <a:srgbClr val="800000"/>
                </a:solidFill>
                <a:latin typeface="Verdana"/>
              </a:rPr>
              <a:t>.  That is, an arrow indicates that one thing tells another thing to do something.</a:t>
            </a:r>
            <a:endParaRPr/>
          </a:p>
          <a:p>
            <a:pPr>
              <a:lnSpc>
                <a:spcPct val="100000"/>
              </a:lnSpc>
              <a:buSzPct val="75000"/>
              <a:buFont charset="2" typeface="Wingdings"/>
              <a:buChar char=""/>
            </a:pPr>
            <a:r>
              <a:rPr lang="en-US" sz="2000">
                <a:solidFill>
                  <a:srgbClr val="800000"/>
                </a:solidFill>
                <a:latin typeface="Verdana"/>
              </a:rPr>
              <a:t>Reverse arrows are implied.  If arrow goes from A to B, and then immediately afterward an arrow goes from A to something else, it is understood that B completed it’s operation and returned control (and a result, probably) to A.</a:t>
            </a:r>
            <a:endParaRPr/>
          </a:p>
          <a:p>
            <a:pPr>
              <a:lnSpc>
                <a:spcPct val="100000"/>
              </a:lnSpc>
              <a:buSzPct val="75000"/>
              <a:buFont charset="2" typeface="Wingdings"/>
              <a:buChar char=""/>
            </a:pPr>
            <a:r>
              <a:rPr lang="en-US" sz="2000">
                <a:solidFill>
                  <a:srgbClr val="800000"/>
                </a:solidFill>
                <a:latin typeface="Verdana"/>
              </a:rPr>
              <a:t>Time runs down the page.  An comes before an arrow that is below it.</a:t>
            </a:r>
            <a:endParaRPr/>
          </a:p>
          <a:p>
            <a:pPr>
              <a:lnSpc>
                <a:spcPct val="100000"/>
              </a:lnSpc>
              <a:buSzPct val="75000"/>
              <a:buFont charset="2" typeface="Wingdings"/>
              <a:buChar char=""/>
            </a:pPr>
            <a:r>
              <a:rPr lang="en-US" sz="2000">
                <a:solidFill>
                  <a:srgbClr val="800000"/>
                </a:solidFill>
                <a:latin typeface="Verdana"/>
              </a:rPr>
              <a:t>Bracketed expressions indicate conditions.  In the diagram, an error document is returned if the fileLoad() operation returns and error.</a:t>
            </a:r>
            <a:endParaRPr/>
          </a:p>
        </p:txBody>
      </p:sp>
    </p:spTree>
  </p:cSld>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35" name="TextShape 1"/>
          <p:cNvSpPr txBox="1"/>
          <p:nvPr/>
        </p:nvSpPr>
        <p:spPr>
          <a:xfrm>
            <a:off x="533520" y="469440"/>
            <a:ext cx="8162640" cy="1310760"/>
          </a:xfrm>
          <a:prstGeom prst="rect">
            <a:avLst/>
          </a:prstGeom>
        </p:spPr>
        <p:txBody>
          <a:bodyPr anchor="b"/>
          <a:p>
            <a:pPr>
              <a:lnSpc>
                <a:spcPct val="100000"/>
              </a:lnSpc>
            </a:pPr>
            <a:r>
              <a:rPr lang="en-US" sz="4000">
                <a:solidFill>
                  <a:srgbClr val="006600"/>
                </a:solidFill>
                <a:latin typeface="Verdana"/>
              </a:rPr>
              <a:t>Sequence and Collaboration Diagram: Similarities</a:t>
            </a:r>
            <a:endParaRPr/>
          </a:p>
        </p:txBody>
      </p:sp>
      <p:sp>
        <p:nvSpPr>
          <p:cNvPr id="936" name="TextShape 2"/>
          <p:cNvSpPr txBox="1"/>
          <p:nvPr/>
        </p:nvSpPr>
        <p:spPr>
          <a:xfrm>
            <a:off x="533520" y="2057400"/>
            <a:ext cx="8110080" cy="4190760"/>
          </a:xfrm>
          <a:prstGeom prst="rect">
            <a:avLst/>
          </a:prstGeom>
        </p:spPr>
        <p:txBody>
          <a:bodyPr/>
          <a:p>
            <a:pPr>
              <a:lnSpc>
                <a:spcPct val="100000"/>
              </a:lnSpc>
              <a:buSzPct val="75000"/>
              <a:buFont charset="2" typeface="Wingdings"/>
              <a:buChar char=""/>
            </a:pPr>
            <a:r>
              <a:rPr lang="en-US" sz="3200">
                <a:solidFill>
                  <a:srgbClr val="800000"/>
                </a:solidFill>
                <a:latin typeface="Verdana"/>
              </a:rPr>
              <a:t>Semantically equivalent</a:t>
            </a:r>
            <a:endParaRPr/>
          </a:p>
          <a:p>
            <a:pPr lvl="1">
              <a:lnSpc>
                <a:spcPct val="100000"/>
              </a:lnSpc>
              <a:buSzPct val="70000"/>
              <a:buFont charset="2" typeface="Wingdings"/>
              <a:buChar char=""/>
            </a:pPr>
            <a:r>
              <a:rPr lang="en-US" sz="2800">
                <a:solidFill>
                  <a:srgbClr val="800000"/>
                </a:solidFill>
                <a:latin typeface="Verdana"/>
              </a:rPr>
              <a:t>Can convert one diagram to the other without losing any information</a:t>
            </a:r>
            <a:endParaRPr/>
          </a:p>
          <a:p>
            <a:pPr>
              <a:lnSpc>
                <a:spcPct val="100000"/>
              </a:lnSpc>
              <a:buSzPct val="75000"/>
              <a:buFont charset="2" typeface="Wingdings"/>
              <a:buChar char=""/>
            </a:pPr>
            <a:r>
              <a:rPr lang="en-US" sz="3200">
                <a:solidFill>
                  <a:srgbClr val="800000"/>
                </a:solidFill>
                <a:latin typeface="Verdana"/>
              </a:rPr>
              <a:t>Model the dynamic aspects of a system</a:t>
            </a:r>
            <a:endParaRPr/>
          </a:p>
          <a:p>
            <a:pPr>
              <a:lnSpc>
                <a:spcPct val="100000"/>
              </a:lnSpc>
              <a:buSzPct val="75000"/>
              <a:buFont charset="2" typeface="Wingdings"/>
              <a:buChar char=""/>
            </a:pPr>
            <a:r>
              <a:rPr lang="en-US" sz="3200">
                <a:solidFill>
                  <a:srgbClr val="800000"/>
                </a:solidFill>
                <a:latin typeface="Verdana"/>
              </a:rPr>
              <a:t>Model a use-case scenario</a:t>
            </a:r>
            <a:endParaRPr/>
          </a:p>
        </p:txBody>
      </p:sp>
    </p:spTree>
  </p:cSld>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37" name="TextShape 1"/>
          <p:cNvSpPr txBox="1"/>
          <p:nvPr/>
        </p:nvSpPr>
        <p:spPr>
          <a:xfrm>
            <a:off x="871560" y="205920"/>
            <a:ext cx="8162640" cy="1432440"/>
          </a:xfrm>
          <a:prstGeom prst="rect">
            <a:avLst/>
          </a:prstGeom>
        </p:spPr>
        <p:txBody>
          <a:bodyPr anchor="b"/>
          <a:p>
            <a:pPr>
              <a:lnSpc>
                <a:spcPct val="100000"/>
              </a:lnSpc>
            </a:pPr>
            <a:r>
              <a:rPr lang="en-US" sz="4400">
                <a:solidFill>
                  <a:srgbClr val="006600"/>
                </a:solidFill>
                <a:latin typeface="Verdana"/>
              </a:rPr>
              <a:t>Sequence and Collaboration Diagram: Differences</a:t>
            </a:r>
            <a:endParaRPr/>
          </a:p>
        </p:txBody>
      </p:sp>
      <p:graphicFrame>
        <p:nvGraphicFramePr>
          <p:cNvPr id="938" name="Table 2"/>
          <p:cNvGraphicFramePr/>
          <p:nvPr/>
        </p:nvGraphicFramePr>
        <p:xfrm>
          <a:off x="466560" y="1535040"/>
          <a:ext cx="8229240" cy="4947840"/>
        </p:xfrm>
        <a:graphic>
          <a:graphicData uri="http://schemas.openxmlformats.org/drawingml/2006/table">
            <a:tbl>
              <a:tblPr/>
              <a:tblGrid>
                <a:gridCol w="4114800"/>
                <a:gridCol w="4114440"/>
              </a:tblGrid>
              <a:tr h="970200">
                <a:tc>
                  <a:txBody>
                    <a:bodyPr anchor="ctr" bIns="54720" lIns="109440" rIns="109440" tIns="54720" wrap="none"/>
                    <a:p>
                      <a:pPr>
                        <a:lnSpc>
                          <a:spcPct val="100000"/>
                        </a:lnSpc>
                      </a:pPr>
                      <a:r>
                        <a:rPr lang="en-US" sz="2800">
                          <a:solidFill>
                            <a:srgbClr val="000000"/>
                          </a:solidFill>
                          <a:latin typeface="Arial"/>
                        </a:rPr>
                        <a:t>Sequence </a:t>
                      </a:r>
                      <a:r>
                        <a:rPr lang="en-US" sz="2800">
                          <a:solidFill>
                            <a:srgbClr val="000000"/>
                          </a:solidFill>
                          <a:latin typeface="Arial"/>
                        </a:rPr>
                        <a:t>
</a:t>
                      </a:r>
                      <a:r>
                        <a:rPr lang="en-US" sz="2800">
                          <a:solidFill>
                            <a:srgbClr val="000000"/>
                          </a:solidFill>
                          <a:latin typeface="Arial"/>
                        </a:rPr>
                        <a:t>diagrams</a:t>
                      </a:r>
                      <a:endParaRPr/>
                    </a:p>
                  </a:txBody>
                  <a:tcPr/>
                </a:tc>
                <a:tc>
                  <a:txBody>
                    <a:bodyPr anchor="ctr" bIns="54720" lIns="109440" rIns="109440" tIns="54720" wrap="none"/>
                    <a:p>
                      <a:pPr>
                        <a:lnSpc>
                          <a:spcPct val="100000"/>
                        </a:lnSpc>
                      </a:pPr>
                      <a:r>
                        <a:rPr lang="en-US" sz="2800">
                          <a:solidFill>
                            <a:srgbClr val="000000"/>
                          </a:solidFill>
                          <a:latin typeface="Arial"/>
                        </a:rPr>
                        <a:t>Collaboartion diagrams</a:t>
                      </a:r>
                      <a:endParaRPr/>
                    </a:p>
                  </a:txBody>
                  <a:tcPr/>
                </a:tc>
              </a:tr>
              <a:tr h="3977640">
                <a:tc>
                  <a:txBody>
                    <a:bodyPr bIns="53640" lIns="107640" rIns="107640" tIns="53640" wrap="none"/>
                    <a:p>
                      <a:pPr lvl="1">
                        <a:lnSpc>
                          <a:spcPct val="100000"/>
                        </a:lnSpc>
                        <a:buFont typeface="StarSymbol"/>
                        <a:buChar char=""/>
                      </a:pPr>
                      <a:r>
                        <a:rPr lang="en-US" sz="2400">
                          <a:solidFill>
                            <a:srgbClr val="000000"/>
                          </a:solidFill>
                          <a:latin typeface="Arial"/>
                        </a:rPr>
                        <a:t>Show the explicit sequence of messages</a:t>
                      </a:r>
                      <a:endParaRPr/>
                    </a:p>
                    <a:p>
                      <a:pPr lvl="1">
                        <a:lnSpc>
                          <a:spcPct val="100000"/>
                        </a:lnSpc>
                        <a:buFont typeface="StarSymbol"/>
                        <a:buChar char=""/>
                      </a:pPr>
                      <a:r>
                        <a:rPr lang="en-US" sz="2400">
                          <a:solidFill>
                            <a:srgbClr val="000000"/>
                          </a:solidFill>
                          <a:latin typeface="Arial"/>
                        </a:rPr>
                        <a:t>Show execution occurrence</a:t>
                      </a:r>
                      <a:endParaRPr/>
                    </a:p>
                    <a:p>
                      <a:pPr lvl="1">
                        <a:lnSpc>
                          <a:spcPct val="100000"/>
                        </a:lnSpc>
                        <a:buFont typeface="StarSymbol"/>
                        <a:buChar char=""/>
                      </a:pPr>
                      <a:r>
                        <a:rPr lang="en-US" sz="2400">
                          <a:solidFill>
                            <a:srgbClr val="000000"/>
                          </a:solidFill>
                          <a:latin typeface="Arial"/>
                        </a:rPr>
                        <a:t>Better for visualizing overall flow</a:t>
                      </a:r>
                      <a:endParaRPr/>
                    </a:p>
                    <a:p>
                      <a:pPr lvl="1">
                        <a:lnSpc>
                          <a:spcPct val="100000"/>
                        </a:lnSpc>
                        <a:buFont typeface="StarSymbol"/>
                        <a:buChar char=""/>
                      </a:pPr>
                      <a:r>
                        <a:rPr lang="en-US" sz="2400">
                          <a:solidFill>
                            <a:srgbClr val="000000"/>
                          </a:solidFill>
                          <a:latin typeface="Arial"/>
                        </a:rPr>
                        <a:t>Better for real-time specifications and for complex scenarios</a:t>
                      </a:r>
                      <a:endParaRPr/>
                    </a:p>
                  </a:txBody>
                  <a:tcPr/>
                </a:tc>
                <a:tc>
                  <a:txBody>
                    <a:bodyPr bIns="53640" lIns="107640" rIns="107640" tIns="53640" wrap="none"/>
                    <a:p>
                      <a:pPr lvl="1">
                        <a:lnSpc>
                          <a:spcPct val="100000"/>
                        </a:lnSpc>
                        <a:buFont typeface="StarSymbol"/>
                        <a:buChar char=""/>
                      </a:pPr>
                      <a:r>
                        <a:rPr lang="en-US" sz="2400">
                          <a:solidFill>
                            <a:srgbClr val="000000"/>
                          </a:solidFill>
                          <a:latin typeface="Arial"/>
                        </a:rPr>
                        <a:t>Show relationships in addition to interactions</a:t>
                      </a:r>
                      <a:endParaRPr/>
                    </a:p>
                    <a:p>
                      <a:pPr lvl="1">
                        <a:lnSpc>
                          <a:spcPct val="100000"/>
                        </a:lnSpc>
                        <a:buFont typeface="StarSymbol"/>
                        <a:buChar char=""/>
                      </a:pPr>
                      <a:r>
                        <a:rPr lang="en-US" sz="2400">
                          <a:solidFill>
                            <a:srgbClr val="000000"/>
                          </a:solidFill>
                          <a:latin typeface="Arial"/>
                        </a:rPr>
                        <a:t>Better for visualizing patterns of communication</a:t>
                      </a:r>
                      <a:endParaRPr/>
                    </a:p>
                    <a:p>
                      <a:pPr lvl="1">
                        <a:lnSpc>
                          <a:spcPct val="100000"/>
                        </a:lnSpc>
                        <a:buFont typeface="StarSymbol"/>
                        <a:buChar char=""/>
                      </a:pPr>
                      <a:r>
                        <a:rPr lang="en-US" sz="2400">
                          <a:solidFill>
                            <a:srgbClr val="000000"/>
                          </a:solidFill>
                          <a:latin typeface="Arial"/>
                        </a:rPr>
                        <a:t>Better for visualizing all of the effects on a given object</a:t>
                      </a:r>
                      <a:endParaRPr/>
                    </a:p>
                    <a:p>
                      <a:pPr lvl="1">
                        <a:lnSpc>
                          <a:spcPct val="100000"/>
                        </a:lnSpc>
                        <a:buFont typeface="StarSymbol"/>
                        <a:buChar char=""/>
                      </a:pPr>
                      <a:r>
                        <a:rPr lang="en-US" sz="2400">
                          <a:solidFill>
                            <a:srgbClr val="000000"/>
                          </a:solidFill>
                          <a:latin typeface="Arial"/>
                        </a:rPr>
                        <a:t>Easier to use for brainstorming sessions</a:t>
                      </a:r>
                      <a:endParaRPr/>
                    </a:p>
                  </a:txBody>
                  <a:tcPr/>
                </a:tc>
              </a:tr>
            </a:tbl>
          </a:graphicData>
        </a:graphic>
      </p:graphicFrame>
    </p:spTree>
  </p:cSld>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03" name="CustomShape 1"/>
          <p:cNvSpPr/>
          <p:nvPr/>
        </p:nvSpPr>
        <p:spPr>
          <a:xfrm>
            <a:off x="7400880" y="1798560"/>
            <a:ext cx="1096560" cy="2080800"/>
          </a:xfrm>
          <a:prstGeom prst="rect">
            <a:avLst/>
          </a:prstGeom>
          <a:solidFill>
            <a:srgbClr val="eaeaea"/>
          </a:solidFill>
          <a:ln w="3240">
            <a:solidFill>
              <a:srgbClr val="000000"/>
            </a:solidFill>
            <a:miter/>
          </a:ln>
        </p:spPr>
        <p:txBody>
          <a:bodyPr bIns="45000" lIns="90000" rIns="90000" tIns="45000" wrap="none"/>
          <a:p>
            <a:pPr>
              <a:lnSpc>
                <a:spcPct val="100000"/>
              </a:lnSpc>
            </a:pPr>
            <a:r>
              <a:rPr b="1" lang="en-US" sz="1400">
                <a:solidFill>
                  <a:srgbClr val="003300"/>
                </a:solidFill>
                <a:latin typeface="Verdana"/>
              </a:rPr>
              <a:t>legend</a:t>
            </a:r>
            <a:endParaRPr/>
          </a:p>
        </p:txBody>
      </p:sp>
      <p:sp>
        <p:nvSpPr>
          <p:cNvPr id="404" name="CustomShape 2"/>
          <p:cNvSpPr/>
          <p:nvPr/>
        </p:nvSpPr>
        <p:spPr>
          <a:xfrm>
            <a:off x="7597800" y="2476440"/>
            <a:ext cx="703080" cy="210600"/>
          </a:xfrm>
          <a:prstGeom prst="rect">
            <a:avLst/>
          </a:prstGeom>
          <a:solidFill>
            <a:srgbClr val="99ccff"/>
          </a:solidFill>
        </p:spPr>
      </p:sp>
      <p:sp>
        <p:nvSpPr>
          <p:cNvPr id="405" name="CustomShape 3"/>
          <p:cNvSpPr/>
          <p:nvPr/>
        </p:nvSpPr>
        <p:spPr>
          <a:xfrm>
            <a:off x="7597800" y="3270240"/>
            <a:ext cx="704520" cy="210600"/>
          </a:xfrm>
          <a:prstGeom prst="rect">
            <a:avLst/>
          </a:prstGeom>
          <a:solidFill>
            <a:srgbClr val="ccff99"/>
          </a:solidFill>
        </p:spPr>
      </p:sp>
      <p:sp>
        <p:nvSpPr>
          <p:cNvPr id="406" name="TextShape 4"/>
          <p:cNvSpPr txBox="1"/>
          <p:nvPr/>
        </p:nvSpPr>
        <p:spPr>
          <a:xfrm>
            <a:off x="871560" y="-452520"/>
            <a:ext cx="8162640" cy="1236600"/>
          </a:xfrm>
          <a:prstGeom prst="rect">
            <a:avLst/>
          </a:prstGeom>
        </p:spPr>
        <p:txBody>
          <a:bodyPr anchor="b"/>
          <a:p>
            <a:pPr>
              <a:lnSpc>
                <a:spcPct val="100000"/>
              </a:lnSpc>
            </a:pPr>
            <a:r>
              <a:rPr lang="en-US" sz="4000">
                <a:solidFill>
                  <a:srgbClr val="006600"/>
                </a:solidFill>
                <a:latin typeface="Verdana"/>
              </a:rPr>
              <a:t>Design Process</a:t>
            </a:r>
            <a:endParaRPr/>
          </a:p>
        </p:txBody>
      </p:sp>
      <p:sp>
        <p:nvSpPr>
          <p:cNvPr id="407" name="CustomShape 5"/>
          <p:cNvSpPr/>
          <p:nvPr/>
        </p:nvSpPr>
        <p:spPr>
          <a:xfrm>
            <a:off x="830160" y="3776760"/>
            <a:ext cx="1960200" cy="738000"/>
          </a:xfrm>
          <a:prstGeom prst="rect">
            <a:avLst>
              <a:gd fmla="val 16667" name="adj"/>
            </a:avLst>
          </a:prstGeom>
          <a:solidFill>
            <a:srgbClr val="ccff99"/>
          </a:solidFill>
        </p:spPr>
        <p:txBody>
          <a:bodyPr anchor="ctr" bIns="45000" lIns="90000" rIns="90000" tIns="45000" wrap="none"/>
          <a:p>
            <a:pPr algn="ctr">
              <a:lnSpc>
                <a:spcPct val="100000"/>
              </a:lnSpc>
            </a:pPr>
            <a:r>
              <a:rPr b="1" lang="en-US" sz="1600">
                <a:solidFill>
                  <a:srgbClr val="000000"/>
                </a:solidFill>
                <a:latin typeface="Verdana"/>
              </a:rPr>
              <a:t>Activity/Sequence</a:t>
            </a:r>
            <a:endParaRPr/>
          </a:p>
          <a:p>
            <a:pPr algn="ctr">
              <a:lnSpc>
                <a:spcPct val="100000"/>
              </a:lnSpc>
            </a:pPr>
            <a:r>
              <a:rPr b="1" lang="en-US" sz="1600">
                <a:solidFill>
                  <a:srgbClr val="000000"/>
                </a:solidFill>
                <a:latin typeface="Verdana"/>
              </a:rPr>
              <a:t>Diagram</a:t>
            </a:r>
            <a:endParaRPr/>
          </a:p>
        </p:txBody>
      </p:sp>
      <p:sp>
        <p:nvSpPr>
          <p:cNvPr id="408" name="CustomShape 6"/>
          <p:cNvSpPr/>
          <p:nvPr/>
        </p:nvSpPr>
        <p:spPr>
          <a:xfrm>
            <a:off x="1598760" y="3110040"/>
            <a:ext cx="423360" cy="571320"/>
          </a:xfrm>
          <a:prstGeom prst="rect">
            <a:avLst>
              <a:gd fmla="val 50000" name="adj1"/>
              <a:gd fmla="val 33708" name="adj2"/>
            </a:avLst>
          </a:prstGeom>
          <a:solidFill>
            <a:srgbClr val="336699"/>
          </a:solidFill>
        </p:spPr>
      </p:sp>
      <p:sp>
        <p:nvSpPr>
          <p:cNvPr id="409" name="CustomShape 7"/>
          <p:cNvSpPr/>
          <p:nvPr/>
        </p:nvSpPr>
        <p:spPr>
          <a:xfrm>
            <a:off x="2965320" y="4363920"/>
            <a:ext cx="433080" cy="1106280"/>
          </a:xfrm>
          <a:prstGeom prst="rect">
            <a:avLst>
              <a:gd fmla="val 59556" name="adj1"/>
              <a:gd fmla="val 32233" name="adj2"/>
            </a:avLst>
          </a:prstGeom>
          <a:solidFill>
            <a:srgbClr val="336699"/>
          </a:solidFill>
        </p:spPr>
      </p:sp>
      <p:sp>
        <p:nvSpPr>
          <p:cNvPr id="410" name="CustomShape 8"/>
          <p:cNvSpPr/>
          <p:nvPr/>
        </p:nvSpPr>
        <p:spPr>
          <a:xfrm>
            <a:off x="4332240" y="5299200"/>
            <a:ext cx="1445760" cy="739440"/>
          </a:xfrm>
          <a:prstGeom prst="rect">
            <a:avLst>
              <a:gd fmla="val 16667" name="adj"/>
            </a:avLst>
          </a:prstGeom>
          <a:solidFill>
            <a:srgbClr val="99ccff"/>
          </a:solidFill>
        </p:spPr>
        <p:txBody>
          <a:bodyPr anchor="ctr" bIns="45000" lIns="90000" rIns="90000" tIns="45000" wrap="none"/>
          <a:p>
            <a:pPr algn="ctr">
              <a:lnSpc>
                <a:spcPct val="100000"/>
              </a:lnSpc>
            </a:pPr>
            <a:r>
              <a:rPr b="1" lang="en-US" sz="1600">
                <a:solidFill>
                  <a:srgbClr val="000000"/>
                </a:solidFill>
                <a:latin typeface="Verdana"/>
              </a:rPr>
              <a:t>Component</a:t>
            </a:r>
            <a:endParaRPr/>
          </a:p>
          <a:p>
            <a:pPr algn="ctr">
              <a:lnSpc>
                <a:spcPct val="100000"/>
              </a:lnSpc>
            </a:pPr>
            <a:r>
              <a:rPr b="1" lang="en-US" sz="1600">
                <a:solidFill>
                  <a:srgbClr val="000000"/>
                </a:solidFill>
                <a:latin typeface="Verdana"/>
              </a:rPr>
              <a:t>Diagram</a:t>
            </a:r>
            <a:endParaRPr/>
          </a:p>
        </p:txBody>
      </p:sp>
      <p:sp>
        <p:nvSpPr>
          <p:cNvPr id="411" name="CustomShape 9"/>
          <p:cNvSpPr/>
          <p:nvPr/>
        </p:nvSpPr>
        <p:spPr>
          <a:xfrm>
            <a:off x="4229280" y="3776760"/>
            <a:ext cx="1726920" cy="739440"/>
          </a:xfrm>
          <a:prstGeom prst="rect">
            <a:avLst>
              <a:gd fmla="val 16667" name="adj"/>
            </a:avLst>
          </a:prstGeom>
          <a:solidFill>
            <a:srgbClr val="ccff99"/>
          </a:solidFill>
        </p:spPr>
        <p:txBody>
          <a:bodyPr anchor="ctr" bIns="45000" lIns="90000" rIns="90000" tIns="45000" wrap="none"/>
          <a:p>
            <a:pPr algn="ctr">
              <a:lnSpc>
                <a:spcPct val="100000"/>
              </a:lnSpc>
            </a:pPr>
            <a:r>
              <a:rPr b="1" lang="en-US" sz="1600">
                <a:solidFill>
                  <a:srgbClr val="000000"/>
                </a:solidFill>
                <a:latin typeface="Verdana"/>
              </a:rPr>
              <a:t>State</a:t>
            </a:r>
            <a:endParaRPr/>
          </a:p>
          <a:p>
            <a:pPr algn="ctr">
              <a:lnSpc>
                <a:spcPct val="100000"/>
              </a:lnSpc>
            </a:pPr>
            <a:r>
              <a:rPr b="1" lang="en-US" sz="1600">
                <a:solidFill>
                  <a:srgbClr val="000000"/>
                </a:solidFill>
                <a:latin typeface="Verdana"/>
              </a:rPr>
              <a:t>Chart</a:t>
            </a:r>
            <a:endParaRPr/>
          </a:p>
        </p:txBody>
      </p:sp>
      <p:sp>
        <p:nvSpPr>
          <p:cNvPr id="412" name="CustomShape 10"/>
          <p:cNvSpPr/>
          <p:nvPr/>
        </p:nvSpPr>
        <p:spPr>
          <a:xfrm>
            <a:off x="4229280" y="2343240"/>
            <a:ext cx="1726920" cy="739440"/>
          </a:xfrm>
          <a:prstGeom prst="rect">
            <a:avLst>
              <a:gd fmla="val 16667" name="adj"/>
            </a:avLst>
          </a:prstGeom>
          <a:solidFill>
            <a:srgbClr val="99ccff"/>
          </a:solidFill>
        </p:spPr>
        <p:txBody>
          <a:bodyPr anchor="ctr" bIns="45000" lIns="90000" rIns="90000" tIns="45000" wrap="none"/>
          <a:p>
            <a:pPr algn="ctr">
              <a:lnSpc>
                <a:spcPct val="100000"/>
              </a:lnSpc>
            </a:pPr>
            <a:r>
              <a:rPr b="1" lang="en-US" sz="1600">
                <a:solidFill>
                  <a:srgbClr val="000000"/>
                </a:solidFill>
                <a:latin typeface="Verdana"/>
              </a:rPr>
              <a:t>Class</a:t>
            </a:r>
            <a:endParaRPr/>
          </a:p>
          <a:p>
            <a:pPr algn="ctr">
              <a:lnSpc>
                <a:spcPct val="100000"/>
              </a:lnSpc>
            </a:pPr>
            <a:r>
              <a:rPr b="1" lang="en-US" sz="1600">
                <a:solidFill>
                  <a:srgbClr val="000000"/>
                </a:solidFill>
                <a:latin typeface="Verdana"/>
              </a:rPr>
              <a:t>Diagram</a:t>
            </a:r>
            <a:endParaRPr/>
          </a:p>
        </p:txBody>
      </p:sp>
      <p:sp>
        <p:nvSpPr>
          <p:cNvPr id="413" name="CustomShape 11"/>
          <p:cNvSpPr/>
          <p:nvPr/>
        </p:nvSpPr>
        <p:spPr>
          <a:xfrm>
            <a:off x="4843440" y="1865160"/>
            <a:ext cx="423360" cy="445680"/>
          </a:xfrm>
          <a:prstGeom prst="rect">
            <a:avLst>
              <a:gd fmla="val 58056" name="adj1"/>
              <a:gd fmla="val 26243" name="adj2"/>
            </a:avLst>
          </a:prstGeom>
          <a:solidFill>
            <a:srgbClr val="336699"/>
          </a:solidFill>
        </p:spPr>
      </p:sp>
      <p:sp>
        <p:nvSpPr>
          <p:cNvPr id="414" name="CustomShape 12"/>
          <p:cNvSpPr/>
          <p:nvPr/>
        </p:nvSpPr>
        <p:spPr>
          <a:xfrm>
            <a:off x="851040" y="2341440"/>
            <a:ext cx="1888920" cy="739440"/>
          </a:xfrm>
          <a:prstGeom prst="rect">
            <a:avLst>
              <a:gd fmla="val 16667" name="adj"/>
            </a:avLst>
          </a:prstGeom>
          <a:gradFill>
            <a:gsLst>
              <a:gs pos="0">
                <a:srgbClr val="99ccff"/>
              </a:gs>
              <a:gs pos="100000">
                <a:srgbClr val="ccff99"/>
              </a:gs>
            </a:gsLst>
            <a:lin ang="0"/>
          </a:gradFill>
        </p:spPr>
        <p:txBody>
          <a:bodyPr anchor="ctr" bIns="45000" lIns="90000" rIns="90000" tIns="45000" wrap="none"/>
          <a:p>
            <a:pPr algn="ctr">
              <a:lnSpc>
                <a:spcPct val="100000"/>
              </a:lnSpc>
            </a:pPr>
            <a:r>
              <a:rPr b="1" lang="en-US" sz="1600">
                <a:solidFill>
                  <a:srgbClr val="000000"/>
                </a:solidFill>
                <a:latin typeface="Verdana"/>
              </a:rPr>
              <a:t>Use Case</a:t>
            </a:r>
            <a:endParaRPr/>
          </a:p>
          <a:p>
            <a:pPr algn="ctr">
              <a:lnSpc>
                <a:spcPct val="100000"/>
              </a:lnSpc>
            </a:pPr>
            <a:r>
              <a:rPr b="1" lang="en-US" sz="1600">
                <a:solidFill>
                  <a:srgbClr val="000000"/>
                </a:solidFill>
                <a:latin typeface="Verdana"/>
              </a:rPr>
              <a:t>Model</a:t>
            </a:r>
            <a:endParaRPr/>
          </a:p>
        </p:txBody>
      </p:sp>
      <p:sp>
        <p:nvSpPr>
          <p:cNvPr id="415" name="CustomShape 13"/>
          <p:cNvSpPr/>
          <p:nvPr/>
        </p:nvSpPr>
        <p:spPr>
          <a:xfrm>
            <a:off x="1598760" y="1865160"/>
            <a:ext cx="423360" cy="429840"/>
          </a:xfrm>
          <a:prstGeom prst="rect">
            <a:avLst>
              <a:gd fmla="val 50000" name="adj1"/>
              <a:gd fmla="val 25375" name="adj2"/>
            </a:avLst>
          </a:prstGeom>
          <a:solidFill>
            <a:srgbClr val="336699"/>
          </a:solidFill>
        </p:spPr>
      </p:sp>
      <p:sp>
        <p:nvSpPr>
          <p:cNvPr id="416" name="CustomShape 14"/>
          <p:cNvSpPr/>
          <p:nvPr/>
        </p:nvSpPr>
        <p:spPr>
          <a:xfrm>
            <a:off x="955800" y="1065240"/>
            <a:ext cx="5046480" cy="688680"/>
          </a:xfrm>
          <a:prstGeom prst="rect">
            <a:avLst/>
          </a:prstGeom>
          <a:solidFill>
            <a:srgbClr val="dddddd"/>
          </a:solidFill>
        </p:spPr>
        <p:txBody>
          <a:bodyPr anchor="ctr" bIns="45000" lIns="90000" rIns="90000" tIns="45000" wrap="none"/>
          <a:p>
            <a:pPr algn="ctr">
              <a:lnSpc>
                <a:spcPct val="100000"/>
              </a:lnSpc>
            </a:pPr>
            <a:r>
              <a:rPr b="1" lang="en-US">
                <a:solidFill>
                  <a:srgbClr val="000000"/>
                </a:solidFill>
                <a:latin typeface="Verdana"/>
              </a:rPr>
              <a:t>System requirements</a:t>
            </a:r>
            <a:endParaRPr/>
          </a:p>
        </p:txBody>
      </p:sp>
      <p:sp>
        <p:nvSpPr>
          <p:cNvPr id="417" name="CustomShape 15"/>
          <p:cNvSpPr/>
          <p:nvPr/>
        </p:nvSpPr>
        <p:spPr>
          <a:xfrm>
            <a:off x="6696000" y="5299200"/>
            <a:ext cx="1445760" cy="739440"/>
          </a:xfrm>
          <a:prstGeom prst="rect">
            <a:avLst>
              <a:gd fmla="val 16667" name="adj"/>
            </a:avLst>
          </a:prstGeom>
          <a:solidFill>
            <a:srgbClr val="99ccff"/>
          </a:solidFill>
        </p:spPr>
        <p:txBody>
          <a:bodyPr anchor="ctr" bIns="45000" lIns="90000" rIns="90000" tIns="45000" wrap="none"/>
          <a:p>
            <a:pPr algn="ctr">
              <a:lnSpc>
                <a:spcPct val="100000"/>
              </a:lnSpc>
            </a:pPr>
            <a:r>
              <a:rPr b="1" lang="en-US" sz="1600">
                <a:solidFill>
                  <a:srgbClr val="000000"/>
                </a:solidFill>
                <a:latin typeface="Verdana"/>
              </a:rPr>
              <a:t>Deployment</a:t>
            </a:r>
            <a:endParaRPr/>
          </a:p>
          <a:p>
            <a:pPr algn="ctr">
              <a:lnSpc>
                <a:spcPct val="100000"/>
              </a:lnSpc>
            </a:pPr>
            <a:r>
              <a:rPr b="1" lang="en-US" sz="1600">
                <a:solidFill>
                  <a:srgbClr val="000000"/>
                </a:solidFill>
                <a:latin typeface="Verdana"/>
              </a:rPr>
              <a:t>Diagram</a:t>
            </a:r>
            <a:endParaRPr/>
          </a:p>
        </p:txBody>
      </p:sp>
      <p:sp>
        <p:nvSpPr>
          <p:cNvPr id="418" name="CustomShape 16"/>
          <p:cNvSpPr/>
          <p:nvPr/>
        </p:nvSpPr>
        <p:spPr>
          <a:xfrm>
            <a:off x="5865840" y="5896080"/>
            <a:ext cx="452160" cy="698040"/>
          </a:xfrm>
          <a:prstGeom prst="rect">
            <a:avLst>
              <a:gd fmla="val 55111" name="adj1"/>
              <a:gd fmla="val 38525" name="adj2"/>
            </a:avLst>
          </a:prstGeom>
          <a:solidFill>
            <a:srgbClr val="336699"/>
          </a:solidFill>
        </p:spPr>
      </p:sp>
      <p:sp>
        <p:nvSpPr>
          <p:cNvPr id="419" name="CustomShape 17"/>
          <p:cNvSpPr/>
          <p:nvPr/>
        </p:nvSpPr>
        <p:spPr>
          <a:xfrm>
            <a:off x="7466040" y="2733840"/>
            <a:ext cx="968040" cy="213840"/>
          </a:xfrm>
          <a:prstGeom prst="rect">
            <a:avLst/>
          </a:prstGeom>
        </p:spPr>
        <p:txBody>
          <a:bodyPr anchor="ctr" bIns="45000" lIns="90000" rIns="90000" tIns="45000" wrap="none"/>
          <a:p>
            <a:pPr algn="r">
              <a:lnSpc>
                <a:spcPct val="100000"/>
              </a:lnSpc>
            </a:pPr>
            <a:r>
              <a:rPr b="1" lang="en-US" sz="1400">
                <a:solidFill>
                  <a:srgbClr val="000000"/>
                </a:solidFill>
                <a:latin typeface="Verdana"/>
              </a:rPr>
              <a:t>Structural</a:t>
            </a:r>
            <a:endParaRPr/>
          </a:p>
        </p:txBody>
      </p:sp>
      <p:sp>
        <p:nvSpPr>
          <p:cNvPr id="420" name="CustomShape 18"/>
          <p:cNvSpPr/>
          <p:nvPr/>
        </p:nvSpPr>
        <p:spPr>
          <a:xfrm>
            <a:off x="7569360" y="3529080"/>
            <a:ext cx="968040" cy="213840"/>
          </a:xfrm>
          <a:prstGeom prst="rect">
            <a:avLst/>
          </a:prstGeom>
        </p:spPr>
        <p:txBody>
          <a:bodyPr anchor="ctr" bIns="45000" lIns="90000" rIns="90000" tIns="45000" wrap="none"/>
          <a:p>
            <a:pPr algn="r">
              <a:lnSpc>
                <a:spcPct val="100000"/>
              </a:lnSpc>
            </a:pPr>
            <a:r>
              <a:rPr b="1" lang="en-US" sz="1400">
                <a:solidFill>
                  <a:srgbClr val="000000"/>
                </a:solidFill>
                <a:latin typeface="Verdana"/>
              </a:rPr>
              <a:t>Behavioral</a:t>
            </a:r>
            <a:endParaRPr/>
          </a:p>
        </p:txBody>
      </p:sp>
      <p:sp>
        <p:nvSpPr>
          <p:cNvPr id="421" name="CustomShape 19"/>
          <p:cNvSpPr/>
          <p:nvPr/>
        </p:nvSpPr>
        <p:spPr>
          <a:xfrm>
            <a:off x="4843440" y="3206880"/>
            <a:ext cx="423360" cy="445680"/>
          </a:xfrm>
          <a:prstGeom prst="rect">
            <a:avLst>
              <a:gd fmla="val 58056" name="adj1"/>
              <a:gd fmla="val 26243" name="adj2"/>
            </a:avLst>
          </a:prstGeom>
          <a:solidFill>
            <a:srgbClr val="336699"/>
          </a:solidFill>
        </p:spPr>
      </p:sp>
      <p:sp>
        <p:nvSpPr>
          <p:cNvPr id="422" name="CustomShape 20"/>
          <p:cNvSpPr/>
          <p:nvPr/>
        </p:nvSpPr>
        <p:spPr>
          <a:xfrm>
            <a:off x="4843440" y="4681440"/>
            <a:ext cx="423360" cy="445680"/>
          </a:xfrm>
          <a:prstGeom prst="rect">
            <a:avLst>
              <a:gd fmla="val 58056" name="adj1"/>
              <a:gd fmla="val 26243" name="adj2"/>
            </a:avLst>
          </a:prstGeom>
          <a:solidFill>
            <a:srgbClr val="336699"/>
          </a:solidFill>
        </p:spPr>
      </p:sp>
      <p:sp>
        <p:nvSpPr>
          <p:cNvPr id="423" name="CustomShape 21"/>
          <p:cNvSpPr/>
          <p:nvPr/>
        </p:nvSpPr>
        <p:spPr>
          <a:xfrm>
            <a:off x="2965320" y="2928960"/>
            <a:ext cx="433080" cy="1106280"/>
          </a:xfrm>
          <a:prstGeom prst="rect">
            <a:avLst>
              <a:gd fmla="val 59556" name="adj1"/>
              <a:gd fmla="val 32233" name="adj2"/>
            </a:avLst>
          </a:prstGeom>
          <a:solidFill>
            <a:srgbClr val="336699"/>
          </a:solidFill>
        </p:spPr>
      </p:sp>
    </p:spTree>
  </p:cSld>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24" name="CustomShape 1"/>
          <p:cNvSpPr/>
          <p:nvPr/>
        </p:nvSpPr>
        <p:spPr>
          <a:xfrm>
            <a:off x="609480" y="1752480"/>
            <a:ext cx="6705360" cy="5088600"/>
          </a:xfrm>
          <a:prstGeom prst="rect">
            <a:avLst/>
          </a:prstGeom>
        </p:spPr>
        <p:txBody>
          <a:bodyPr bIns="45000" lIns="90000" rIns="90000" tIns="45000"/>
          <a:p>
            <a:pPr>
              <a:lnSpc>
                <a:spcPct val="100000"/>
              </a:lnSpc>
            </a:pPr>
            <a:r>
              <a:rPr b="1" lang="en-US" sz="2400">
                <a:solidFill>
                  <a:srgbClr val="000000"/>
                </a:solidFill>
                <a:latin typeface="Verdana"/>
              </a:rPr>
              <a:t>Use Case Diagrams</a:t>
            </a:r>
            <a:endParaRPr/>
          </a:p>
          <a:p>
            <a:pPr>
              <a:lnSpc>
                <a:spcPct val="100000"/>
              </a:lnSpc>
            </a:pPr>
            <a:r>
              <a:rPr lang="en-US" sz="2400">
                <a:solidFill>
                  <a:srgbClr val="000000"/>
                </a:solidFill>
                <a:latin typeface="Verdana"/>
              </a:rPr>
              <a:t>Use Case Diagrams describe the functionality of a system and users of the system. These diagrams contain the following elements:</a:t>
            </a:r>
            <a:endParaRPr/>
          </a:p>
          <a:p>
            <a:pPr>
              <a:lnSpc>
                <a:spcPct val="100000"/>
              </a:lnSpc>
              <a:buFont typeface="StarSymbol"/>
              <a:buChar char=""/>
            </a:pPr>
            <a:r>
              <a:rPr lang="en-US" sz="2400">
                <a:solidFill>
                  <a:srgbClr val="000000"/>
                </a:solidFill>
                <a:latin typeface="Verdana"/>
              </a:rPr>
              <a:t> </a:t>
            </a:r>
            <a:r>
              <a:rPr b="1" lang="en-US" sz="2400">
                <a:solidFill>
                  <a:srgbClr val="000000"/>
                </a:solidFill>
                <a:latin typeface="Verdana"/>
              </a:rPr>
              <a:t>Actors</a:t>
            </a:r>
            <a:r>
              <a:rPr lang="en-US" sz="2400">
                <a:solidFill>
                  <a:srgbClr val="000000"/>
                </a:solidFill>
                <a:latin typeface="Verdana"/>
              </a:rPr>
              <a:t>, which represent users of a system, including human users and other systems.</a:t>
            </a:r>
            <a:endParaRPr/>
          </a:p>
          <a:p>
            <a:pPr>
              <a:lnSpc>
                <a:spcPct val="100000"/>
              </a:lnSpc>
              <a:buFont typeface="StarSymbol"/>
              <a:buChar char=""/>
            </a:pPr>
            <a:r>
              <a:rPr lang="en-US" sz="2400">
                <a:solidFill>
                  <a:srgbClr val="000000"/>
                </a:solidFill>
                <a:latin typeface="Verdana"/>
              </a:rPr>
              <a:t> </a:t>
            </a:r>
            <a:r>
              <a:rPr b="1" lang="en-US" sz="2400">
                <a:solidFill>
                  <a:srgbClr val="000000"/>
                </a:solidFill>
                <a:latin typeface="Verdana"/>
              </a:rPr>
              <a:t>Use Cases</a:t>
            </a:r>
            <a:r>
              <a:rPr lang="en-US" sz="2400">
                <a:solidFill>
                  <a:srgbClr val="000000"/>
                </a:solidFill>
                <a:latin typeface="Verdana"/>
              </a:rPr>
              <a:t>, which represent functionality or services provided by a system to users.</a:t>
            </a:r>
            <a:endParaRPr/>
          </a:p>
          <a:p>
            <a:pPr>
              <a:lnSpc>
                <a:spcPct val="100000"/>
              </a:lnSpc>
            </a:pPr>
            <a:endParaRPr/>
          </a:p>
        </p:txBody>
      </p:sp>
      <p:sp>
        <p:nvSpPr>
          <p:cNvPr id="425" name="TextShape 2"/>
          <p:cNvSpPr txBox="1"/>
          <p:nvPr/>
        </p:nvSpPr>
        <p:spPr>
          <a:xfrm>
            <a:off x="871560" y="387000"/>
            <a:ext cx="8162640" cy="1236600"/>
          </a:xfrm>
          <a:prstGeom prst="rect">
            <a:avLst/>
          </a:prstGeom>
        </p:spPr>
        <p:txBody>
          <a:bodyPr anchor="b"/>
          <a:p>
            <a:pPr>
              <a:lnSpc>
                <a:spcPct val="100000"/>
              </a:lnSpc>
            </a:pPr>
            <a:r>
              <a:rPr lang="en-US" sz="4400">
                <a:solidFill>
                  <a:srgbClr val="003366"/>
                </a:solidFill>
                <a:latin typeface="Verdana"/>
              </a:rPr>
              <a:t>Use case diagrams </a:t>
            </a:r>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26" name="TextShape 1"/>
          <p:cNvSpPr txBox="1"/>
          <p:nvPr/>
        </p:nvSpPr>
        <p:spPr>
          <a:xfrm>
            <a:off x="685800" y="-466920"/>
            <a:ext cx="7772040" cy="1236600"/>
          </a:xfrm>
          <a:prstGeom prst="rect">
            <a:avLst/>
          </a:prstGeom>
        </p:spPr>
        <p:txBody>
          <a:bodyPr anchor="b"/>
          <a:p>
            <a:pPr>
              <a:lnSpc>
                <a:spcPct val="100000"/>
              </a:lnSpc>
            </a:pPr>
            <a:r>
              <a:rPr lang="en-US" sz="4000">
                <a:solidFill>
                  <a:srgbClr val="006600"/>
                </a:solidFill>
                <a:latin typeface="Verdana"/>
              </a:rPr>
              <a:t>Use Cases</a:t>
            </a:r>
            <a:endParaRPr/>
          </a:p>
        </p:txBody>
      </p:sp>
      <p:sp>
        <p:nvSpPr>
          <p:cNvPr id="427" name="TextShape 2"/>
          <p:cNvSpPr txBox="1"/>
          <p:nvPr/>
        </p:nvSpPr>
        <p:spPr>
          <a:xfrm>
            <a:off x="0" y="914400"/>
            <a:ext cx="8915040" cy="3352320"/>
          </a:xfrm>
          <a:prstGeom prst="rect">
            <a:avLst/>
          </a:prstGeom>
        </p:spPr>
        <p:txBody>
          <a:bodyPr/>
          <a:p>
            <a:pPr>
              <a:lnSpc>
                <a:spcPct val="90000"/>
              </a:lnSpc>
              <a:buSzPct val="75000"/>
              <a:buFont charset="2" typeface="Wingdings"/>
              <a:buChar char=""/>
            </a:pPr>
            <a:r>
              <a:rPr lang="en-US" sz="2400">
                <a:solidFill>
                  <a:srgbClr val="800000"/>
                </a:solidFill>
                <a:latin typeface="Verdana"/>
              </a:rPr>
              <a:t>Used to describe the main processes in a system and the interactions between the processes (</a:t>
            </a:r>
            <a:r>
              <a:rPr b="1" lang="en-US" sz="2400">
                <a:solidFill>
                  <a:srgbClr val="800000"/>
                </a:solidFill>
                <a:latin typeface="Verdana"/>
              </a:rPr>
              <a:t>use cases</a:t>
            </a:r>
            <a:r>
              <a:rPr lang="en-US" sz="2400">
                <a:solidFill>
                  <a:srgbClr val="800000"/>
                </a:solidFill>
                <a:latin typeface="Verdana"/>
              </a:rPr>
              <a:t>) and external systems or individuals called </a:t>
            </a:r>
            <a:r>
              <a:rPr b="1" lang="en-US" sz="2400">
                <a:solidFill>
                  <a:srgbClr val="800000"/>
                </a:solidFill>
                <a:latin typeface="Verdana"/>
              </a:rPr>
              <a:t>actors</a:t>
            </a:r>
            <a:r>
              <a:rPr lang="en-US" sz="2400">
                <a:solidFill>
                  <a:srgbClr val="800000"/>
                </a:solidFill>
                <a:latin typeface="Verdana"/>
              </a:rPr>
              <a:t>.</a:t>
            </a:r>
            <a:endParaRPr/>
          </a:p>
          <a:p>
            <a:pPr>
              <a:lnSpc>
                <a:spcPct val="90000"/>
              </a:lnSpc>
              <a:buSzPct val="75000"/>
              <a:buFont charset="2" typeface="Wingdings"/>
              <a:buChar char=""/>
            </a:pPr>
            <a:r>
              <a:rPr lang="en-US" sz="2400">
                <a:solidFill>
                  <a:srgbClr val="800000"/>
                </a:solidFill>
                <a:latin typeface="Verdana"/>
              </a:rPr>
              <a:t>Once the overview is developed it can be expanded to include subprocesses.</a:t>
            </a:r>
            <a:endParaRPr/>
          </a:p>
          <a:p>
            <a:pPr>
              <a:lnSpc>
                <a:spcPct val="90000"/>
              </a:lnSpc>
              <a:buSzPct val="75000"/>
              <a:buFont charset="2" typeface="Wingdings"/>
              <a:buChar char=""/>
            </a:pPr>
            <a:r>
              <a:rPr lang="en-US" sz="2400">
                <a:solidFill>
                  <a:srgbClr val="800000"/>
                </a:solidFill>
                <a:latin typeface="Verdana"/>
              </a:rPr>
              <a:t>The </a:t>
            </a:r>
            <a:r>
              <a:rPr b="1" lang="en-US" sz="2400">
                <a:solidFill>
                  <a:srgbClr val="800000"/>
                </a:solidFill>
                <a:latin typeface="Verdana"/>
              </a:rPr>
              <a:t>use case description</a:t>
            </a:r>
            <a:r>
              <a:rPr lang="en-US" sz="2400">
                <a:solidFill>
                  <a:srgbClr val="800000"/>
                </a:solidFill>
                <a:latin typeface="Verdana"/>
              </a:rPr>
              <a:t> is a generic scenario that is a series of sentences describing each step in the interaction between an actor and a use case.</a:t>
            </a:r>
            <a:endParaRPr/>
          </a:p>
        </p:txBody>
      </p:sp>
      <p:sp>
        <p:nvSpPr>
          <p:cNvPr id="428" name="CustomShape 3"/>
          <p:cNvSpPr/>
          <p:nvPr/>
        </p:nvSpPr>
        <p:spPr>
          <a:xfrm>
            <a:off x="3378240" y="4191120"/>
            <a:ext cx="2209320" cy="2514240"/>
          </a:xfrm>
          <a:prstGeom prst="rect">
            <a:avLst/>
          </a:prstGeom>
          <a:solidFill>
            <a:srgbClr val="ffffff"/>
          </a:solidFill>
          <a:ln w="9360">
            <a:solidFill>
              <a:srgbClr val="000000"/>
            </a:solidFill>
            <a:miter/>
          </a:ln>
        </p:spPr>
      </p:sp>
      <p:sp>
        <p:nvSpPr>
          <p:cNvPr id="429" name="CustomShape 4"/>
          <p:cNvSpPr/>
          <p:nvPr/>
        </p:nvSpPr>
        <p:spPr>
          <a:xfrm>
            <a:off x="2120760" y="4724280"/>
            <a:ext cx="228240" cy="228240"/>
          </a:xfrm>
          <a:prstGeom prst="rect">
            <a:avLst/>
          </a:prstGeom>
          <a:solidFill>
            <a:srgbClr val="ffffff"/>
          </a:solidFill>
          <a:ln w="28440">
            <a:solidFill>
              <a:srgbClr val="000000"/>
            </a:solidFill>
            <a:round/>
          </a:ln>
        </p:spPr>
      </p:sp>
      <p:sp>
        <p:nvSpPr>
          <p:cNvPr id="430" name="Line 5"/>
          <p:cNvSpPr/>
          <p:nvPr/>
        </p:nvSpPr>
        <p:spPr>
          <a:xfrm>
            <a:off x="2234880" y="4952880"/>
            <a:ext cx="0" cy="380880"/>
          </a:xfrm>
          <a:prstGeom prst="line">
            <a:avLst/>
          </a:prstGeom>
          <a:ln w="28440">
            <a:solidFill>
              <a:srgbClr val="000000"/>
            </a:solidFill>
            <a:round/>
          </a:ln>
        </p:spPr>
      </p:sp>
      <p:sp>
        <p:nvSpPr>
          <p:cNvPr id="431" name="Line 6"/>
          <p:cNvSpPr/>
          <p:nvPr/>
        </p:nvSpPr>
        <p:spPr>
          <a:xfrm>
            <a:off x="2082600" y="5105160"/>
            <a:ext cx="304920" cy="0"/>
          </a:xfrm>
          <a:prstGeom prst="line">
            <a:avLst/>
          </a:prstGeom>
          <a:ln w="28440">
            <a:solidFill>
              <a:srgbClr val="000000"/>
            </a:solidFill>
            <a:round/>
          </a:ln>
        </p:spPr>
      </p:sp>
      <p:sp>
        <p:nvSpPr>
          <p:cNvPr id="432" name="Line 7"/>
          <p:cNvSpPr/>
          <p:nvPr/>
        </p:nvSpPr>
        <p:spPr>
          <a:xfrm flipH="1">
            <a:off x="2082600" y="5333760"/>
            <a:ext cx="152280" cy="152640"/>
          </a:xfrm>
          <a:prstGeom prst="line">
            <a:avLst/>
          </a:prstGeom>
          <a:ln w="28440">
            <a:solidFill>
              <a:srgbClr val="000000"/>
            </a:solidFill>
            <a:round/>
          </a:ln>
        </p:spPr>
      </p:sp>
      <p:sp>
        <p:nvSpPr>
          <p:cNvPr id="433" name="Line 8"/>
          <p:cNvSpPr/>
          <p:nvPr/>
        </p:nvSpPr>
        <p:spPr>
          <a:xfrm>
            <a:off x="2234880" y="5333760"/>
            <a:ext cx="152640" cy="152640"/>
          </a:xfrm>
          <a:prstGeom prst="line">
            <a:avLst/>
          </a:prstGeom>
          <a:ln w="28440">
            <a:solidFill>
              <a:srgbClr val="000000"/>
            </a:solidFill>
            <a:round/>
          </a:ln>
        </p:spPr>
      </p:sp>
      <p:sp>
        <p:nvSpPr>
          <p:cNvPr id="434" name="CustomShape 9"/>
          <p:cNvSpPr/>
          <p:nvPr/>
        </p:nvSpPr>
        <p:spPr>
          <a:xfrm>
            <a:off x="1177200" y="5867280"/>
            <a:ext cx="1557000" cy="274680"/>
          </a:xfrm>
          <a:prstGeom prst="rect">
            <a:avLst/>
          </a:prstGeom>
        </p:spPr>
        <p:txBody>
          <a:bodyPr anchorCtr="1" bIns="0" lIns="0" rIns="0" tIns="0" wrap="none"/>
          <a:p>
            <a:r>
              <a:rPr b="1" lang="en-US">
                <a:solidFill>
                  <a:srgbClr val="000099"/>
                </a:solidFill>
                <a:latin typeface="Arial"/>
              </a:rPr>
              <a:t>Actor (People)</a:t>
            </a:r>
            <a:endParaRPr/>
          </a:p>
        </p:txBody>
      </p:sp>
      <p:sp>
        <p:nvSpPr>
          <p:cNvPr id="435" name="CustomShape 10"/>
          <p:cNvSpPr/>
          <p:nvPr/>
        </p:nvSpPr>
        <p:spPr>
          <a:xfrm>
            <a:off x="6426720" y="5943600"/>
            <a:ext cx="1744560" cy="274680"/>
          </a:xfrm>
          <a:prstGeom prst="rect">
            <a:avLst/>
          </a:prstGeom>
        </p:spPr>
        <p:txBody>
          <a:bodyPr anchorCtr="1" bIns="0" lIns="0" rIns="0" tIns="0" wrap="none"/>
          <a:p>
            <a:r>
              <a:rPr b="1" lang="en-US">
                <a:solidFill>
                  <a:srgbClr val="000099"/>
                </a:solidFill>
                <a:latin typeface="Arial"/>
              </a:rPr>
              <a:t>Actor (Systems)</a:t>
            </a:r>
            <a:endParaRPr/>
          </a:p>
        </p:txBody>
      </p:sp>
      <p:sp>
        <p:nvSpPr>
          <p:cNvPr id="436" name="CustomShape 11"/>
          <p:cNvSpPr/>
          <p:nvPr/>
        </p:nvSpPr>
        <p:spPr>
          <a:xfrm>
            <a:off x="6769080" y="4343400"/>
            <a:ext cx="228240" cy="228240"/>
          </a:xfrm>
          <a:prstGeom prst="rect">
            <a:avLst/>
          </a:prstGeom>
          <a:solidFill>
            <a:srgbClr val="ffffff"/>
          </a:solidFill>
          <a:ln w="28440">
            <a:solidFill>
              <a:srgbClr val="000000"/>
            </a:solidFill>
            <a:round/>
          </a:ln>
        </p:spPr>
      </p:sp>
      <p:sp>
        <p:nvSpPr>
          <p:cNvPr id="437" name="Line 12"/>
          <p:cNvSpPr/>
          <p:nvPr/>
        </p:nvSpPr>
        <p:spPr>
          <a:xfrm>
            <a:off x="6883200" y="4572000"/>
            <a:ext cx="0" cy="380880"/>
          </a:xfrm>
          <a:prstGeom prst="line">
            <a:avLst/>
          </a:prstGeom>
          <a:ln w="28440">
            <a:solidFill>
              <a:srgbClr val="000000"/>
            </a:solidFill>
            <a:round/>
          </a:ln>
        </p:spPr>
      </p:sp>
      <p:sp>
        <p:nvSpPr>
          <p:cNvPr id="438" name="Line 13"/>
          <p:cNvSpPr/>
          <p:nvPr/>
        </p:nvSpPr>
        <p:spPr>
          <a:xfrm>
            <a:off x="6730920" y="4724280"/>
            <a:ext cx="304560" cy="0"/>
          </a:xfrm>
          <a:prstGeom prst="line">
            <a:avLst/>
          </a:prstGeom>
          <a:ln w="28440">
            <a:solidFill>
              <a:srgbClr val="000000"/>
            </a:solidFill>
            <a:round/>
          </a:ln>
        </p:spPr>
      </p:sp>
      <p:sp>
        <p:nvSpPr>
          <p:cNvPr id="439" name="Line 14"/>
          <p:cNvSpPr/>
          <p:nvPr/>
        </p:nvSpPr>
        <p:spPr>
          <a:xfrm flipH="1">
            <a:off x="6730920" y="4952880"/>
            <a:ext cx="152280" cy="152280"/>
          </a:xfrm>
          <a:prstGeom prst="line">
            <a:avLst/>
          </a:prstGeom>
          <a:ln w="28440">
            <a:solidFill>
              <a:srgbClr val="000000"/>
            </a:solidFill>
            <a:round/>
          </a:ln>
        </p:spPr>
      </p:sp>
      <p:sp>
        <p:nvSpPr>
          <p:cNvPr id="440" name="Line 15"/>
          <p:cNvSpPr/>
          <p:nvPr/>
        </p:nvSpPr>
        <p:spPr>
          <a:xfrm>
            <a:off x="6883200" y="4952880"/>
            <a:ext cx="152280" cy="152280"/>
          </a:xfrm>
          <a:prstGeom prst="line">
            <a:avLst/>
          </a:prstGeom>
          <a:ln w="28440">
            <a:solidFill>
              <a:srgbClr val="000000"/>
            </a:solidFill>
            <a:round/>
          </a:ln>
        </p:spPr>
      </p:sp>
      <p:sp>
        <p:nvSpPr>
          <p:cNvPr id="441" name="CustomShape 16"/>
          <p:cNvSpPr/>
          <p:nvPr/>
        </p:nvSpPr>
        <p:spPr>
          <a:xfrm>
            <a:off x="3804840" y="4728600"/>
            <a:ext cx="1451160" cy="388800"/>
          </a:xfrm>
          <a:prstGeom prst="rect">
            <a:avLst/>
          </a:prstGeom>
          <a:solidFill>
            <a:srgbClr val="ffffff"/>
          </a:solidFill>
          <a:ln w="9360">
            <a:solidFill>
              <a:srgbClr val="000000"/>
            </a:solidFill>
            <a:round/>
          </a:ln>
        </p:spPr>
        <p:txBody>
          <a:bodyPr anchor="ctr" bIns="0" lIns="0" rIns="0" tIns="0" wrap="none"/>
          <a:p>
            <a:pPr algn="ctr">
              <a:lnSpc>
                <a:spcPct val="100000"/>
              </a:lnSpc>
            </a:pPr>
            <a:r>
              <a:rPr b="1" lang="en-US">
                <a:solidFill>
                  <a:srgbClr val="000099"/>
                </a:solidFill>
                <a:latin typeface="Arial"/>
              </a:rPr>
              <a:t>Use Case</a:t>
            </a:r>
            <a:endParaRPr/>
          </a:p>
        </p:txBody>
      </p:sp>
      <p:sp>
        <p:nvSpPr>
          <p:cNvPr id="442" name="CustomShape 17"/>
          <p:cNvSpPr/>
          <p:nvPr/>
        </p:nvSpPr>
        <p:spPr>
          <a:xfrm>
            <a:off x="3804840" y="6024240"/>
            <a:ext cx="1451160" cy="388800"/>
          </a:xfrm>
          <a:prstGeom prst="rect">
            <a:avLst/>
          </a:prstGeom>
          <a:solidFill>
            <a:srgbClr val="ffffff"/>
          </a:solidFill>
          <a:ln w="9360">
            <a:solidFill>
              <a:srgbClr val="000000"/>
            </a:solidFill>
            <a:round/>
          </a:ln>
        </p:spPr>
        <p:txBody>
          <a:bodyPr anchor="ctr" bIns="0" lIns="0" rIns="0" tIns="0" wrap="none"/>
          <a:p>
            <a:pPr algn="ctr">
              <a:lnSpc>
                <a:spcPct val="100000"/>
              </a:lnSpc>
            </a:pPr>
            <a:r>
              <a:rPr b="1" lang="en-US">
                <a:solidFill>
                  <a:srgbClr val="000099"/>
                </a:solidFill>
                <a:latin typeface="Arial"/>
              </a:rPr>
              <a:t>Use Case</a:t>
            </a:r>
            <a:endParaRPr/>
          </a:p>
        </p:txBody>
      </p:sp>
      <p:sp>
        <p:nvSpPr>
          <p:cNvPr id="443" name="Line 18"/>
          <p:cNvSpPr/>
          <p:nvPr/>
        </p:nvSpPr>
        <p:spPr>
          <a:xfrm flipV="1">
            <a:off x="2539800" y="4952880"/>
            <a:ext cx="1219320" cy="152280"/>
          </a:xfrm>
          <a:prstGeom prst="line">
            <a:avLst/>
          </a:prstGeom>
          <a:ln w="9360">
            <a:solidFill>
              <a:srgbClr val="000000"/>
            </a:solidFill>
            <a:round/>
          </a:ln>
        </p:spPr>
      </p:sp>
      <p:sp>
        <p:nvSpPr>
          <p:cNvPr id="444" name="Line 19"/>
          <p:cNvSpPr/>
          <p:nvPr/>
        </p:nvSpPr>
        <p:spPr>
          <a:xfrm>
            <a:off x="2539800" y="5105160"/>
            <a:ext cx="1219320" cy="1067040"/>
          </a:xfrm>
          <a:prstGeom prst="line">
            <a:avLst/>
          </a:prstGeom>
          <a:ln w="9360">
            <a:solidFill>
              <a:srgbClr val="000000"/>
            </a:solidFill>
            <a:round/>
          </a:ln>
        </p:spPr>
      </p:sp>
      <p:sp>
        <p:nvSpPr>
          <p:cNvPr id="445" name="Line 20"/>
          <p:cNvSpPr/>
          <p:nvPr/>
        </p:nvSpPr>
        <p:spPr>
          <a:xfrm flipV="1">
            <a:off x="5283000" y="4647960"/>
            <a:ext cx="1295280" cy="228600"/>
          </a:xfrm>
          <a:prstGeom prst="line">
            <a:avLst/>
          </a:prstGeom>
          <a:ln w="9360">
            <a:solidFill>
              <a:srgbClr val="000000"/>
            </a:solidFill>
            <a:round/>
          </a:ln>
        </p:spPr>
      </p:sp>
      <p:sp>
        <p:nvSpPr>
          <p:cNvPr id="446" name="CustomShape 21"/>
          <p:cNvSpPr/>
          <p:nvPr/>
        </p:nvSpPr>
        <p:spPr>
          <a:xfrm>
            <a:off x="7149960" y="5105520"/>
            <a:ext cx="228240" cy="228240"/>
          </a:xfrm>
          <a:prstGeom prst="rect">
            <a:avLst/>
          </a:prstGeom>
          <a:solidFill>
            <a:srgbClr val="ffffff"/>
          </a:solidFill>
          <a:ln w="28440">
            <a:solidFill>
              <a:srgbClr val="000000"/>
            </a:solidFill>
            <a:round/>
          </a:ln>
        </p:spPr>
      </p:sp>
      <p:sp>
        <p:nvSpPr>
          <p:cNvPr id="447" name="Line 22"/>
          <p:cNvSpPr/>
          <p:nvPr/>
        </p:nvSpPr>
        <p:spPr>
          <a:xfrm>
            <a:off x="7264080" y="5333760"/>
            <a:ext cx="0" cy="381240"/>
          </a:xfrm>
          <a:prstGeom prst="line">
            <a:avLst/>
          </a:prstGeom>
          <a:ln w="28440">
            <a:solidFill>
              <a:srgbClr val="000000"/>
            </a:solidFill>
            <a:round/>
          </a:ln>
        </p:spPr>
      </p:sp>
      <p:sp>
        <p:nvSpPr>
          <p:cNvPr id="448" name="Line 23"/>
          <p:cNvSpPr/>
          <p:nvPr/>
        </p:nvSpPr>
        <p:spPr>
          <a:xfrm>
            <a:off x="7111800" y="5486400"/>
            <a:ext cx="304920" cy="0"/>
          </a:xfrm>
          <a:prstGeom prst="line">
            <a:avLst/>
          </a:prstGeom>
          <a:ln w="28440">
            <a:solidFill>
              <a:srgbClr val="000000"/>
            </a:solidFill>
            <a:round/>
          </a:ln>
        </p:spPr>
      </p:sp>
      <p:sp>
        <p:nvSpPr>
          <p:cNvPr id="449" name="Line 24"/>
          <p:cNvSpPr/>
          <p:nvPr/>
        </p:nvSpPr>
        <p:spPr>
          <a:xfrm flipH="1">
            <a:off x="7111800" y="5715000"/>
            <a:ext cx="152280" cy="152280"/>
          </a:xfrm>
          <a:prstGeom prst="line">
            <a:avLst/>
          </a:prstGeom>
          <a:ln w="28440">
            <a:solidFill>
              <a:srgbClr val="000000"/>
            </a:solidFill>
            <a:round/>
          </a:ln>
        </p:spPr>
      </p:sp>
      <p:sp>
        <p:nvSpPr>
          <p:cNvPr id="450" name="Line 25"/>
          <p:cNvSpPr/>
          <p:nvPr/>
        </p:nvSpPr>
        <p:spPr>
          <a:xfrm>
            <a:off x="7264080" y="5715000"/>
            <a:ext cx="152640" cy="152280"/>
          </a:xfrm>
          <a:prstGeom prst="line">
            <a:avLst/>
          </a:prstGeom>
          <a:ln w="28440">
            <a:solidFill>
              <a:srgbClr val="000000"/>
            </a:solidFill>
            <a:round/>
          </a:ln>
        </p:spPr>
      </p:sp>
      <p:sp>
        <p:nvSpPr>
          <p:cNvPr id="451" name="CustomShape 26"/>
          <p:cNvSpPr/>
          <p:nvPr/>
        </p:nvSpPr>
        <p:spPr>
          <a:xfrm>
            <a:off x="3766680" y="5414400"/>
            <a:ext cx="1451160" cy="388800"/>
          </a:xfrm>
          <a:prstGeom prst="rect">
            <a:avLst/>
          </a:prstGeom>
          <a:solidFill>
            <a:srgbClr val="ffffff"/>
          </a:solidFill>
          <a:ln w="9360">
            <a:solidFill>
              <a:srgbClr val="000000"/>
            </a:solidFill>
            <a:round/>
          </a:ln>
        </p:spPr>
        <p:txBody>
          <a:bodyPr anchor="ctr" bIns="0" lIns="0" rIns="0" tIns="0" wrap="none"/>
          <a:p>
            <a:pPr algn="ctr">
              <a:lnSpc>
                <a:spcPct val="100000"/>
              </a:lnSpc>
            </a:pPr>
            <a:r>
              <a:rPr b="1" lang="en-US">
                <a:solidFill>
                  <a:srgbClr val="000099"/>
                </a:solidFill>
                <a:latin typeface="Arial"/>
              </a:rPr>
              <a:t>Use Case</a:t>
            </a:r>
            <a:endParaRPr/>
          </a:p>
        </p:txBody>
      </p:sp>
      <p:sp>
        <p:nvSpPr>
          <p:cNvPr id="452" name="Line 27"/>
          <p:cNvSpPr/>
          <p:nvPr/>
        </p:nvSpPr>
        <p:spPr>
          <a:xfrm flipH="1">
            <a:off x="5206680" y="4647960"/>
            <a:ext cx="1371600" cy="914400"/>
          </a:xfrm>
          <a:prstGeom prst="line">
            <a:avLst/>
          </a:prstGeom>
          <a:ln w="9360">
            <a:solidFill>
              <a:srgbClr val="000000"/>
            </a:solidFill>
            <a:round/>
          </a:ln>
        </p:spPr>
      </p:sp>
      <p:sp>
        <p:nvSpPr>
          <p:cNvPr id="453" name="Line 28"/>
          <p:cNvSpPr/>
          <p:nvPr/>
        </p:nvSpPr>
        <p:spPr>
          <a:xfrm flipH="1">
            <a:off x="5283000" y="5562360"/>
            <a:ext cx="1600200" cy="609840"/>
          </a:xfrm>
          <a:prstGeom prst="line">
            <a:avLst/>
          </a:prstGeom>
          <a:ln w="9360">
            <a:solidFill>
              <a:srgbClr val="000000"/>
            </a:solidFill>
            <a:round/>
          </a:ln>
        </p:spPr>
      </p:sp>
      <p:sp>
        <p:nvSpPr>
          <p:cNvPr id="454" name="CustomShape 29"/>
          <p:cNvSpPr/>
          <p:nvPr/>
        </p:nvSpPr>
        <p:spPr>
          <a:xfrm>
            <a:off x="4124520" y="4191120"/>
            <a:ext cx="811800" cy="274680"/>
          </a:xfrm>
          <a:prstGeom prst="rect">
            <a:avLst/>
          </a:prstGeom>
        </p:spPr>
        <p:txBody>
          <a:bodyPr anchorCtr="1" bIns="0" lIns="0" rIns="0" tIns="0" wrap="none"/>
          <a:p>
            <a:r>
              <a:rPr b="1" lang="en-US">
                <a:latin typeface="Arial"/>
              </a:rPr>
              <a:t>System</a:t>
            </a:r>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