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004C-4426-41CD-95A6-965ED5FE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9AA10-A7A9-4060-916B-0002F30F1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94668-4C64-4414-8850-613A12C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3E84F-9824-4BA5-A22E-48AD368C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A06A-9CC4-491A-9570-8004A09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313BF-8BDB-4E17-823E-0CED3BC2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21F7E-7244-40A5-8F65-BB22A688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5F933-7D04-4483-BEE3-F34222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4B1D4-8B47-45B0-850D-A93E322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3FFE4-5B0A-4147-8763-5A44782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1590A-4271-458B-BAAD-99144C5AB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33B4B-4A0B-42C8-BB28-5C3F8DA8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27536-3791-4500-B8B0-8EBA2DB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8226-A6EB-4365-A32E-E6E93A71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EBBE9-A642-409C-96B5-76C0300A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0D30A-AFE0-4417-A0F4-F27880C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20DB-07FF-4BE4-9750-E4D8A060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22D4E-4296-4840-B97D-76391BAD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AA5A-B68B-4E41-B11B-1A3F4B9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E190-5030-48F0-AF50-C0EEDCC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C9B8-BDB1-4B03-8C9D-F566CB2E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E61D-B2ED-41AD-B651-3C7A71B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6F5C-8A3E-4645-ACA7-22F1681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CCB2-851C-4AF0-A4A5-0D2711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7F56-E161-4DF0-B7AD-5632504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AC972-C660-4C09-83A7-CCB7C381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20B5-7E1F-4966-9522-51E8E2D18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4F39D-329E-4B99-BB5F-4703055C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FFD8-F2FA-45E7-8968-A3B2E06A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0C42F-27BA-48C2-B104-3E61D1BF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B1527-E195-48D6-9814-F7011122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F0C3-D76F-4F92-9419-2AF2C96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5C2D4-94DA-4548-A052-A84CF7C5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744E6-D8EA-48D1-A43C-859224EE0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4081D-1D7E-4A3A-A5C5-C97EB9C88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DFA6F-A874-4C26-929F-C1E82C85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6FFD6-5894-448F-9E11-6D201A3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2C60A-A216-4957-A029-1F517146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B5C-6E66-4EED-9964-4EBD7E2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9177-D69A-4410-A223-86D92ED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5670B-34FD-4351-A784-0968B276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0EBC8-B6D4-4E36-9576-143AFE5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C5F5D-62A4-40BD-B71E-CF79A4F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D0FC8-CEE2-4932-9580-FD4DB28F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CCB97-5CA2-4D85-85C1-15676939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365A2-47C4-4E88-9BDE-D7CC397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B44F7-01D5-4B47-B3B3-ED07CC17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0A566-D424-4328-9007-FFF64F26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17B13-4CDA-4F57-BE3C-69E3A476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2BDD7-6CE6-4954-9063-887F79AD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471EA-C539-4306-929A-9F3C484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5D5B9-85C8-4FA1-A2F1-755641DD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8FD65-8EDD-4E0B-99B4-C6A288FD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BE71F-E2C7-4439-BB15-CF550BAE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9105-C156-4456-AA39-4D38263C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87F4C-7012-4577-B1E6-5B2845B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15A32-4493-46F7-8827-6B203E7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85E91-C50E-4052-923D-9E11859F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580CA-823E-421F-B097-B23AD5B2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23CD8-0A60-4D5A-B5C3-262C6513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47EF-0C00-46F6-9BB6-59649AF7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FC95-7D04-4169-8BD3-25ECC6121B6D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192E6-65C2-4D1E-8A32-5CFF8A328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0B4B4-D77C-4824-B6C3-83340F7F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2378-B56F-4ED9-80C1-E3B130FAC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549D70-F4EF-4242-AE27-729B4C783004}"/>
              </a:ext>
            </a:extLst>
          </p:cNvPr>
          <p:cNvCxnSpPr>
            <a:cxnSpLocks/>
          </p:cNvCxnSpPr>
          <p:nvPr/>
        </p:nvCxnSpPr>
        <p:spPr>
          <a:xfrm flipV="1">
            <a:off x="910627" y="1058629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59339C-9955-4774-8B43-3F73B49F019A}"/>
              </a:ext>
            </a:extLst>
          </p:cNvPr>
          <p:cNvCxnSpPr>
            <a:cxnSpLocks/>
          </p:cNvCxnSpPr>
          <p:nvPr/>
        </p:nvCxnSpPr>
        <p:spPr>
          <a:xfrm flipV="1">
            <a:off x="910627" y="3642241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16F14F-6022-4340-BE24-182532ED834A}"/>
              </a:ext>
            </a:extLst>
          </p:cNvPr>
          <p:cNvSpPr txBox="1"/>
          <p:nvPr/>
        </p:nvSpPr>
        <p:spPr>
          <a:xfrm>
            <a:off x="3898201" y="3270132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E13CA1-B3B6-4465-8927-79CB6A48F7A3}"/>
              </a:ext>
            </a:extLst>
          </p:cNvPr>
          <p:cNvSpPr txBox="1"/>
          <p:nvPr/>
        </p:nvSpPr>
        <p:spPr>
          <a:xfrm>
            <a:off x="955729" y="1074727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ECC95-5937-4926-80A8-F4A1F541452B}"/>
              </a:ext>
            </a:extLst>
          </p:cNvPr>
          <p:cNvSpPr txBox="1"/>
          <p:nvPr/>
        </p:nvSpPr>
        <p:spPr>
          <a:xfrm>
            <a:off x="522989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BFE682-3C27-4F94-83CB-B96D76806BCE}"/>
              </a:ext>
            </a:extLst>
          </p:cNvPr>
          <p:cNvSpPr txBox="1"/>
          <p:nvPr/>
        </p:nvSpPr>
        <p:spPr>
          <a:xfrm>
            <a:off x="448362" y="3580098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6B2D1-BA2D-4C68-9EF6-014B62DB66E0}"/>
              </a:ext>
            </a:extLst>
          </p:cNvPr>
          <p:cNvSpPr txBox="1"/>
          <p:nvPr/>
        </p:nvSpPr>
        <p:spPr>
          <a:xfrm>
            <a:off x="2231729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76698-0960-4A3F-A3AE-C5D44B891465}"/>
              </a:ext>
            </a:extLst>
          </p:cNvPr>
          <p:cNvSpPr txBox="1"/>
          <p:nvPr/>
        </p:nvSpPr>
        <p:spPr>
          <a:xfrm>
            <a:off x="3117375" y="3582254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0148B8-6AD9-4D8D-817F-B759D3E87D03}"/>
              </a:ext>
            </a:extLst>
          </p:cNvPr>
          <p:cNvCxnSpPr>
            <a:cxnSpLocks/>
          </p:cNvCxnSpPr>
          <p:nvPr/>
        </p:nvCxnSpPr>
        <p:spPr>
          <a:xfrm flipV="1">
            <a:off x="910626" y="198980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A8691D-D3BC-4EA2-92F5-97A2688E5132}"/>
              </a:ext>
            </a:extLst>
          </p:cNvPr>
          <p:cNvCxnSpPr>
            <a:cxnSpLocks/>
          </p:cNvCxnSpPr>
          <p:nvPr/>
        </p:nvCxnSpPr>
        <p:spPr>
          <a:xfrm flipV="1">
            <a:off x="2211921" y="1973351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1C3872-2BBB-41E5-A8FC-C24513B46204}"/>
              </a:ext>
            </a:extLst>
          </p:cNvPr>
          <p:cNvCxnSpPr>
            <a:cxnSpLocks/>
          </p:cNvCxnSpPr>
          <p:nvPr/>
        </p:nvCxnSpPr>
        <p:spPr>
          <a:xfrm flipH="1">
            <a:off x="914670" y="2001565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221B02-9884-468B-BE60-74169FBB66EC}"/>
              </a:ext>
            </a:extLst>
          </p:cNvPr>
          <p:cNvCxnSpPr>
            <a:cxnSpLocks/>
          </p:cNvCxnSpPr>
          <p:nvPr/>
        </p:nvCxnSpPr>
        <p:spPr>
          <a:xfrm flipH="1" flipV="1">
            <a:off x="2278030" y="3651903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477C6F8-E27A-42D5-90ED-1C717DB6283B}"/>
              </a:ext>
            </a:extLst>
          </p:cNvPr>
          <p:cNvCxnSpPr>
            <a:cxnSpLocks/>
          </p:cNvCxnSpPr>
          <p:nvPr/>
        </p:nvCxnSpPr>
        <p:spPr>
          <a:xfrm flipV="1">
            <a:off x="3575283" y="3651903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2C4CE33-B317-4651-9C2D-B92F63209114}"/>
              </a:ext>
            </a:extLst>
          </p:cNvPr>
          <p:cNvSpPr txBox="1"/>
          <p:nvPr/>
        </p:nvSpPr>
        <p:spPr>
          <a:xfrm>
            <a:off x="1393701" y="3580097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1E45E5-9DC7-48BE-8690-3A0940348098}"/>
              </a:ext>
            </a:extLst>
          </p:cNvPr>
          <p:cNvSpPr txBox="1"/>
          <p:nvPr/>
        </p:nvSpPr>
        <p:spPr>
          <a:xfrm>
            <a:off x="2182265" y="3368020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226BCB-7D32-467E-B394-388C126FE745}"/>
              </a:ext>
            </a:extLst>
          </p:cNvPr>
          <p:cNvSpPr txBox="1"/>
          <p:nvPr/>
        </p:nvSpPr>
        <p:spPr>
          <a:xfrm>
            <a:off x="472655" y="1830898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2199676-FEBE-4DF0-8064-8B45D185794C}"/>
              </a:ext>
            </a:extLst>
          </p:cNvPr>
          <p:cNvCxnSpPr>
            <a:cxnSpLocks/>
          </p:cNvCxnSpPr>
          <p:nvPr/>
        </p:nvCxnSpPr>
        <p:spPr>
          <a:xfrm flipH="1">
            <a:off x="910626" y="5283940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75C5DC5-899A-40B3-A0D9-96F566A63AFD}"/>
              </a:ext>
            </a:extLst>
          </p:cNvPr>
          <p:cNvSpPr txBox="1"/>
          <p:nvPr/>
        </p:nvSpPr>
        <p:spPr>
          <a:xfrm>
            <a:off x="403804" y="5126879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478B710-E922-4D9F-8021-BA4932B028BD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>
            <a:off x="687847" y="3836433"/>
            <a:ext cx="1127740" cy="615070"/>
          </a:xfrm>
          <a:prstGeom prst="curvedConnector3">
            <a:avLst>
              <a:gd name="adj1" fmla="val 593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358918D-EEE1-4404-B72A-4A01A4D36CBC}"/>
              </a:ext>
            </a:extLst>
          </p:cNvPr>
          <p:cNvCxnSpPr>
            <a:cxnSpLocks/>
          </p:cNvCxnSpPr>
          <p:nvPr/>
        </p:nvCxnSpPr>
        <p:spPr>
          <a:xfrm rot="5400000">
            <a:off x="1388589" y="3805137"/>
            <a:ext cx="1058803" cy="7465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42C13B3-7018-4E73-AAB6-4C36DFC14B6F}"/>
              </a:ext>
            </a:extLst>
          </p:cNvPr>
          <p:cNvSpPr txBox="1"/>
          <p:nvPr/>
        </p:nvSpPr>
        <p:spPr>
          <a:xfrm>
            <a:off x="1210780" y="4713521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1C62E3D-8258-4073-BD44-3068A254B126}"/>
              </a:ext>
            </a:extLst>
          </p:cNvPr>
          <p:cNvCxnSpPr>
            <a:cxnSpLocks/>
          </p:cNvCxnSpPr>
          <p:nvPr/>
        </p:nvCxnSpPr>
        <p:spPr>
          <a:xfrm flipV="1">
            <a:off x="8435341" y="3693848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>
            <a:off x="5770684" y="5325885"/>
            <a:ext cx="266465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263862" y="5168824"/>
            <a:ext cx="60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-127</a:t>
            </a:r>
            <a:endParaRPr lang="zh-CN" altLang="en-US" sz="14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45FEF3E-61C8-43AF-8656-37370B1394F0}"/>
              </a:ext>
            </a:extLst>
          </p:cNvPr>
          <p:cNvCxnSpPr>
            <a:cxnSpLocks/>
            <a:stCxn id="61" idx="0"/>
            <a:endCxn id="76" idx="0"/>
          </p:cNvCxnSpPr>
          <p:nvPr/>
        </p:nvCxnSpPr>
        <p:spPr>
          <a:xfrm rot="16200000" flipH="1">
            <a:off x="5560504" y="3865778"/>
            <a:ext cx="1133423" cy="645953"/>
          </a:xfrm>
          <a:prstGeom prst="curvedConnector3">
            <a:avLst>
              <a:gd name="adj1" fmla="val -201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490D3FF-9BBE-4189-9161-79476A31EFE1}"/>
              </a:ext>
            </a:extLst>
          </p:cNvPr>
          <p:cNvCxnSpPr>
            <a:cxnSpLocks/>
            <a:endCxn id="76" idx="0"/>
          </p:cNvCxnSpPr>
          <p:nvPr/>
        </p:nvCxnSpPr>
        <p:spPr>
          <a:xfrm rot="10800000" flipV="1">
            <a:off x="6450194" y="3674524"/>
            <a:ext cx="1985149" cy="108094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079C0FE8-B7C8-46B8-B9D6-4E733393ED97}"/>
              </a:ext>
            </a:extLst>
          </p:cNvPr>
          <p:cNvSpPr txBox="1"/>
          <p:nvPr/>
        </p:nvSpPr>
        <p:spPr>
          <a:xfrm>
            <a:off x="6070838" y="4755466"/>
            <a:ext cx="75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7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59D33A1-4AAE-4503-8615-A51BDCCB6D85}"/>
              </a:ext>
            </a:extLst>
          </p:cNvPr>
          <p:cNvCxnSpPr>
            <a:cxnSpLocks/>
          </p:cNvCxnSpPr>
          <p:nvPr/>
        </p:nvCxnSpPr>
        <p:spPr>
          <a:xfrm flipV="1">
            <a:off x="5770685" y="1100574"/>
            <a:ext cx="1" cy="480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9BEE9EF-7569-4B30-8484-D74B9F346F7E}"/>
              </a:ext>
            </a:extLst>
          </p:cNvPr>
          <p:cNvCxnSpPr>
            <a:cxnSpLocks/>
          </p:cNvCxnSpPr>
          <p:nvPr/>
        </p:nvCxnSpPr>
        <p:spPr>
          <a:xfrm flipV="1">
            <a:off x="5770685" y="3684186"/>
            <a:ext cx="3447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B993611-D5C0-415E-A520-7E098CEF7842}"/>
              </a:ext>
            </a:extLst>
          </p:cNvPr>
          <p:cNvSpPr txBox="1"/>
          <p:nvPr/>
        </p:nvSpPr>
        <p:spPr>
          <a:xfrm>
            <a:off x="8758259" y="3312077"/>
            <a:ext cx="671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码值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9AA9A0-541A-4026-9FB7-68538285142B}"/>
              </a:ext>
            </a:extLst>
          </p:cNvPr>
          <p:cNvSpPr txBox="1"/>
          <p:nvPr/>
        </p:nvSpPr>
        <p:spPr>
          <a:xfrm>
            <a:off x="5815787" y="1116672"/>
            <a:ext cx="8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表示值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85784FF-836C-4520-9ED7-4E2C90599D06}"/>
              </a:ext>
            </a:extLst>
          </p:cNvPr>
          <p:cNvSpPr txBox="1"/>
          <p:nvPr/>
        </p:nvSpPr>
        <p:spPr>
          <a:xfrm>
            <a:off x="5383047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+0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E43D2F-ECDA-4CA1-99ED-70F8171F31EE}"/>
              </a:ext>
            </a:extLst>
          </p:cNvPr>
          <p:cNvSpPr txBox="1"/>
          <p:nvPr/>
        </p:nvSpPr>
        <p:spPr>
          <a:xfrm>
            <a:off x="5308420" y="3622043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00000000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2A0AE5-A066-4BC9-B997-106F88DE1F59}"/>
              </a:ext>
            </a:extLst>
          </p:cNvPr>
          <p:cNvSpPr txBox="1"/>
          <p:nvPr/>
        </p:nvSpPr>
        <p:spPr>
          <a:xfrm>
            <a:off x="7091787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10000000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51EE646-F433-49B9-B3E0-E7313CAF8A63}"/>
              </a:ext>
            </a:extLst>
          </p:cNvPr>
          <p:cNvSpPr txBox="1"/>
          <p:nvPr/>
        </p:nvSpPr>
        <p:spPr>
          <a:xfrm>
            <a:off x="7977433" y="3624199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11111111</a:t>
            </a:r>
            <a:endParaRPr lang="zh-CN" altLang="en-US" sz="140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ACF2182-20F0-4303-ABBA-1D991B9073D6}"/>
              </a:ext>
            </a:extLst>
          </p:cNvPr>
          <p:cNvCxnSpPr>
            <a:cxnSpLocks/>
          </p:cNvCxnSpPr>
          <p:nvPr/>
        </p:nvCxnSpPr>
        <p:spPr>
          <a:xfrm flipV="1">
            <a:off x="5770684" y="2031750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835D6E5-1DAC-4F1F-A5F8-628E1FA2F4DE}"/>
              </a:ext>
            </a:extLst>
          </p:cNvPr>
          <p:cNvCxnSpPr>
            <a:cxnSpLocks/>
          </p:cNvCxnSpPr>
          <p:nvPr/>
        </p:nvCxnSpPr>
        <p:spPr>
          <a:xfrm flipV="1">
            <a:off x="7071979" y="2015296"/>
            <a:ext cx="0" cy="1652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3C39A0B-3B85-41B0-93B5-4FC6B28CE164}"/>
              </a:ext>
            </a:extLst>
          </p:cNvPr>
          <p:cNvCxnSpPr>
            <a:cxnSpLocks/>
          </p:cNvCxnSpPr>
          <p:nvPr/>
        </p:nvCxnSpPr>
        <p:spPr>
          <a:xfrm flipH="1">
            <a:off x="5774728" y="2043510"/>
            <a:ext cx="129320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C070A3B-2AEC-45A1-97F2-E0C68F1F61C7}"/>
              </a:ext>
            </a:extLst>
          </p:cNvPr>
          <p:cNvCxnSpPr>
            <a:cxnSpLocks/>
          </p:cNvCxnSpPr>
          <p:nvPr/>
        </p:nvCxnSpPr>
        <p:spPr>
          <a:xfrm flipH="1">
            <a:off x="7138088" y="3693848"/>
            <a:ext cx="1297253" cy="164564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756D02-8967-4E4D-B31D-7E61583E722C}"/>
              </a:ext>
            </a:extLst>
          </p:cNvPr>
          <p:cNvSpPr txBox="1"/>
          <p:nvPr/>
        </p:nvSpPr>
        <p:spPr>
          <a:xfrm>
            <a:off x="6253759" y="3622042"/>
            <a:ext cx="9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01111111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8FA6BB-FCAF-4A3D-82E2-9983E978E050}"/>
              </a:ext>
            </a:extLst>
          </p:cNvPr>
          <p:cNvSpPr txBox="1"/>
          <p:nvPr/>
        </p:nvSpPr>
        <p:spPr>
          <a:xfrm>
            <a:off x="8253320" y="3409965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-0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88C5CA-B021-4C91-A2DA-521AE5242CF9}"/>
              </a:ext>
            </a:extLst>
          </p:cNvPr>
          <p:cNvSpPr txBox="1"/>
          <p:nvPr/>
        </p:nvSpPr>
        <p:spPr>
          <a:xfrm>
            <a:off x="5332713" y="1872843"/>
            <a:ext cx="54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127</a:t>
            </a:r>
            <a:endParaRPr lang="zh-CN" altLang="en-US" sz="14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C33336-4785-4FF7-8230-0D41862119E7}"/>
              </a:ext>
            </a:extLst>
          </p:cNvPr>
          <p:cNvCxnSpPr>
            <a:cxnSpLocks/>
          </p:cNvCxnSpPr>
          <p:nvPr/>
        </p:nvCxnSpPr>
        <p:spPr>
          <a:xfrm flipH="1" flipV="1">
            <a:off x="5766643" y="5339490"/>
            <a:ext cx="138616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5E7D8D3-99BC-4703-B1C9-1CFCACE423BE}"/>
              </a:ext>
            </a:extLst>
          </p:cNvPr>
          <p:cNvSpPr txBox="1"/>
          <p:nvPr/>
        </p:nvSpPr>
        <p:spPr>
          <a:xfrm>
            <a:off x="5329789" y="5159165"/>
            <a:ext cx="52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-127</a:t>
            </a:r>
          </a:p>
          <a:p>
            <a:r>
              <a:rPr lang="en-US" altLang="zh-CN" sz="1200" dirty="0"/>
              <a:t>-128</a:t>
            </a:r>
            <a:endParaRPr lang="zh-CN" altLang="en-US" sz="12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A111BB7-0FB0-4379-B544-61C69E9B8C60}"/>
              </a:ext>
            </a:extLst>
          </p:cNvPr>
          <p:cNvCxnSpPr>
            <a:cxnSpLocks/>
          </p:cNvCxnSpPr>
          <p:nvPr/>
        </p:nvCxnSpPr>
        <p:spPr>
          <a:xfrm flipV="1">
            <a:off x="7152806" y="3678669"/>
            <a:ext cx="0" cy="17777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A93CB9-BB24-4382-8756-30D620C71B41}"/>
              </a:ext>
            </a:extLst>
          </p:cNvPr>
          <p:cNvCxnSpPr>
            <a:cxnSpLocks/>
          </p:cNvCxnSpPr>
          <p:nvPr/>
        </p:nvCxnSpPr>
        <p:spPr>
          <a:xfrm flipH="1">
            <a:off x="7154864" y="3810755"/>
            <a:ext cx="1297253" cy="164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7A3124-C766-4D97-B3E5-6A3761E68EF7}"/>
              </a:ext>
            </a:extLst>
          </p:cNvPr>
          <p:cNvCxnSpPr>
            <a:cxnSpLocks/>
          </p:cNvCxnSpPr>
          <p:nvPr/>
        </p:nvCxnSpPr>
        <p:spPr>
          <a:xfrm flipH="1">
            <a:off x="5770685" y="5456398"/>
            <a:ext cx="13821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A434538-BD27-413C-8598-7517001A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2" y="1325070"/>
            <a:ext cx="3600000" cy="42078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89C32F-182B-46FC-8C8B-3085CEB3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356529"/>
            <a:ext cx="3600000" cy="42078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F4E47BE-E5A5-4C5A-B3EB-2D34E3F2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48" y="1275493"/>
            <a:ext cx="3600000" cy="425743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1936BE0-E860-4F77-BB27-CFBB9C8BF2F0}"/>
              </a:ext>
            </a:extLst>
          </p:cNvPr>
          <p:cNvSpPr txBox="1"/>
          <p:nvPr/>
        </p:nvSpPr>
        <p:spPr>
          <a:xfrm>
            <a:off x="1790681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C40B3-C64B-4121-BFA5-C7067BA8607E}"/>
              </a:ext>
            </a:extLst>
          </p:cNvPr>
          <p:cNvSpPr txBox="1"/>
          <p:nvPr/>
        </p:nvSpPr>
        <p:spPr>
          <a:xfrm>
            <a:off x="5768829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9718D-C94D-4ACC-A616-A9E27CBFCF29}"/>
              </a:ext>
            </a:extLst>
          </p:cNvPr>
          <p:cNvSpPr txBox="1"/>
          <p:nvPr/>
        </p:nvSpPr>
        <p:spPr>
          <a:xfrm>
            <a:off x="9746977" y="671119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40589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DA711A-4396-477B-A73E-5E9FF1A5B8BB}"/>
              </a:ext>
            </a:extLst>
          </p:cNvPr>
          <p:cNvCxnSpPr>
            <a:cxnSpLocks/>
          </p:cNvCxnSpPr>
          <p:nvPr/>
        </p:nvCxnSpPr>
        <p:spPr>
          <a:xfrm>
            <a:off x="1663777" y="1989069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571511-F28D-41F7-86B0-ECFC9A334A73}"/>
              </a:ext>
            </a:extLst>
          </p:cNvPr>
          <p:cNvCxnSpPr>
            <a:cxnSpLocks/>
          </p:cNvCxnSpPr>
          <p:nvPr/>
        </p:nvCxnSpPr>
        <p:spPr>
          <a:xfrm>
            <a:off x="1658064" y="2707527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506BB59-79D2-4B2C-90FC-0A2AF58E0080}"/>
              </a:ext>
            </a:extLst>
          </p:cNvPr>
          <p:cNvCxnSpPr>
            <a:cxnSpLocks/>
          </p:cNvCxnSpPr>
          <p:nvPr/>
        </p:nvCxnSpPr>
        <p:spPr>
          <a:xfrm>
            <a:off x="1658064" y="343469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2FD05F-F942-4E86-95E5-45E3EC7B95EA}"/>
              </a:ext>
            </a:extLst>
          </p:cNvPr>
          <p:cNvCxnSpPr>
            <a:cxnSpLocks/>
          </p:cNvCxnSpPr>
          <p:nvPr/>
        </p:nvCxnSpPr>
        <p:spPr>
          <a:xfrm>
            <a:off x="1640646" y="4144445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309A77-E05B-45A4-9ABA-EA02A547D72C}"/>
              </a:ext>
            </a:extLst>
          </p:cNvPr>
          <p:cNvCxnSpPr>
            <a:cxnSpLocks/>
          </p:cNvCxnSpPr>
          <p:nvPr/>
        </p:nvCxnSpPr>
        <p:spPr>
          <a:xfrm>
            <a:off x="1640646" y="486943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C9D955B-3A4B-442E-B513-A2DB25B3FAF7}"/>
              </a:ext>
            </a:extLst>
          </p:cNvPr>
          <p:cNvCxnSpPr>
            <a:cxnSpLocks/>
          </p:cNvCxnSpPr>
          <p:nvPr/>
        </p:nvCxnSpPr>
        <p:spPr>
          <a:xfrm>
            <a:off x="1631937" y="1270612"/>
            <a:ext cx="100556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684D26-0924-4919-880C-24A5ED449630}"/>
              </a:ext>
            </a:extLst>
          </p:cNvPr>
          <p:cNvCxnSpPr>
            <a:cxnSpLocks/>
          </p:cNvCxnSpPr>
          <p:nvPr/>
        </p:nvCxnSpPr>
        <p:spPr>
          <a:xfrm>
            <a:off x="1663777" y="552154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3224FB-CDF4-4045-AA59-F880FB9EA07F}"/>
              </a:ext>
            </a:extLst>
          </p:cNvPr>
          <p:cNvCxnSpPr>
            <a:cxnSpLocks/>
          </p:cNvCxnSpPr>
          <p:nvPr/>
        </p:nvCxnSpPr>
        <p:spPr>
          <a:xfrm>
            <a:off x="1663777" y="5587890"/>
            <a:ext cx="10055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1AE519-6AD4-4597-9593-3C3D10F99134}"/>
              </a:ext>
            </a:extLst>
          </p:cNvPr>
          <p:cNvCxnSpPr>
            <a:cxnSpLocks/>
          </p:cNvCxnSpPr>
          <p:nvPr/>
        </p:nvCxnSpPr>
        <p:spPr>
          <a:xfrm>
            <a:off x="1646359" y="6306348"/>
            <a:ext cx="1005568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9461A-A0C6-4DE4-80CB-69CE097C026D}"/>
              </a:ext>
            </a:extLst>
          </p:cNvPr>
          <p:cNvSpPr txBox="1"/>
          <p:nvPr/>
        </p:nvSpPr>
        <p:spPr>
          <a:xfrm>
            <a:off x="612397" y="6152459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623EF-9F18-432E-A329-76F1BCB9383C}"/>
              </a:ext>
            </a:extLst>
          </p:cNvPr>
          <p:cNvSpPr txBox="1"/>
          <p:nvPr/>
        </p:nvSpPr>
        <p:spPr>
          <a:xfrm>
            <a:off x="612397" y="4715545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EB2B13-C625-4ECD-BA4F-37B82636CAB4}"/>
              </a:ext>
            </a:extLst>
          </p:cNvPr>
          <p:cNvSpPr txBox="1"/>
          <p:nvPr/>
        </p:nvSpPr>
        <p:spPr>
          <a:xfrm>
            <a:off x="612397" y="3275111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E1E4F7-1BB7-4DE3-B7C3-E0F0E1F3C183}"/>
              </a:ext>
            </a:extLst>
          </p:cNvPr>
          <p:cNvSpPr txBox="1"/>
          <p:nvPr/>
        </p:nvSpPr>
        <p:spPr>
          <a:xfrm>
            <a:off x="612397" y="1834677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7FEABD-A9A5-4D14-9F26-60995D888A66}"/>
              </a:ext>
            </a:extLst>
          </p:cNvPr>
          <p:cNvSpPr txBox="1"/>
          <p:nvPr/>
        </p:nvSpPr>
        <p:spPr>
          <a:xfrm>
            <a:off x="612396" y="39424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A621082-7649-4A8C-B1EE-3B98B3E491B9}"/>
              </a:ext>
            </a:extLst>
          </p:cNvPr>
          <p:cNvSpPr txBox="1"/>
          <p:nvPr/>
        </p:nvSpPr>
        <p:spPr>
          <a:xfrm>
            <a:off x="612396" y="1112700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F079081-9850-49B1-8BD5-5D408472A0C1}"/>
              </a:ext>
            </a:extLst>
          </p:cNvPr>
          <p:cNvSpPr txBox="1"/>
          <p:nvPr/>
        </p:nvSpPr>
        <p:spPr>
          <a:xfrm>
            <a:off x="612396" y="2549614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4B85633-5848-4281-9E0A-1E993111E7FF}"/>
              </a:ext>
            </a:extLst>
          </p:cNvPr>
          <p:cNvSpPr txBox="1"/>
          <p:nvPr/>
        </p:nvSpPr>
        <p:spPr>
          <a:xfrm>
            <a:off x="612395" y="3986528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D6BC16A-E70D-45A0-B9E9-6DA13D9183DD}"/>
              </a:ext>
            </a:extLst>
          </p:cNvPr>
          <p:cNvSpPr txBox="1"/>
          <p:nvPr/>
        </p:nvSpPr>
        <p:spPr>
          <a:xfrm>
            <a:off x="612395" y="543752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453F68-FEF7-45AC-B98A-D846D45FFE78}"/>
              </a:ext>
            </a:extLst>
          </p:cNvPr>
          <p:cNvSpPr txBox="1"/>
          <p:nvPr/>
        </p:nvSpPr>
        <p:spPr>
          <a:xfrm>
            <a:off x="1435756" y="5777842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9756BA-9BC3-45B6-9E2B-962630C55ED7}"/>
              </a:ext>
            </a:extLst>
          </p:cNvPr>
          <p:cNvSpPr txBox="1"/>
          <p:nvPr/>
        </p:nvSpPr>
        <p:spPr>
          <a:xfrm>
            <a:off x="1435756" y="505653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065ACAC-C315-49AE-A79D-2EC6F4B7B283}"/>
              </a:ext>
            </a:extLst>
          </p:cNvPr>
          <p:cNvSpPr txBox="1"/>
          <p:nvPr/>
        </p:nvSpPr>
        <p:spPr>
          <a:xfrm>
            <a:off x="1435756" y="4336868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57FF93-D9F3-4888-B2D1-08DB7E34CC23}"/>
              </a:ext>
            </a:extLst>
          </p:cNvPr>
          <p:cNvSpPr txBox="1"/>
          <p:nvPr/>
        </p:nvSpPr>
        <p:spPr>
          <a:xfrm>
            <a:off x="1435756" y="36171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15F0C8-5CE3-4B32-9A9C-65712078845D}"/>
              </a:ext>
            </a:extLst>
          </p:cNvPr>
          <p:cNvSpPr txBox="1"/>
          <p:nvPr/>
        </p:nvSpPr>
        <p:spPr>
          <a:xfrm>
            <a:off x="1435756" y="2897421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1C1022-F022-4DA7-9D16-CCA0808A8AD4}"/>
              </a:ext>
            </a:extLst>
          </p:cNvPr>
          <p:cNvSpPr txBox="1"/>
          <p:nvPr/>
        </p:nvSpPr>
        <p:spPr>
          <a:xfrm>
            <a:off x="1435756" y="2185535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578254-692E-4BC9-9C78-213414CF817B}"/>
              </a:ext>
            </a:extLst>
          </p:cNvPr>
          <p:cNvSpPr txBox="1"/>
          <p:nvPr/>
        </p:nvSpPr>
        <p:spPr>
          <a:xfrm>
            <a:off x="1435756" y="1473649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B9BDBFE-0F24-4009-AD76-6BF66993E7E4}"/>
              </a:ext>
            </a:extLst>
          </p:cNvPr>
          <p:cNvSpPr txBox="1"/>
          <p:nvPr/>
        </p:nvSpPr>
        <p:spPr>
          <a:xfrm>
            <a:off x="1435756" y="762490"/>
            <a:ext cx="4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06DA1C-3024-452E-877D-3A09EBCA4DE1}"/>
              </a:ext>
            </a:extLst>
          </p:cNvPr>
          <p:cNvSpPr/>
          <p:nvPr/>
        </p:nvSpPr>
        <p:spPr>
          <a:xfrm>
            <a:off x="2713837" y="3143790"/>
            <a:ext cx="1015068" cy="2852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4B8CB7-3E89-49EA-94DA-BC9987D178EB}"/>
              </a:ext>
            </a:extLst>
          </p:cNvPr>
          <p:cNvSpPr/>
          <p:nvPr/>
        </p:nvSpPr>
        <p:spPr>
          <a:xfrm>
            <a:off x="4915948" y="3570851"/>
            <a:ext cx="1015068" cy="12982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F7AFD-B640-4F1D-8695-D7AC608848A7}"/>
              </a:ext>
            </a:extLst>
          </p:cNvPr>
          <p:cNvSpPr/>
          <p:nvPr/>
        </p:nvSpPr>
        <p:spPr>
          <a:xfrm>
            <a:off x="2713837" y="2870274"/>
            <a:ext cx="1015068" cy="285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2083B3-3E0A-4994-B2D5-C23B82C06567}"/>
              </a:ext>
            </a:extLst>
          </p:cNvPr>
          <p:cNvSpPr/>
          <p:nvPr/>
        </p:nvSpPr>
        <p:spPr>
          <a:xfrm>
            <a:off x="4915948" y="3036820"/>
            <a:ext cx="1015068" cy="542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67B46DA-70D1-4370-B274-C6B2A91A3225}"/>
              </a:ext>
            </a:extLst>
          </p:cNvPr>
          <p:cNvSpPr/>
          <p:nvPr/>
        </p:nvSpPr>
        <p:spPr>
          <a:xfrm>
            <a:off x="7118057" y="3607654"/>
            <a:ext cx="1015068" cy="3729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022995-95E8-4224-BE8E-7C94AFD3337F}"/>
              </a:ext>
            </a:extLst>
          </p:cNvPr>
          <p:cNvSpPr/>
          <p:nvPr/>
        </p:nvSpPr>
        <p:spPr>
          <a:xfrm>
            <a:off x="7118057" y="3978139"/>
            <a:ext cx="1015068" cy="8909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B432138-64CC-4C2F-A169-F9E270048801}"/>
              </a:ext>
            </a:extLst>
          </p:cNvPr>
          <p:cNvSpPr/>
          <p:nvPr/>
        </p:nvSpPr>
        <p:spPr>
          <a:xfrm>
            <a:off x="9320166" y="3601784"/>
            <a:ext cx="1015068" cy="12673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742E40-C645-4B62-B754-13384E937A8D}"/>
              </a:ext>
            </a:extLst>
          </p:cNvPr>
          <p:cNvSpPr/>
          <p:nvPr/>
        </p:nvSpPr>
        <p:spPr>
          <a:xfrm>
            <a:off x="9320166" y="2303523"/>
            <a:ext cx="1015068" cy="12982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0020F8-346F-4081-A7F5-4426892AD3AE}"/>
              </a:ext>
            </a:extLst>
          </p:cNvPr>
          <p:cNvSpPr txBox="1"/>
          <p:nvPr/>
        </p:nvSpPr>
        <p:spPr>
          <a:xfrm>
            <a:off x="270964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正正得正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CE17DB-F61F-4A58-A0C2-5E202B42D5AF}"/>
              </a:ext>
            </a:extLst>
          </p:cNvPr>
          <p:cNvSpPr txBox="1"/>
          <p:nvPr/>
        </p:nvSpPr>
        <p:spPr>
          <a:xfrm>
            <a:off x="4913850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正负得正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5B490EB-3C13-400A-9F9B-9E3EB110D083}"/>
              </a:ext>
            </a:extLst>
          </p:cNvPr>
          <p:cNvSpPr txBox="1"/>
          <p:nvPr/>
        </p:nvSpPr>
        <p:spPr>
          <a:xfrm>
            <a:off x="7113862" y="1329933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正负得负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71CAAA-053B-47FB-8F67-E29A94EF13D1}"/>
              </a:ext>
            </a:extLst>
          </p:cNvPr>
          <p:cNvSpPr txBox="1"/>
          <p:nvPr/>
        </p:nvSpPr>
        <p:spPr>
          <a:xfrm>
            <a:off x="9313874" y="1341639"/>
            <a:ext cx="101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负负得负</a:t>
            </a:r>
          </a:p>
        </p:txBody>
      </p:sp>
    </p:spTree>
    <p:extLst>
      <p:ext uri="{BB962C8B-B14F-4D97-AF65-F5344CB8AC3E}">
        <p14:creationId xmlns:p14="http://schemas.microsoft.com/office/powerpoint/2010/main" val="193060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94</Words>
  <Application>Microsoft Office PowerPoint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WANG LEI</cp:lastModifiedBy>
  <cp:revision>33</cp:revision>
  <dcterms:created xsi:type="dcterms:W3CDTF">2019-08-31T01:03:34Z</dcterms:created>
  <dcterms:modified xsi:type="dcterms:W3CDTF">2019-09-01T08:41:03Z</dcterms:modified>
</cp:coreProperties>
</file>