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81" d="100"/>
          <a:sy n="81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711A-4396-477B-A73E-5E9FF1A5B8BB}"/>
              </a:ext>
            </a:extLst>
          </p:cNvPr>
          <p:cNvCxnSpPr>
            <a:cxnSpLocks/>
          </p:cNvCxnSpPr>
          <p:nvPr/>
        </p:nvCxnSpPr>
        <p:spPr>
          <a:xfrm>
            <a:off x="1663777" y="1989069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571511-F28D-41F7-86B0-ECFC9A334A73}"/>
              </a:ext>
            </a:extLst>
          </p:cNvPr>
          <p:cNvCxnSpPr>
            <a:cxnSpLocks/>
          </p:cNvCxnSpPr>
          <p:nvPr/>
        </p:nvCxnSpPr>
        <p:spPr>
          <a:xfrm>
            <a:off x="1658064" y="2707527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506BB59-79D2-4B2C-90FC-0A2AF58E0080}"/>
              </a:ext>
            </a:extLst>
          </p:cNvPr>
          <p:cNvCxnSpPr>
            <a:cxnSpLocks/>
          </p:cNvCxnSpPr>
          <p:nvPr/>
        </p:nvCxnSpPr>
        <p:spPr>
          <a:xfrm>
            <a:off x="1658064" y="343469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2FD05F-F942-4E86-95E5-45E3EC7B95EA}"/>
              </a:ext>
            </a:extLst>
          </p:cNvPr>
          <p:cNvCxnSpPr>
            <a:cxnSpLocks/>
          </p:cNvCxnSpPr>
          <p:nvPr/>
        </p:nvCxnSpPr>
        <p:spPr>
          <a:xfrm>
            <a:off x="1640646" y="4144445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309A77-E05B-45A4-9ABA-EA02A547D72C}"/>
              </a:ext>
            </a:extLst>
          </p:cNvPr>
          <p:cNvCxnSpPr>
            <a:cxnSpLocks/>
          </p:cNvCxnSpPr>
          <p:nvPr/>
        </p:nvCxnSpPr>
        <p:spPr>
          <a:xfrm>
            <a:off x="1640646" y="486943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9D955B-3A4B-442E-B513-A2DB25B3FAF7}"/>
              </a:ext>
            </a:extLst>
          </p:cNvPr>
          <p:cNvCxnSpPr>
            <a:cxnSpLocks/>
          </p:cNvCxnSpPr>
          <p:nvPr/>
        </p:nvCxnSpPr>
        <p:spPr>
          <a:xfrm>
            <a:off x="1631937" y="1270612"/>
            <a:ext cx="100556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84D26-0924-4919-880C-24A5ED449630}"/>
              </a:ext>
            </a:extLst>
          </p:cNvPr>
          <p:cNvCxnSpPr>
            <a:cxnSpLocks/>
          </p:cNvCxnSpPr>
          <p:nvPr/>
        </p:nvCxnSpPr>
        <p:spPr>
          <a:xfrm>
            <a:off x="1663777" y="55215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3224FB-CDF4-4045-AA59-F880FB9EA07F}"/>
              </a:ext>
            </a:extLst>
          </p:cNvPr>
          <p:cNvCxnSpPr>
            <a:cxnSpLocks/>
          </p:cNvCxnSpPr>
          <p:nvPr/>
        </p:nvCxnSpPr>
        <p:spPr>
          <a:xfrm>
            <a:off x="1663777" y="5587890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1AE519-6AD4-4597-9593-3C3D10F99134}"/>
              </a:ext>
            </a:extLst>
          </p:cNvPr>
          <p:cNvCxnSpPr>
            <a:cxnSpLocks/>
          </p:cNvCxnSpPr>
          <p:nvPr/>
        </p:nvCxnSpPr>
        <p:spPr>
          <a:xfrm>
            <a:off x="1646359" y="6306348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9461A-A0C6-4DE4-80CB-69CE097C026D}"/>
              </a:ext>
            </a:extLst>
          </p:cNvPr>
          <p:cNvSpPr txBox="1"/>
          <p:nvPr/>
        </p:nvSpPr>
        <p:spPr>
          <a:xfrm>
            <a:off x="612397" y="6152459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623EF-9F18-432E-A329-76F1BCB9383C}"/>
              </a:ext>
            </a:extLst>
          </p:cNvPr>
          <p:cNvSpPr txBox="1"/>
          <p:nvPr/>
        </p:nvSpPr>
        <p:spPr>
          <a:xfrm>
            <a:off x="612397" y="471554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EB2B13-C625-4ECD-BA4F-37B82636CAB4}"/>
              </a:ext>
            </a:extLst>
          </p:cNvPr>
          <p:cNvSpPr txBox="1"/>
          <p:nvPr/>
        </p:nvSpPr>
        <p:spPr>
          <a:xfrm>
            <a:off x="612397" y="3275111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E1E4F7-1BB7-4DE3-B7C3-E0F0E1F3C183}"/>
              </a:ext>
            </a:extLst>
          </p:cNvPr>
          <p:cNvSpPr txBox="1"/>
          <p:nvPr/>
        </p:nvSpPr>
        <p:spPr>
          <a:xfrm>
            <a:off x="612397" y="183467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7FEABD-A9A5-4D14-9F26-60995D888A66}"/>
              </a:ext>
            </a:extLst>
          </p:cNvPr>
          <p:cNvSpPr txBox="1"/>
          <p:nvPr/>
        </p:nvSpPr>
        <p:spPr>
          <a:xfrm>
            <a:off x="612396" y="3942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A621082-7649-4A8C-B1EE-3B98B3E491B9}"/>
              </a:ext>
            </a:extLst>
          </p:cNvPr>
          <p:cNvSpPr txBox="1"/>
          <p:nvPr/>
        </p:nvSpPr>
        <p:spPr>
          <a:xfrm>
            <a:off x="612396" y="111270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079081-9850-49B1-8BD5-5D408472A0C1}"/>
              </a:ext>
            </a:extLst>
          </p:cNvPr>
          <p:cNvSpPr txBox="1"/>
          <p:nvPr/>
        </p:nvSpPr>
        <p:spPr>
          <a:xfrm>
            <a:off x="612396" y="254961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4B85633-5848-4281-9E0A-1E993111E7FF}"/>
              </a:ext>
            </a:extLst>
          </p:cNvPr>
          <p:cNvSpPr txBox="1"/>
          <p:nvPr/>
        </p:nvSpPr>
        <p:spPr>
          <a:xfrm>
            <a:off x="612395" y="3986528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D6BC16A-E70D-45A0-B9E9-6DA13D9183DD}"/>
              </a:ext>
            </a:extLst>
          </p:cNvPr>
          <p:cNvSpPr txBox="1"/>
          <p:nvPr/>
        </p:nvSpPr>
        <p:spPr>
          <a:xfrm>
            <a:off x="612395" y="543752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453F68-FEF7-45AC-B98A-D846D45FFE78}"/>
              </a:ext>
            </a:extLst>
          </p:cNvPr>
          <p:cNvSpPr txBox="1"/>
          <p:nvPr/>
        </p:nvSpPr>
        <p:spPr>
          <a:xfrm>
            <a:off x="1435756" y="5777842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9756BA-9BC3-45B6-9E2B-962630C55ED7}"/>
              </a:ext>
            </a:extLst>
          </p:cNvPr>
          <p:cNvSpPr txBox="1"/>
          <p:nvPr/>
        </p:nvSpPr>
        <p:spPr>
          <a:xfrm>
            <a:off x="1435756" y="505653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65ACAC-C315-49AE-A79D-2EC6F4B7B283}"/>
              </a:ext>
            </a:extLst>
          </p:cNvPr>
          <p:cNvSpPr txBox="1"/>
          <p:nvPr/>
        </p:nvSpPr>
        <p:spPr>
          <a:xfrm>
            <a:off x="1435756" y="433686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57FF93-D9F3-4888-B2D1-08DB7E34CC23}"/>
              </a:ext>
            </a:extLst>
          </p:cNvPr>
          <p:cNvSpPr txBox="1"/>
          <p:nvPr/>
        </p:nvSpPr>
        <p:spPr>
          <a:xfrm>
            <a:off x="1435756" y="36171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15F0C8-5CE3-4B32-9A9C-65712078845D}"/>
              </a:ext>
            </a:extLst>
          </p:cNvPr>
          <p:cNvSpPr txBox="1"/>
          <p:nvPr/>
        </p:nvSpPr>
        <p:spPr>
          <a:xfrm>
            <a:off x="1435756" y="2897421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1C1022-F022-4DA7-9D16-CCA0808A8AD4}"/>
              </a:ext>
            </a:extLst>
          </p:cNvPr>
          <p:cNvSpPr txBox="1"/>
          <p:nvPr/>
        </p:nvSpPr>
        <p:spPr>
          <a:xfrm>
            <a:off x="1435756" y="2185535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578254-692E-4BC9-9C78-213414CF817B}"/>
              </a:ext>
            </a:extLst>
          </p:cNvPr>
          <p:cNvSpPr txBox="1"/>
          <p:nvPr/>
        </p:nvSpPr>
        <p:spPr>
          <a:xfrm>
            <a:off x="1435756" y="1473649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9BDBFE-0F24-4009-AD76-6BF66993E7E4}"/>
              </a:ext>
            </a:extLst>
          </p:cNvPr>
          <p:cNvSpPr txBox="1"/>
          <p:nvPr/>
        </p:nvSpPr>
        <p:spPr>
          <a:xfrm>
            <a:off x="1435756" y="7624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06DA1C-3024-452E-877D-3A09EBCA4DE1}"/>
              </a:ext>
            </a:extLst>
          </p:cNvPr>
          <p:cNvSpPr/>
          <p:nvPr/>
        </p:nvSpPr>
        <p:spPr>
          <a:xfrm>
            <a:off x="2713837" y="3143790"/>
            <a:ext cx="1015068" cy="2852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4B8CB7-3E89-49EA-94DA-BC9987D178EB}"/>
              </a:ext>
            </a:extLst>
          </p:cNvPr>
          <p:cNvSpPr/>
          <p:nvPr/>
        </p:nvSpPr>
        <p:spPr>
          <a:xfrm>
            <a:off x="4915948" y="3570851"/>
            <a:ext cx="1015068" cy="12982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F7AFD-B640-4F1D-8695-D7AC608848A7}"/>
              </a:ext>
            </a:extLst>
          </p:cNvPr>
          <p:cNvSpPr/>
          <p:nvPr/>
        </p:nvSpPr>
        <p:spPr>
          <a:xfrm>
            <a:off x="2713837" y="2870274"/>
            <a:ext cx="1015068" cy="285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2083B3-3E0A-4994-B2D5-C23B82C06567}"/>
              </a:ext>
            </a:extLst>
          </p:cNvPr>
          <p:cNvSpPr/>
          <p:nvPr/>
        </p:nvSpPr>
        <p:spPr>
          <a:xfrm>
            <a:off x="4915948" y="3036820"/>
            <a:ext cx="1015068" cy="542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7B46DA-70D1-4370-B274-C6B2A91A3225}"/>
              </a:ext>
            </a:extLst>
          </p:cNvPr>
          <p:cNvSpPr/>
          <p:nvPr/>
        </p:nvSpPr>
        <p:spPr>
          <a:xfrm>
            <a:off x="7118057" y="3607654"/>
            <a:ext cx="1015068" cy="3729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022995-95E8-4224-BE8E-7C94AFD3337F}"/>
              </a:ext>
            </a:extLst>
          </p:cNvPr>
          <p:cNvSpPr/>
          <p:nvPr/>
        </p:nvSpPr>
        <p:spPr>
          <a:xfrm>
            <a:off x="7118057" y="3978139"/>
            <a:ext cx="1015068" cy="890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432138-64CC-4C2F-A169-F9E270048801}"/>
              </a:ext>
            </a:extLst>
          </p:cNvPr>
          <p:cNvSpPr/>
          <p:nvPr/>
        </p:nvSpPr>
        <p:spPr>
          <a:xfrm>
            <a:off x="9320166" y="3601784"/>
            <a:ext cx="1015068" cy="1267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742E40-C645-4B62-B754-13384E937A8D}"/>
              </a:ext>
            </a:extLst>
          </p:cNvPr>
          <p:cNvSpPr/>
          <p:nvPr/>
        </p:nvSpPr>
        <p:spPr>
          <a:xfrm>
            <a:off x="9320166" y="2303523"/>
            <a:ext cx="1015068" cy="1298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0020F8-346F-4081-A7F5-4426892AD3AE}"/>
              </a:ext>
            </a:extLst>
          </p:cNvPr>
          <p:cNvSpPr txBox="1"/>
          <p:nvPr/>
        </p:nvSpPr>
        <p:spPr>
          <a:xfrm>
            <a:off x="270964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正正得正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CE17DB-F61F-4A58-A0C2-5E202B42D5AF}"/>
              </a:ext>
            </a:extLst>
          </p:cNvPr>
          <p:cNvSpPr txBox="1"/>
          <p:nvPr/>
        </p:nvSpPr>
        <p:spPr>
          <a:xfrm>
            <a:off x="4913850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B490EB-3C13-400A-9F9B-9E3EB110D083}"/>
              </a:ext>
            </a:extLst>
          </p:cNvPr>
          <p:cNvSpPr txBox="1"/>
          <p:nvPr/>
        </p:nvSpPr>
        <p:spPr>
          <a:xfrm>
            <a:off x="711386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71CAAA-053B-47FB-8F67-E29A94EF13D1}"/>
              </a:ext>
            </a:extLst>
          </p:cNvPr>
          <p:cNvSpPr txBox="1"/>
          <p:nvPr/>
        </p:nvSpPr>
        <p:spPr>
          <a:xfrm>
            <a:off x="9313874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负负得负</a:t>
            </a:r>
          </a:p>
        </p:txBody>
      </p:sp>
    </p:spTree>
    <p:extLst>
      <p:ext uri="{BB962C8B-B14F-4D97-AF65-F5344CB8AC3E}">
        <p14:creationId xmlns:p14="http://schemas.microsoft.com/office/powerpoint/2010/main" val="19306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8679BC0-AD18-43E0-9FEF-EECD8ECBF163}"/>
              </a:ext>
            </a:extLst>
          </p:cNvPr>
          <p:cNvSpPr txBox="1"/>
          <p:nvPr/>
        </p:nvSpPr>
        <p:spPr>
          <a:xfrm>
            <a:off x="3853619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0F28A-E192-4B0E-BACF-60145CDFD50F}"/>
              </a:ext>
            </a:extLst>
          </p:cNvPr>
          <p:cNvSpPr txBox="1"/>
          <p:nvPr/>
        </p:nvSpPr>
        <p:spPr>
          <a:xfrm>
            <a:off x="2564875" y="3440211"/>
            <a:ext cx="73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BDB7E9-6284-45D7-808C-01BD8356D21A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CF63E0-9368-44AA-A674-FB116F36AF36}"/>
              </a:ext>
            </a:extLst>
          </p:cNvPr>
          <p:cNvSpPr/>
          <p:nvPr/>
        </p:nvSpPr>
        <p:spPr>
          <a:xfrm>
            <a:off x="1361967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E01749-3CD2-406C-8E6A-1239E1E48B9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5000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381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2C4D08-29B8-4F40-A2DA-4C444819B02E}"/>
              </a:ext>
            </a:extLst>
          </p:cNvPr>
          <p:cNvSpPr/>
          <p:nvPr/>
        </p:nvSpPr>
        <p:spPr>
          <a:xfrm>
            <a:off x="6462811" y="2903517"/>
            <a:ext cx="1279284" cy="1442720"/>
          </a:xfrm>
          <a:prstGeom prst="rect">
            <a:avLst/>
          </a:prstGeom>
          <a:pattFill prst="lgGrid">
            <a:fgClr>
              <a:srgbClr val="C00000"/>
            </a:fgClr>
            <a:bgClr>
              <a:schemeClr val="bg1"/>
            </a:bgClr>
          </a:pattFill>
          <a:ln cmpd="sng">
            <a:solidFill>
              <a:schemeClr val="bg2">
                <a:lumMod val="50000"/>
                <a:alpha val="0"/>
              </a:schemeClr>
            </a:solidFill>
            <a:prstDash val="solid"/>
          </a:ln>
          <a:scene3d>
            <a:camera prst="isometricLeftDown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3C88F0-8531-4A67-8A08-C538CB2109DD}"/>
              </a:ext>
            </a:extLst>
          </p:cNvPr>
          <p:cNvGrpSpPr/>
          <p:nvPr/>
        </p:nvGrpSpPr>
        <p:grpSpPr>
          <a:xfrm>
            <a:off x="6612934" y="1385228"/>
            <a:ext cx="1894840" cy="1097280"/>
            <a:chOff x="5643354" y="909128"/>
            <a:chExt cx="1894840" cy="109728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60089C-56CB-43CE-B0F6-2B70788F9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0AECDC-6ADA-41B3-99BC-6CC5B127C419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C5B1A1B-9B54-464E-85F0-AFC46FFAF662}"/>
              </a:ext>
            </a:extLst>
          </p:cNvPr>
          <p:cNvGrpSpPr/>
          <p:nvPr/>
        </p:nvGrpSpPr>
        <p:grpSpPr>
          <a:xfrm>
            <a:off x="1693831" y="1261100"/>
            <a:ext cx="1894840" cy="1097280"/>
            <a:chOff x="5643354" y="909128"/>
            <a:chExt cx="1894840" cy="109728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AEC79F4-9C4A-452B-B5A7-46119DF7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354" y="909128"/>
              <a:ext cx="1894840" cy="109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D85BE4-DA35-435F-B74D-FDBD902400FE}"/>
                </a:ext>
              </a:extLst>
            </p:cNvPr>
            <p:cNvSpPr txBox="1"/>
            <p:nvPr/>
          </p:nvSpPr>
          <p:spPr>
            <a:xfrm>
              <a:off x="5991772" y="1033256"/>
              <a:ext cx="669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7AAC1DF-036E-42FE-83D4-12B799B5584A}"/>
              </a:ext>
            </a:extLst>
          </p:cNvPr>
          <p:cNvSpPr txBox="1"/>
          <p:nvPr/>
        </p:nvSpPr>
        <p:spPr>
          <a:xfrm>
            <a:off x="9027336" y="2647381"/>
            <a:ext cx="8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CF4A03-E807-43AC-9ACE-B7BBBFB4493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6033290" y="3016713"/>
            <a:ext cx="945054" cy="174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787BE9B-EC3D-43C3-B921-797DC70A9C92}"/>
              </a:ext>
            </a:extLst>
          </p:cNvPr>
          <p:cNvSpPr txBox="1"/>
          <p:nvPr/>
        </p:nvSpPr>
        <p:spPr>
          <a:xfrm>
            <a:off x="1693831" y="4762032"/>
            <a:ext cx="867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axis which item should be chosen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the index number contained in this cell, then collect all the layers 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get the result tensor which has the same shape 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LEI WANG</cp:lastModifiedBy>
  <cp:revision>49</cp:revision>
  <dcterms:created xsi:type="dcterms:W3CDTF">2019-08-31T01:03:34Z</dcterms:created>
  <dcterms:modified xsi:type="dcterms:W3CDTF">2019-11-08T03:13:40Z</dcterms:modified>
</cp:coreProperties>
</file>