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004C-4426-41CD-95A6-965ED5FE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9AA10-A7A9-4060-916B-0002F30F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4668-4C64-4414-8850-613A12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3E84F-9824-4BA5-A22E-48AD368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A06A-9CC4-491A-9570-8004A09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313BF-8BDB-4E17-823E-0CED3BC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21F7E-7244-40A5-8F65-BB22A68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F933-7D04-4483-BEE3-F34222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B1D4-8B47-45B0-850D-A93E322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3FFE4-5B0A-4147-8763-5A44782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1590A-4271-458B-BAAD-99144C5A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33B4B-4A0B-42C8-BB28-5C3F8DA8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27536-3791-4500-B8B0-8EBA2DB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8226-A6EB-4365-A32E-E6E93A71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BBE9-A642-409C-96B5-76C030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D30A-AFE0-4417-A0F4-F27880C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20DB-07FF-4BE4-9750-E4D8A06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2D4E-4296-4840-B97D-76391BA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AA5A-B68B-4E41-B11B-1A3F4B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E190-5030-48F0-AF50-C0EEDCC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B8-BDB1-4B03-8C9D-F566CB2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E61D-B2ED-41AD-B651-3C7A71B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6F5C-8A3E-4645-ACA7-22F1681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CB2-851C-4AF0-A4A5-0D2711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F56-E161-4DF0-B7AD-5632504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C972-C660-4C09-83A7-CCB7C38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20B5-7E1F-4966-9522-51E8E2D18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F39D-329E-4B99-BB5F-4703055C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FFD8-F2FA-45E7-8968-A3B2E06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C42F-27BA-48C2-B104-3E61D1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B1527-E195-48D6-9814-F701112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F0C3-D76F-4F92-9419-2AF2C96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5C2D4-94DA-4548-A052-A84CF7C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744E6-D8EA-48D1-A43C-859224EE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4081D-1D7E-4A3A-A5C5-C97EB9C88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DFA6F-A874-4C26-929F-C1E82C8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6FFD6-5894-448F-9E11-6D201A3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C60A-A216-4957-A029-1F5171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B5C-6E66-4EED-9964-4EBD7E2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9177-D69A-4410-A223-86D92ED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5670B-34FD-4351-A784-0968B27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EBC8-B6D4-4E36-9576-143AFE5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C5F5D-62A4-40BD-B71E-CF79A4F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D0FC8-CEE2-4932-9580-FD4DB28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CCB97-5CA2-4D85-85C1-1567693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65A2-47C4-4E88-9BDE-D7CC3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44F7-01D5-4B47-B3B3-ED07CC17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566-D424-4328-9007-FFF64F26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17B13-4CDA-4F57-BE3C-69E3A476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2BDD7-6CE6-4954-9063-887F79AD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71EA-C539-4306-929A-9F3C484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5D5B9-85C8-4FA1-A2F1-755641D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FD65-8EDD-4E0B-99B4-C6A288F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BE71F-E2C7-4439-BB15-CF550BAE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9105-C156-4456-AA39-4D38263C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87F4C-7012-4577-B1E6-5B2845B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5A32-4493-46F7-8827-6B203E7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5E91-C50E-4052-923D-9E11859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580CA-823E-421F-B097-B23AD5B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23CD8-0A60-4D5A-B5C3-262C6513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47EF-0C00-46F6-9BB6-59649AF7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C95-7D04-4169-8BD3-25ECC6121B6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192E6-65C2-4D1E-8A32-5CFF8A32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B4B4-D77C-4824-B6C3-83340F7F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549D70-F4EF-4242-AE27-729B4C783004}"/>
              </a:ext>
            </a:extLst>
          </p:cNvPr>
          <p:cNvCxnSpPr>
            <a:cxnSpLocks/>
          </p:cNvCxnSpPr>
          <p:nvPr/>
        </p:nvCxnSpPr>
        <p:spPr>
          <a:xfrm flipV="1">
            <a:off x="910627" y="1058629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59339C-9955-4774-8B43-3F73B49F019A}"/>
              </a:ext>
            </a:extLst>
          </p:cNvPr>
          <p:cNvCxnSpPr>
            <a:cxnSpLocks/>
          </p:cNvCxnSpPr>
          <p:nvPr/>
        </p:nvCxnSpPr>
        <p:spPr>
          <a:xfrm flipV="1">
            <a:off x="910627" y="3642241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16F14F-6022-4340-BE24-182532ED834A}"/>
              </a:ext>
            </a:extLst>
          </p:cNvPr>
          <p:cNvSpPr txBox="1"/>
          <p:nvPr/>
        </p:nvSpPr>
        <p:spPr>
          <a:xfrm>
            <a:off x="3898201" y="3270132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13CA1-B3B6-4465-8927-79CB6A48F7A3}"/>
              </a:ext>
            </a:extLst>
          </p:cNvPr>
          <p:cNvSpPr txBox="1"/>
          <p:nvPr/>
        </p:nvSpPr>
        <p:spPr>
          <a:xfrm>
            <a:off x="955729" y="1074727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ECC95-5937-4926-80A8-F4A1F541452B}"/>
              </a:ext>
            </a:extLst>
          </p:cNvPr>
          <p:cNvSpPr txBox="1"/>
          <p:nvPr/>
        </p:nvSpPr>
        <p:spPr>
          <a:xfrm>
            <a:off x="522989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FE682-3C27-4F94-83CB-B96D76806BCE}"/>
              </a:ext>
            </a:extLst>
          </p:cNvPr>
          <p:cNvSpPr txBox="1"/>
          <p:nvPr/>
        </p:nvSpPr>
        <p:spPr>
          <a:xfrm>
            <a:off x="448362" y="3580098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6B2D1-BA2D-4C68-9EF6-014B62DB66E0}"/>
              </a:ext>
            </a:extLst>
          </p:cNvPr>
          <p:cNvSpPr txBox="1"/>
          <p:nvPr/>
        </p:nvSpPr>
        <p:spPr>
          <a:xfrm>
            <a:off x="2231729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76698-0960-4A3F-A3AE-C5D44B891465}"/>
              </a:ext>
            </a:extLst>
          </p:cNvPr>
          <p:cNvSpPr txBox="1"/>
          <p:nvPr/>
        </p:nvSpPr>
        <p:spPr>
          <a:xfrm>
            <a:off x="3117375" y="3582254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0148B8-6AD9-4D8D-817F-B759D3E87D03}"/>
              </a:ext>
            </a:extLst>
          </p:cNvPr>
          <p:cNvCxnSpPr>
            <a:cxnSpLocks/>
          </p:cNvCxnSpPr>
          <p:nvPr/>
        </p:nvCxnSpPr>
        <p:spPr>
          <a:xfrm flipV="1">
            <a:off x="910626" y="198980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A8691D-D3BC-4EA2-92F5-97A2688E5132}"/>
              </a:ext>
            </a:extLst>
          </p:cNvPr>
          <p:cNvCxnSpPr>
            <a:cxnSpLocks/>
          </p:cNvCxnSpPr>
          <p:nvPr/>
        </p:nvCxnSpPr>
        <p:spPr>
          <a:xfrm flipV="1">
            <a:off x="2211921" y="1973351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1C3872-2BBB-41E5-A8FC-C24513B46204}"/>
              </a:ext>
            </a:extLst>
          </p:cNvPr>
          <p:cNvCxnSpPr>
            <a:cxnSpLocks/>
          </p:cNvCxnSpPr>
          <p:nvPr/>
        </p:nvCxnSpPr>
        <p:spPr>
          <a:xfrm flipH="1">
            <a:off x="914670" y="2001565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221B02-9884-468B-BE60-74169FBB66EC}"/>
              </a:ext>
            </a:extLst>
          </p:cNvPr>
          <p:cNvCxnSpPr>
            <a:cxnSpLocks/>
          </p:cNvCxnSpPr>
          <p:nvPr/>
        </p:nvCxnSpPr>
        <p:spPr>
          <a:xfrm flipH="1" flipV="1">
            <a:off x="2278030" y="3651903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77C6F8-E27A-42D5-90ED-1C717DB6283B}"/>
              </a:ext>
            </a:extLst>
          </p:cNvPr>
          <p:cNvCxnSpPr>
            <a:cxnSpLocks/>
          </p:cNvCxnSpPr>
          <p:nvPr/>
        </p:nvCxnSpPr>
        <p:spPr>
          <a:xfrm flipV="1">
            <a:off x="3575283" y="3651903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C4CE33-B317-4651-9C2D-B92F63209114}"/>
              </a:ext>
            </a:extLst>
          </p:cNvPr>
          <p:cNvSpPr txBox="1"/>
          <p:nvPr/>
        </p:nvSpPr>
        <p:spPr>
          <a:xfrm>
            <a:off x="1393701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E45E5-9DC7-48BE-8690-3A0940348098}"/>
              </a:ext>
            </a:extLst>
          </p:cNvPr>
          <p:cNvSpPr txBox="1"/>
          <p:nvPr/>
        </p:nvSpPr>
        <p:spPr>
          <a:xfrm>
            <a:off x="2182265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226BCB-7D32-467E-B394-388C126FE745}"/>
              </a:ext>
            </a:extLst>
          </p:cNvPr>
          <p:cNvSpPr txBox="1"/>
          <p:nvPr/>
        </p:nvSpPr>
        <p:spPr>
          <a:xfrm>
            <a:off x="472655" y="1830898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199676-FEBE-4DF0-8064-8B45D185794C}"/>
              </a:ext>
            </a:extLst>
          </p:cNvPr>
          <p:cNvCxnSpPr>
            <a:cxnSpLocks/>
          </p:cNvCxnSpPr>
          <p:nvPr/>
        </p:nvCxnSpPr>
        <p:spPr>
          <a:xfrm flipH="1">
            <a:off x="910626" y="5283940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5C5DC5-899A-40B3-A0D9-96F566A63AFD}"/>
              </a:ext>
            </a:extLst>
          </p:cNvPr>
          <p:cNvSpPr txBox="1"/>
          <p:nvPr/>
        </p:nvSpPr>
        <p:spPr>
          <a:xfrm>
            <a:off x="403804" y="5126879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478B710-E922-4D9F-8021-BA4932B028B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>
            <a:off x="687847" y="3836433"/>
            <a:ext cx="1127740" cy="615070"/>
          </a:xfrm>
          <a:prstGeom prst="curvedConnector3">
            <a:avLst>
              <a:gd name="adj1" fmla="val 59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358918D-EEE1-4404-B72A-4A01A4D36CBC}"/>
              </a:ext>
            </a:extLst>
          </p:cNvPr>
          <p:cNvCxnSpPr>
            <a:cxnSpLocks/>
          </p:cNvCxnSpPr>
          <p:nvPr/>
        </p:nvCxnSpPr>
        <p:spPr>
          <a:xfrm rot="5400000">
            <a:off x="1388589" y="3805137"/>
            <a:ext cx="1058803" cy="7465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42C13B3-7018-4E73-AAB6-4C36DFC14B6F}"/>
              </a:ext>
            </a:extLst>
          </p:cNvPr>
          <p:cNvSpPr txBox="1"/>
          <p:nvPr/>
        </p:nvSpPr>
        <p:spPr>
          <a:xfrm>
            <a:off x="1210780" y="4713521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C62E3D-8258-4073-BD44-3068A254B126}"/>
              </a:ext>
            </a:extLst>
          </p:cNvPr>
          <p:cNvCxnSpPr>
            <a:cxnSpLocks/>
          </p:cNvCxnSpPr>
          <p:nvPr/>
        </p:nvCxnSpPr>
        <p:spPr>
          <a:xfrm flipV="1">
            <a:off x="8435341" y="3693848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>
            <a:off x="5770684" y="5325885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263862" y="5168824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45FEF3E-61C8-43AF-8656-37370B1394F0}"/>
              </a:ext>
            </a:extLst>
          </p:cNvPr>
          <p:cNvCxnSpPr>
            <a:cxnSpLocks/>
            <a:stCxn id="61" idx="0"/>
            <a:endCxn id="76" idx="0"/>
          </p:cNvCxnSpPr>
          <p:nvPr/>
        </p:nvCxnSpPr>
        <p:spPr>
          <a:xfrm rot="16200000" flipH="1">
            <a:off x="5560504" y="3865778"/>
            <a:ext cx="1133423" cy="645953"/>
          </a:xfrm>
          <a:prstGeom prst="curvedConnector3">
            <a:avLst>
              <a:gd name="adj1" fmla="val -201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490D3FF-9BBE-4189-9161-79476A31EF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450194" y="3674524"/>
            <a:ext cx="1985149" cy="108094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79C0FE8-B7C8-46B8-B9D6-4E733393ED97}"/>
              </a:ext>
            </a:extLst>
          </p:cNvPr>
          <p:cNvSpPr txBox="1"/>
          <p:nvPr/>
        </p:nvSpPr>
        <p:spPr>
          <a:xfrm>
            <a:off x="6070838" y="4755466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7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 flipV="1">
            <a:off x="5766643" y="5339490"/>
            <a:ext cx="13861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329789" y="5159165"/>
            <a:ext cx="5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-127</a:t>
            </a:r>
          </a:p>
          <a:p>
            <a:r>
              <a:rPr lang="en-US" altLang="zh-CN" sz="1200" dirty="0"/>
              <a:t>-128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9"/>
            <a:ext cx="0" cy="17777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A93CB9-BB24-4382-8756-30D620C71B41}"/>
              </a:ext>
            </a:extLst>
          </p:cNvPr>
          <p:cNvCxnSpPr>
            <a:cxnSpLocks/>
          </p:cNvCxnSpPr>
          <p:nvPr/>
        </p:nvCxnSpPr>
        <p:spPr>
          <a:xfrm flipH="1">
            <a:off x="7154864" y="381075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7A3124-C766-4D97-B3E5-6A3761E68EF7}"/>
              </a:ext>
            </a:extLst>
          </p:cNvPr>
          <p:cNvCxnSpPr>
            <a:cxnSpLocks/>
          </p:cNvCxnSpPr>
          <p:nvPr/>
        </p:nvCxnSpPr>
        <p:spPr>
          <a:xfrm flipH="1">
            <a:off x="5770685" y="5456398"/>
            <a:ext cx="13821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A434538-BD27-413C-8598-7517001A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" y="1325070"/>
            <a:ext cx="3600000" cy="4207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89C32F-182B-46FC-8C8B-3085C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56529"/>
            <a:ext cx="3600000" cy="4207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F4E47BE-E5A5-4C5A-B3EB-2D34E3F2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48" y="1275493"/>
            <a:ext cx="3600000" cy="425743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1936BE0-E860-4F77-BB27-CFBB9C8BF2F0}"/>
              </a:ext>
            </a:extLst>
          </p:cNvPr>
          <p:cNvSpPr txBox="1"/>
          <p:nvPr/>
        </p:nvSpPr>
        <p:spPr>
          <a:xfrm>
            <a:off x="1790681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C40B3-C64B-4121-BFA5-C7067BA8607E}"/>
              </a:ext>
            </a:extLst>
          </p:cNvPr>
          <p:cNvSpPr txBox="1"/>
          <p:nvPr/>
        </p:nvSpPr>
        <p:spPr>
          <a:xfrm>
            <a:off x="5768829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9718D-C94D-4ACC-A616-A9E27CBFCF29}"/>
              </a:ext>
            </a:extLst>
          </p:cNvPr>
          <p:cNvSpPr txBox="1"/>
          <p:nvPr/>
        </p:nvSpPr>
        <p:spPr>
          <a:xfrm>
            <a:off x="9746977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0589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55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WANG LEI</cp:lastModifiedBy>
  <cp:revision>17</cp:revision>
  <dcterms:created xsi:type="dcterms:W3CDTF">2019-08-31T01:03:34Z</dcterms:created>
  <dcterms:modified xsi:type="dcterms:W3CDTF">2019-08-31T04:44:54Z</dcterms:modified>
</cp:coreProperties>
</file>