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1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81" d="100"/>
          <a:sy n="81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1004C-4426-41CD-95A6-965ED5FE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9AA10-A7A9-4060-916B-0002F30F1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94668-4C64-4414-8850-613A12C4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3E84F-9824-4BA5-A22E-48AD368C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A06A-9CC4-491A-9570-8004A09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4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313BF-8BDB-4E17-823E-0CED3BC2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21F7E-7244-40A5-8F65-BB22A688A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5F933-7D04-4483-BEE3-F34222E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4B1D4-8B47-45B0-850D-A93E322D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3FFE4-5B0A-4147-8763-5A447823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1590A-4271-458B-BAAD-99144C5A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33B4B-4A0B-42C8-BB28-5C3F8DA88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27536-3791-4500-B8B0-8EBA2DBB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F8226-A6EB-4365-A32E-E6E93A71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EBBE9-A642-409C-96B5-76C0300A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0D30A-AFE0-4417-A0F4-F27880CB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620DB-07FF-4BE4-9750-E4D8A060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22D4E-4296-4840-B97D-76391BAD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AA5A-B68B-4E41-B11B-1A3F4B90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CE190-5030-48F0-AF50-C0EEDCC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1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BC9B8-BDB1-4B03-8C9D-F566CB2E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9E61D-B2ED-41AD-B651-3C7A71B2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16F5C-8A3E-4645-ACA7-22F1681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DCCB2-851C-4AF0-A4A5-0D2711A2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F7F56-E161-4DF0-B7AD-56325046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4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AC972-C660-4C09-83A7-CCB7C381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420B5-7E1F-4966-9522-51E8E2D18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4F39D-329E-4B99-BB5F-4703055C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0FFD8-F2FA-45E7-8968-A3B2E06A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0C42F-27BA-48C2-B104-3E61D1BF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B1527-E195-48D6-9814-F7011122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6F0C3-D76F-4F92-9419-2AF2C96D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5C2D4-94DA-4548-A052-A84CF7C5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744E6-D8EA-48D1-A43C-859224EE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4081D-1D7E-4A3A-A5C5-C97EB9C88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DFA6F-A874-4C26-929F-C1E82C85B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6FFD6-5894-448F-9E11-6D201A3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2C60A-A216-4957-A029-1F517146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36B5C-6E66-4EED-9964-4EBD7E28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7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9177-D69A-4410-A223-86D92ED2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5670B-34FD-4351-A784-0968B276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D0EBC8-B6D4-4E36-9576-143AFE5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C5F5D-62A4-40BD-B71E-CF79A4F2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D0FC8-CEE2-4932-9580-FD4DB28F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9CCB97-5CA2-4D85-85C1-15676939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365A2-47C4-4E88-9BDE-D7CC397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8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B44F7-01D5-4B47-B3B3-ED07CC17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0A566-D424-4328-9007-FFF64F26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17B13-4CDA-4F57-BE3C-69E3A476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2BDD7-6CE6-4954-9063-887F79AD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471EA-C539-4306-929A-9F3C4844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5D5B9-85C8-4FA1-A2F1-755641DD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8FD65-8EDD-4E0B-99B4-C6A288FD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BE71F-E2C7-4439-BB15-CF550BAE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69105-C156-4456-AA39-4D38263C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87F4C-7012-4577-B1E6-5B2845B1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15A32-4493-46F7-8827-6B203E79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85E91-C50E-4052-923D-9E11859F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5580CA-823E-421F-B097-B23AD5B2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23CD8-0A60-4D5A-B5C3-262C6513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B47EF-0C00-46F6-9BB6-59649AF7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FC95-7D04-4169-8BD3-25ECC6121B6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192E6-65C2-4D1E-8A32-5CFF8A328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0B4B4-D77C-4824-B6C3-83340F7F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549D70-F4EF-4242-AE27-729B4C783004}"/>
              </a:ext>
            </a:extLst>
          </p:cNvPr>
          <p:cNvCxnSpPr>
            <a:cxnSpLocks/>
          </p:cNvCxnSpPr>
          <p:nvPr/>
        </p:nvCxnSpPr>
        <p:spPr>
          <a:xfrm flipV="1">
            <a:off x="910627" y="1058629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59339C-9955-4774-8B43-3F73B49F019A}"/>
              </a:ext>
            </a:extLst>
          </p:cNvPr>
          <p:cNvCxnSpPr>
            <a:cxnSpLocks/>
          </p:cNvCxnSpPr>
          <p:nvPr/>
        </p:nvCxnSpPr>
        <p:spPr>
          <a:xfrm flipV="1">
            <a:off x="910627" y="3642241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16F14F-6022-4340-BE24-182532ED834A}"/>
              </a:ext>
            </a:extLst>
          </p:cNvPr>
          <p:cNvSpPr txBox="1"/>
          <p:nvPr/>
        </p:nvSpPr>
        <p:spPr>
          <a:xfrm>
            <a:off x="3898201" y="3270132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E13CA1-B3B6-4465-8927-79CB6A48F7A3}"/>
              </a:ext>
            </a:extLst>
          </p:cNvPr>
          <p:cNvSpPr txBox="1"/>
          <p:nvPr/>
        </p:nvSpPr>
        <p:spPr>
          <a:xfrm>
            <a:off x="955729" y="1074727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CECC95-5937-4926-80A8-F4A1F541452B}"/>
              </a:ext>
            </a:extLst>
          </p:cNvPr>
          <p:cNvSpPr txBox="1"/>
          <p:nvPr/>
        </p:nvSpPr>
        <p:spPr>
          <a:xfrm>
            <a:off x="522989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BFE682-3C27-4F94-83CB-B96D76806BCE}"/>
              </a:ext>
            </a:extLst>
          </p:cNvPr>
          <p:cNvSpPr txBox="1"/>
          <p:nvPr/>
        </p:nvSpPr>
        <p:spPr>
          <a:xfrm>
            <a:off x="448362" y="3580098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B6B2D1-BA2D-4C68-9EF6-014B62DB66E0}"/>
              </a:ext>
            </a:extLst>
          </p:cNvPr>
          <p:cNvSpPr txBox="1"/>
          <p:nvPr/>
        </p:nvSpPr>
        <p:spPr>
          <a:xfrm>
            <a:off x="2231729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176698-0960-4A3F-A3AE-C5D44B891465}"/>
              </a:ext>
            </a:extLst>
          </p:cNvPr>
          <p:cNvSpPr txBox="1"/>
          <p:nvPr/>
        </p:nvSpPr>
        <p:spPr>
          <a:xfrm>
            <a:off x="3117375" y="3582254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20148B8-6AD9-4D8D-817F-B759D3E87D03}"/>
              </a:ext>
            </a:extLst>
          </p:cNvPr>
          <p:cNvCxnSpPr>
            <a:cxnSpLocks/>
          </p:cNvCxnSpPr>
          <p:nvPr/>
        </p:nvCxnSpPr>
        <p:spPr>
          <a:xfrm flipV="1">
            <a:off x="910626" y="198980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A8691D-D3BC-4EA2-92F5-97A2688E5132}"/>
              </a:ext>
            </a:extLst>
          </p:cNvPr>
          <p:cNvCxnSpPr>
            <a:cxnSpLocks/>
          </p:cNvCxnSpPr>
          <p:nvPr/>
        </p:nvCxnSpPr>
        <p:spPr>
          <a:xfrm flipV="1">
            <a:off x="2211921" y="1973351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1C3872-2BBB-41E5-A8FC-C24513B46204}"/>
              </a:ext>
            </a:extLst>
          </p:cNvPr>
          <p:cNvCxnSpPr>
            <a:cxnSpLocks/>
          </p:cNvCxnSpPr>
          <p:nvPr/>
        </p:nvCxnSpPr>
        <p:spPr>
          <a:xfrm flipH="1">
            <a:off x="914670" y="2001565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F221B02-9884-468B-BE60-74169FBB66EC}"/>
              </a:ext>
            </a:extLst>
          </p:cNvPr>
          <p:cNvCxnSpPr>
            <a:cxnSpLocks/>
          </p:cNvCxnSpPr>
          <p:nvPr/>
        </p:nvCxnSpPr>
        <p:spPr>
          <a:xfrm flipH="1" flipV="1">
            <a:off x="2278030" y="3651903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477C6F8-E27A-42D5-90ED-1C717DB6283B}"/>
              </a:ext>
            </a:extLst>
          </p:cNvPr>
          <p:cNvCxnSpPr>
            <a:cxnSpLocks/>
          </p:cNvCxnSpPr>
          <p:nvPr/>
        </p:nvCxnSpPr>
        <p:spPr>
          <a:xfrm flipV="1">
            <a:off x="3575283" y="3651903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2C4CE33-B317-4651-9C2D-B92F63209114}"/>
              </a:ext>
            </a:extLst>
          </p:cNvPr>
          <p:cNvSpPr txBox="1"/>
          <p:nvPr/>
        </p:nvSpPr>
        <p:spPr>
          <a:xfrm>
            <a:off x="1393701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1E45E5-9DC7-48BE-8690-3A0940348098}"/>
              </a:ext>
            </a:extLst>
          </p:cNvPr>
          <p:cNvSpPr txBox="1"/>
          <p:nvPr/>
        </p:nvSpPr>
        <p:spPr>
          <a:xfrm>
            <a:off x="2182265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4226BCB-7D32-467E-B394-388C126FE745}"/>
              </a:ext>
            </a:extLst>
          </p:cNvPr>
          <p:cNvSpPr txBox="1"/>
          <p:nvPr/>
        </p:nvSpPr>
        <p:spPr>
          <a:xfrm>
            <a:off x="472655" y="1830898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2199676-FEBE-4DF0-8064-8B45D185794C}"/>
              </a:ext>
            </a:extLst>
          </p:cNvPr>
          <p:cNvCxnSpPr>
            <a:cxnSpLocks/>
          </p:cNvCxnSpPr>
          <p:nvPr/>
        </p:nvCxnSpPr>
        <p:spPr>
          <a:xfrm flipH="1">
            <a:off x="910626" y="5283940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75C5DC5-899A-40B3-A0D9-96F566A63AFD}"/>
              </a:ext>
            </a:extLst>
          </p:cNvPr>
          <p:cNvSpPr txBox="1"/>
          <p:nvPr/>
        </p:nvSpPr>
        <p:spPr>
          <a:xfrm>
            <a:off x="403804" y="5126879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478B710-E922-4D9F-8021-BA4932B028BD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H="1">
            <a:off x="687847" y="3836433"/>
            <a:ext cx="1127740" cy="615070"/>
          </a:xfrm>
          <a:prstGeom prst="curvedConnector3">
            <a:avLst>
              <a:gd name="adj1" fmla="val 593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1358918D-EEE1-4404-B72A-4A01A4D36CBC}"/>
              </a:ext>
            </a:extLst>
          </p:cNvPr>
          <p:cNvCxnSpPr>
            <a:cxnSpLocks/>
          </p:cNvCxnSpPr>
          <p:nvPr/>
        </p:nvCxnSpPr>
        <p:spPr>
          <a:xfrm rot="5400000">
            <a:off x="1388589" y="3805137"/>
            <a:ext cx="1058803" cy="7465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42C13B3-7018-4E73-AAB6-4C36DFC14B6F}"/>
              </a:ext>
            </a:extLst>
          </p:cNvPr>
          <p:cNvSpPr txBox="1"/>
          <p:nvPr/>
        </p:nvSpPr>
        <p:spPr>
          <a:xfrm>
            <a:off x="1210780" y="4713521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8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1C62E3D-8258-4073-BD44-3068A254B126}"/>
              </a:ext>
            </a:extLst>
          </p:cNvPr>
          <p:cNvCxnSpPr>
            <a:cxnSpLocks/>
          </p:cNvCxnSpPr>
          <p:nvPr/>
        </p:nvCxnSpPr>
        <p:spPr>
          <a:xfrm flipV="1">
            <a:off x="8435341" y="3693848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>
            <a:off x="5770684" y="5325885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263862" y="5168824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45FEF3E-61C8-43AF-8656-37370B1394F0}"/>
              </a:ext>
            </a:extLst>
          </p:cNvPr>
          <p:cNvCxnSpPr>
            <a:cxnSpLocks/>
            <a:stCxn id="61" idx="0"/>
            <a:endCxn id="76" idx="0"/>
          </p:cNvCxnSpPr>
          <p:nvPr/>
        </p:nvCxnSpPr>
        <p:spPr>
          <a:xfrm rot="16200000" flipH="1">
            <a:off x="5560504" y="3865778"/>
            <a:ext cx="1133423" cy="645953"/>
          </a:xfrm>
          <a:prstGeom prst="curvedConnector3">
            <a:avLst>
              <a:gd name="adj1" fmla="val -201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7490D3FF-9BBE-4189-9161-79476A31EFE1}"/>
              </a:ext>
            </a:extLst>
          </p:cNvPr>
          <p:cNvCxnSpPr>
            <a:cxnSpLocks/>
            <a:endCxn id="76" idx="0"/>
          </p:cNvCxnSpPr>
          <p:nvPr/>
        </p:nvCxnSpPr>
        <p:spPr>
          <a:xfrm rot="10800000" flipV="1">
            <a:off x="6450194" y="3674524"/>
            <a:ext cx="1985149" cy="108094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079C0FE8-B7C8-46B8-B9D6-4E733393ED97}"/>
              </a:ext>
            </a:extLst>
          </p:cNvPr>
          <p:cNvSpPr txBox="1"/>
          <p:nvPr/>
        </p:nvSpPr>
        <p:spPr>
          <a:xfrm>
            <a:off x="6070838" y="4755466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7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1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 flipV="1">
            <a:off x="5766643" y="5339490"/>
            <a:ext cx="1386164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329789" y="5159165"/>
            <a:ext cx="52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-127</a:t>
            </a:r>
          </a:p>
          <a:p>
            <a:r>
              <a:rPr lang="en-US" altLang="zh-CN" sz="1200" dirty="0"/>
              <a:t>-128</a:t>
            </a:r>
            <a:endParaRPr lang="zh-CN" altLang="en-US" sz="1200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9"/>
            <a:ext cx="0" cy="17777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A93CB9-BB24-4382-8756-30D620C71B41}"/>
              </a:ext>
            </a:extLst>
          </p:cNvPr>
          <p:cNvCxnSpPr>
            <a:cxnSpLocks/>
          </p:cNvCxnSpPr>
          <p:nvPr/>
        </p:nvCxnSpPr>
        <p:spPr>
          <a:xfrm flipH="1">
            <a:off x="7154864" y="381075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17A3124-C766-4D97-B3E5-6A3761E68EF7}"/>
              </a:ext>
            </a:extLst>
          </p:cNvPr>
          <p:cNvCxnSpPr>
            <a:cxnSpLocks/>
          </p:cNvCxnSpPr>
          <p:nvPr/>
        </p:nvCxnSpPr>
        <p:spPr>
          <a:xfrm flipH="1">
            <a:off x="5770685" y="5456398"/>
            <a:ext cx="13821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3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AA434538-BD27-413C-8598-7517001A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2" y="1325070"/>
            <a:ext cx="3600000" cy="42078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289C32F-182B-46FC-8C8B-3085CEB3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356529"/>
            <a:ext cx="3600000" cy="42078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F4E47BE-E5A5-4C5A-B3EB-2D34E3F2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48" y="1275493"/>
            <a:ext cx="3600000" cy="425743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1936BE0-E860-4F77-BB27-CFBB9C8BF2F0}"/>
              </a:ext>
            </a:extLst>
          </p:cNvPr>
          <p:cNvSpPr txBox="1"/>
          <p:nvPr/>
        </p:nvSpPr>
        <p:spPr>
          <a:xfrm>
            <a:off x="1790681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5C40B3-C64B-4121-BFA5-C7067BA8607E}"/>
              </a:ext>
            </a:extLst>
          </p:cNvPr>
          <p:cNvSpPr txBox="1"/>
          <p:nvPr/>
        </p:nvSpPr>
        <p:spPr>
          <a:xfrm>
            <a:off x="5768829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39718D-C94D-4ACC-A616-A9E27CBFCF29}"/>
              </a:ext>
            </a:extLst>
          </p:cNvPr>
          <p:cNvSpPr txBox="1"/>
          <p:nvPr/>
        </p:nvSpPr>
        <p:spPr>
          <a:xfrm>
            <a:off x="9746977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补码</a:t>
            </a:r>
          </a:p>
        </p:txBody>
      </p:sp>
    </p:spTree>
    <p:extLst>
      <p:ext uri="{BB962C8B-B14F-4D97-AF65-F5344CB8AC3E}">
        <p14:creationId xmlns:p14="http://schemas.microsoft.com/office/powerpoint/2010/main" val="405896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DA711A-4396-477B-A73E-5E9FF1A5B8BB}"/>
              </a:ext>
            </a:extLst>
          </p:cNvPr>
          <p:cNvCxnSpPr>
            <a:cxnSpLocks/>
          </p:cNvCxnSpPr>
          <p:nvPr/>
        </p:nvCxnSpPr>
        <p:spPr>
          <a:xfrm>
            <a:off x="1663777" y="1989069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C571511-F28D-41F7-86B0-ECFC9A334A73}"/>
              </a:ext>
            </a:extLst>
          </p:cNvPr>
          <p:cNvCxnSpPr>
            <a:cxnSpLocks/>
          </p:cNvCxnSpPr>
          <p:nvPr/>
        </p:nvCxnSpPr>
        <p:spPr>
          <a:xfrm>
            <a:off x="1658064" y="2707527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506BB59-79D2-4B2C-90FC-0A2AF58E0080}"/>
              </a:ext>
            </a:extLst>
          </p:cNvPr>
          <p:cNvCxnSpPr>
            <a:cxnSpLocks/>
          </p:cNvCxnSpPr>
          <p:nvPr/>
        </p:nvCxnSpPr>
        <p:spPr>
          <a:xfrm>
            <a:off x="1658064" y="343469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2FD05F-F942-4E86-95E5-45E3EC7B95EA}"/>
              </a:ext>
            </a:extLst>
          </p:cNvPr>
          <p:cNvCxnSpPr>
            <a:cxnSpLocks/>
          </p:cNvCxnSpPr>
          <p:nvPr/>
        </p:nvCxnSpPr>
        <p:spPr>
          <a:xfrm>
            <a:off x="1640646" y="4144445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6309A77-E05B-45A4-9ABA-EA02A547D72C}"/>
              </a:ext>
            </a:extLst>
          </p:cNvPr>
          <p:cNvCxnSpPr>
            <a:cxnSpLocks/>
          </p:cNvCxnSpPr>
          <p:nvPr/>
        </p:nvCxnSpPr>
        <p:spPr>
          <a:xfrm>
            <a:off x="1640646" y="486943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C9D955B-3A4B-442E-B513-A2DB25B3FAF7}"/>
              </a:ext>
            </a:extLst>
          </p:cNvPr>
          <p:cNvCxnSpPr>
            <a:cxnSpLocks/>
          </p:cNvCxnSpPr>
          <p:nvPr/>
        </p:nvCxnSpPr>
        <p:spPr>
          <a:xfrm>
            <a:off x="1631937" y="1270612"/>
            <a:ext cx="1005568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C684D26-0924-4919-880C-24A5ED449630}"/>
              </a:ext>
            </a:extLst>
          </p:cNvPr>
          <p:cNvCxnSpPr>
            <a:cxnSpLocks/>
          </p:cNvCxnSpPr>
          <p:nvPr/>
        </p:nvCxnSpPr>
        <p:spPr>
          <a:xfrm>
            <a:off x="1663777" y="55215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3224FB-CDF4-4045-AA59-F880FB9EA07F}"/>
              </a:ext>
            </a:extLst>
          </p:cNvPr>
          <p:cNvCxnSpPr>
            <a:cxnSpLocks/>
          </p:cNvCxnSpPr>
          <p:nvPr/>
        </p:nvCxnSpPr>
        <p:spPr>
          <a:xfrm>
            <a:off x="1663777" y="5587890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71AE519-6AD4-4597-9593-3C3D10F99134}"/>
              </a:ext>
            </a:extLst>
          </p:cNvPr>
          <p:cNvCxnSpPr>
            <a:cxnSpLocks/>
          </p:cNvCxnSpPr>
          <p:nvPr/>
        </p:nvCxnSpPr>
        <p:spPr>
          <a:xfrm>
            <a:off x="1646359" y="6306348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79461A-A0C6-4DE4-80CB-69CE097C026D}"/>
              </a:ext>
            </a:extLst>
          </p:cNvPr>
          <p:cNvSpPr txBox="1"/>
          <p:nvPr/>
        </p:nvSpPr>
        <p:spPr>
          <a:xfrm>
            <a:off x="612397" y="6152459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E623EF-9F18-432E-A329-76F1BCB9383C}"/>
              </a:ext>
            </a:extLst>
          </p:cNvPr>
          <p:cNvSpPr txBox="1"/>
          <p:nvPr/>
        </p:nvSpPr>
        <p:spPr>
          <a:xfrm>
            <a:off x="612397" y="4715545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FEB2B13-C625-4ECD-BA4F-37B82636CAB4}"/>
              </a:ext>
            </a:extLst>
          </p:cNvPr>
          <p:cNvSpPr txBox="1"/>
          <p:nvPr/>
        </p:nvSpPr>
        <p:spPr>
          <a:xfrm>
            <a:off x="612397" y="3275111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DE1E4F7-1BB7-4DE3-B7C3-E0F0E1F3C183}"/>
              </a:ext>
            </a:extLst>
          </p:cNvPr>
          <p:cNvSpPr txBox="1"/>
          <p:nvPr/>
        </p:nvSpPr>
        <p:spPr>
          <a:xfrm>
            <a:off x="612397" y="1834677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C7FEABD-A9A5-4D14-9F26-60995D888A66}"/>
              </a:ext>
            </a:extLst>
          </p:cNvPr>
          <p:cNvSpPr txBox="1"/>
          <p:nvPr/>
        </p:nvSpPr>
        <p:spPr>
          <a:xfrm>
            <a:off x="612396" y="39424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A621082-7649-4A8C-B1EE-3B98B3E491B9}"/>
              </a:ext>
            </a:extLst>
          </p:cNvPr>
          <p:cNvSpPr txBox="1"/>
          <p:nvPr/>
        </p:nvSpPr>
        <p:spPr>
          <a:xfrm>
            <a:off x="612396" y="1112700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F079081-9850-49B1-8BD5-5D408472A0C1}"/>
              </a:ext>
            </a:extLst>
          </p:cNvPr>
          <p:cNvSpPr txBox="1"/>
          <p:nvPr/>
        </p:nvSpPr>
        <p:spPr>
          <a:xfrm>
            <a:off x="612396" y="2549614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4B85633-5848-4281-9E0A-1E993111E7FF}"/>
              </a:ext>
            </a:extLst>
          </p:cNvPr>
          <p:cNvSpPr txBox="1"/>
          <p:nvPr/>
        </p:nvSpPr>
        <p:spPr>
          <a:xfrm>
            <a:off x="612395" y="3986528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D6BC16A-E70D-45A0-B9E9-6DA13D9183DD}"/>
              </a:ext>
            </a:extLst>
          </p:cNvPr>
          <p:cNvSpPr txBox="1"/>
          <p:nvPr/>
        </p:nvSpPr>
        <p:spPr>
          <a:xfrm>
            <a:off x="612395" y="543752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453F68-FEF7-45AC-B98A-D846D45FFE78}"/>
              </a:ext>
            </a:extLst>
          </p:cNvPr>
          <p:cNvSpPr txBox="1"/>
          <p:nvPr/>
        </p:nvSpPr>
        <p:spPr>
          <a:xfrm>
            <a:off x="1435756" y="5777842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49756BA-9BC3-45B6-9E2B-962630C55ED7}"/>
              </a:ext>
            </a:extLst>
          </p:cNvPr>
          <p:cNvSpPr txBox="1"/>
          <p:nvPr/>
        </p:nvSpPr>
        <p:spPr>
          <a:xfrm>
            <a:off x="1435756" y="5056538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065ACAC-C315-49AE-A79D-2EC6F4B7B283}"/>
              </a:ext>
            </a:extLst>
          </p:cNvPr>
          <p:cNvSpPr txBox="1"/>
          <p:nvPr/>
        </p:nvSpPr>
        <p:spPr>
          <a:xfrm>
            <a:off x="1435756" y="4336868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57FF93-D9F3-4888-B2D1-08DB7E34CC23}"/>
              </a:ext>
            </a:extLst>
          </p:cNvPr>
          <p:cNvSpPr txBox="1"/>
          <p:nvPr/>
        </p:nvSpPr>
        <p:spPr>
          <a:xfrm>
            <a:off x="1435756" y="3617190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E15F0C8-5CE3-4B32-9A9C-65712078845D}"/>
              </a:ext>
            </a:extLst>
          </p:cNvPr>
          <p:cNvSpPr txBox="1"/>
          <p:nvPr/>
        </p:nvSpPr>
        <p:spPr>
          <a:xfrm>
            <a:off x="1435756" y="2897421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A1C1022-F022-4DA7-9D16-CCA0808A8AD4}"/>
              </a:ext>
            </a:extLst>
          </p:cNvPr>
          <p:cNvSpPr txBox="1"/>
          <p:nvPr/>
        </p:nvSpPr>
        <p:spPr>
          <a:xfrm>
            <a:off x="1435756" y="2185535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F578254-692E-4BC9-9C78-213414CF817B}"/>
              </a:ext>
            </a:extLst>
          </p:cNvPr>
          <p:cNvSpPr txBox="1"/>
          <p:nvPr/>
        </p:nvSpPr>
        <p:spPr>
          <a:xfrm>
            <a:off x="1435756" y="1473649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B9BDBFE-0F24-4009-AD76-6BF66993E7E4}"/>
              </a:ext>
            </a:extLst>
          </p:cNvPr>
          <p:cNvSpPr txBox="1"/>
          <p:nvPr/>
        </p:nvSpPr>
        <p:spPr>
          <a:xfrm>
            <a:off x="1435756" y="762490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506DA1C-3024-452E-877D-3A09EBCA4DE1}"/>
              </a:ext>
            </a:extLst>
          </p:cNvPr>
          <p:cNvSpPr/>
          <p:nvPr/>
        </p:nvSpPr>
        <p:spPr>
          <a:xfrm>
            <a:off x="2713837" y="3143790"/>
            <a:ext cx="1015068" cy="2852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F4B8CB7-3E89-49EA-94DA-BC9987D178EB}"/>
              </a:ext>
            </a:extLst>
          </p:cNvPr>
          <p:cNvSpPr/>
          <p:nvPr/>
        </p:nvSpPr>
        <p:spPr>
          <a:xfrm>
            <a:off x="4915948" y="3570851"/>
            <a:ext cx="1015068" cy="12982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F7AFD-B640-4F1D-8695-D7AC608848A7}"/>
              </a:ext>
            </a:extLst>
          </p:cNvPr>
          <p:cNvSpPr/>
          <p:nvPr/>
        </p:nvSpPr>
        <p:spPr>
          <a:xfrm>
            <a:off x="2713837" y="2870274"/>
            <a:ext cx="1015068" cy="285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02083B3-3E0A-4994-B2D5-C23B82C06567}"/>
              </a:ext>
            </a:extLst>
          </p:cNvPr>
          <p:cNvSpPr/>
          <p:nvPr/>
        </p:nvSpPr>
        <p:spPr>
          <a:xfrm>
            <a:off x="4915948" y="3036820"/>
            <a:ext cx="1015068" cy="542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67B46DA-70D1-4370-B274-C6B2A91A3225}"/>
              </a:ext>
            </a:extLst>
          </p:cNvPr>
          <p:cNvSpPr/>
          <p:nvPr/>
        </p:nvSpPr>
        <p:spPr>
          <a:xfrm>
            <a:off x="7118057" y="3607654"/>
            <a:ext cx="1015068" cy="3729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5022995-95E8-4224-BE8E-7C94AFD3337F}"/>
              </a:ext>
            </a:extLst>
          </p:cNvPr>
          <p:cNvSpPr/>
          <p:nvPr/>
        </p:nvSpPr>
        <p:spPr>
          <a:xfrm>
            <a:off x="7118057" y="3978139"/>
            <a:ext cx="1015068" cy="8909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B432138-64CC-4C2F-A169-F9E270048801}"/>
              </a:ext>
            </a:extLst>
          </p:cNvPr>
          <p:cNvSpPr/>
          <p:nvPr/>
        </p:nvSpPr>
        <p:spPr>
          <a:xfrm>
            <a:off x="9320166" y="3601784"/>
            <a:ext cx="1015068" cy="1267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2742E40-C645-4B62-B754-13384E937A8D}"/>
              </a:ext>
            </a:extLst>
          </p:cNvPr>
          <p:cNvSpPr/>
          <p:nvPr/>
        </p:nvSpPr>
        <p:spPr>
          <a:xfrm>
            <a:off x="9320166" y="2303523"/>
            <a:ext cx="1015068" cy="12982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0020F8-346F-4081-A7F5-4426892AD3AE}"/>
              </a:ext>
            </a:extLst>
          </p:cNvPr>
          <p:cNvSpPr txBox="1"/>
          <p:nvPr/>
        </p:nvSpPr>
        <p:spPr>
          <a:xfrm>
            <a:off x="2709642" y="1329933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正正得正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8CE17DB-F61F-4A58-A0C2-5E202B42D5AF}"/>
              </a:ext>
            </a:extLst>
          </p:cNvPr>
          <p:cNvSpPr txBox="1"/>
          <p:nvPr/>
        </p:nvSpPr>
        <p:spPr>
          <a:xfrm>
            <a:off x="4913850" y="1341639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正负得正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5B490EB-3C13-400A-9F9B-9E3EB110D083}"/>
              </a:ext>
            </a:extLst>
          </p:cNvPr>
          <p:cNvSpPr txBox="1"/>
          <p:nvPr/>
        </p:nvSpPr>
        <p:spPr>
          <a:xfrm>
            <a:off x="7113862" y="1329933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正负得负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471CAAA-053B-47FB-8F67-E29A94EF13D1}"/>
              </a:ext>
            </a:extLst>
          </p:cNvPr>
          <p:cNvSpPr txBox="1"/>
          <p:nvPr/>
        </p:nvSpPr>
        <p:spPr>
          <a:xfrm>
            <a:off x="9313874" y="1341639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负负得负</a:t>
            </a:r>
          </a:p>
        </p:txBody>
      </p:sp>
    </p:spTree>
    <p:extLst>
      <p:ext uri="{BB962C8B-B14F-4D97-AF65-F5344CB8AC3E}">
        <p14:creationId xmlns:p14="http://schemas.microsoft.com/office/powerpoint/2010/main" val="193060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8679BC0-AD18-43E0-9FEF-EECD8ECBF163}"/>
              </a:ext>
            </a:extLst>
          </p:cNvPr>
          <p:cNvSpPr txBox="1"/>
          <p:nvPr/>
        </p:nvSpPr>
        <p:spPr>
          <a:xfrm>
            <a:off x="3853619" y="2647381"/>
            <a:ext cx="83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80F28A-E192-4B0E-BACF-60145CDFD50F}"/>
              </a:ext>
            </a:extLst>
          </p:cNvPr>
          <p:cNvSpPr txBox="1"/>
          <p:nvPr/>
        </p:nvSpPr>
        <p:spPr>
          <a:xfrm>
            <a:off x="2564875" y="3440211"/>
            <a:ext cx="73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BDB7E9-6284-45D7-808C-01BD8356D21A}"/>
              </a:ext>
            </a:extLst>
          </p:cNvPr>
          <p:cNvSpPr/>
          <p:nvPr/>
        </p:nvSpPr>
        <p:spPr>
          <a:xfrm>
            <a:off x="1361967" y="2903517"/>
            <a:ext cx="1279284" cy="144272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5000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381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CF63E0-9368-44AA-A674-FB116F36AF36}"/>
              </a:ext>
            </a:extLst>
          </p:cNvPr>
          <p:cNvSpPr/>
          <p:nvPr/>
        </p:nvSpPr>
        <p:spPr>
          <a:xfrm>
            <a:off x="1361967" y="2903517"/>
            <a:ext cx="1279284" cy="1442720"/>
          </a:xfrm>
          <a:prstGeom prst="rect">
            <a:avLst/>
          </a:prstGeom>
          <a:pattFill prst="lgGrid">
            <a:fgClr>
              <a:srgbClr val="C00000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E01749-3CD2-406C-8E6A-1239E1E48B9E}"/>
              </a:ext>
            </a:extLst>
          </p:cNvPr>
          <p:cNvSpPr/>
          <p:nvPr/>
        </p:nvSpPr>
        <p:spPr>
          <a:xfrm>
            <a:off x="6462811" y="2903517"/>
            <a:ext cx="1279284" cy="144272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5000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381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2C4D08-29B8-4F40-A2DA-4C444819B02E}"/>
              </a:ext>
            </a:extLst>
          </p:cNvPr>
          <p:cNvSpPr/>
          <p:nvPr/>
        </p:nvSpPr>
        <p:spPr>
          <a:xfrm>
            <a:off x="6462811" y="2903517"/>
            <a:ext cx="1279284" cy="1442720"/>
          </a:xfrm>
          <a:prstGeom prst="rect">
            <a:avLst/>
          </a:prstGeom>
          <a:pattFill prst="lgGrid">
            <a:fgClr>
              <a:srgbClr val="C00000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33C88F0-8531-4A67-8A08-C538CB2109DD}"/>
              </a:ext>
            </a:extLst>
          </p:cNvPr>
          <p:cNvGrpSpPr/>
          <p:nvPr/>
        </p:nvGrpSpPr>
        <p:grpSpPr>
          <a:xfrm>
            <a:off x="6612934" y="1385228"/>
            <a:ext cx="1894840" cy="1097280"/>
            <a:chOff x="5643354" y="909128"/>
            <a:chExt cx="1894840" cy="1097280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760089C-56CB-43CE-B0F6-2B70788F9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354" y="909128"/>
              <a:ext cx="1894840" cy="109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F0AECDC-6ADA-41B3-99BC-6CC5B127C419}"/>
                </a:ext>
              </a:extLst>
            </p:cNvPr>
            <p:cNvSpPr txBox="1"/>
            <p:nvPr/>
          </p:nvSpPr>
          <p:spPr>
            <a:xfrm>
              <a:off x="5991772" y="1033256"/>
              <a:ext cx="669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C5B1A1B-9B54-464E-85F0-AFC46FFAF662}"/>
              </a:ext>
            </a:extLst>
          </p:cNvPr>
          <p:cNvGrpSpPr/>
          <p:nvPr/>
        </p:nvGrpSpPr>
        <p:grpSpPr>
          <a:xfrm>
            <a:off x="1693831" y="1261100"/>
            <a:ext cx="1894840" cy="1097280"/>
            <a:chOff x="5643354" y="909128"/>
            <a:chExt cx="1894840" cy="1097280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AEC79F4-9C4A-452B-B5A7-46119DF7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354" y="909128"/>
              <a:ext cx="1894840" cy="109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D85BE4-DA35-435F-B74D-FDBD902400FE}"/>
                </a:ext>
              </a:extLst>
            </p:cNvPr>
            <p:cNvSpPr txBox="1"/>
            <p:nvPr/>
          </p:nvSpPr>
          <p:spPr>
            <a:xfrm>
              <a:off x="5991772" y="1033256"/>
              <a:ext cx="669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B7AAC1DF-036E-42FE-83D4-12B799B5584A}"/>
              </a:ext>
            </a:extLst>
          </p:cNvPr>
          <p:cNvSpPr txBox="1"/>
          <p:nvPr/>
        </p:nvSpPr>
        <p:spPr>
          <a:xfrm>
            <a:off x="9027336" y="2647381"/>
            <a:ext cx="83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9CF4A03-E807-43AC-9ACE-B7BBBFB4493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6033290" y="3016713"/>
            <a:ext cx="945054" cy="174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787BE9B-EC3D-43C3-B921-797DC70A9C92}"/>
              </a:ext>
            </a:extLst>
          </p:cNvPr>
          <p:cNvSpPr txBox="1"/>
          <p:nvPr/>
        </p:nvSpPr>
        <p:spPr>
          <a:xfrm>
            <a:off x="1693831" y="4762032"/>
            <a:ext cx="867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axis which item should be chosen in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specified by the index number contained in this cell, then collect all the layers in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get the result tensor which has the same shape with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1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B787BE9B-EC3D-43C3-B921-797DC70A9C92}"/>
              </a:ext>
            </a:extLst>
          </p:cNvPr>
          <p:cNvSpPr txBox="1"/>
          <p:nvPr/>
        </p:nvSpPr>
        <p:spPr>
          <a:xfrm>
            <a:off x="2459371" y="4197979"/>
            <a:ext cx="698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axis function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index_select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select the total slice of the specified tensor by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number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function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focus on the precision of cell data and select them by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tensor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CD5BA-55C1-46B4-8174-B05AEEDCD187}"/>
              </a:ext>
            </a:extLst>
          </p:cNvPr>
          <p:cNvSpPr/>
          <p:nvPr/>
        </p:nvSpPr>
        <p:spPr>
          <a:xfrm>
            <a:off x="2814319" y="2185800"/>
            <a:ext cx="1800000" cy="18000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rgbClr val="A1B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1B71FD-5256-4C96-9632-FDA860229887}"/>
              </a:ext>
            </a:extLst>
          </p:cNvPr>
          <p:cNvSpPr/>
          <p:nvPr/>
        </p:nvSpPr>
        <p:spPr>
          <a:xfrm>
            <a:off x="2814319" y="2466583"/>
            <a:ext cx="1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6633BB-E45E-4FC1-A93B-EEC81B1DD8B0}"/>
              </a:ext>
            </a:extLst>
          </p:cNvPr>
          <p:cNvCxnSpPr/>
          <p:nvPr/>
        </p:nvCxnSpPr>
        <p:spPr>
          <a:xfrm>
            <a:off x="7094482" y="2187424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8F3DA52-B8D7-44A2-85F7-31EA54E88B2E}"/>
              </a:ext>
            </a:extLst>
          </p:cNvPr>
          <p:cNvCxnSpPr/>
          <p:nvPr/>
        </p:nvCxnSpPr>
        <p:spPr>
          <a:xfrm>
            <a:off x="2588173" y="2185800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6B95624-05D5-40AD-ADDD-C0DB83478717}"/>
              </a:ext>
            </a:extLst>
          </p:cNvPr>
          <p:cNvSpPr txBox="1"/>
          <p:nvPr/>
        </p:nvSpPr>
        <p:spPr>
          <a:xfrm>
            <a:off x="1758993" y="287210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 0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2EC996-D197-4D97-A900-0742C8E44504}"/>
              </a:ext>
            </a:extLst>
          </p:cNvPr>
          <p:cNvSpPr txBox="1"/>
          <p:nvPr/>
        </p:nvSpPr>
        <p:spPr>
          <a:xfrm>
            <a:off x="6265301" y="287210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 0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4E34D8-96D9-48A3-B742-7D1E2C6E3DF0}"/>
              </a:ext>
            </a:extLst>
          </p:cNvPr>
          <p:cNvSpPr txBox="1"/>
          <p:nvPr/>
        </p:nvSpPr>
        <p:spPr>
          <a:xfrm>
            <a:off x="3039576" y="1620322"/>
            <a:ext cx="134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index_select</a:t>
            </a:r>
            <a:endParaRPr lang="zh-CN" altLang="en-US" i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3784F0-2DC8-4B7E-A22F-602FE0CAB7DF}"/>
              </a:ext>
            </a:extLst>
          </p:cNvPr>
          <p:cNvSpPr txBox="1"/>
          <p:nvPr/>
        </p:nvSpPr>
        <p:spPr>
          <a:xfrm>
            <a:off x="7830463" y="1620158"/>
            <a:ext cx="7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endParaRPr lang="zh-CN" altLang="en-US" i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154E1C1-7413-4E15-A1CB-B853A2AD054D}"/>
              </a:ext>
            </a:extLst>
          </p:cNvPr>
          <p:cNvSpPr/>
          <p:nvPr/>
        </p:nvSpPr>
        <p:spPr>
          <a:xfrm>
            <a:off x="2814319" y="2935205"/>
            <a:ext cx="1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F9D872C-668D-4E5B-8F21-7A95D8B30F94}"/>
              </a:ext>
            </a:extLst>
          </p:cNvPr>
          <p:cNvSpPr/>
          <p:nvPr/>
        </p:nvSpPr>
        <p:spPr>
          <a:xfrm>
            <a:off x="2814318" y="3500683"/>
            <a:ext cx="1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B15DEB-E629-4A05-A4B7-E57BC34E1412}"/>
              </a:ext>
            </a:extLst>
          </p:cNvPr>
          <p:cNvGrpSpPr/>
          <p:nvPr/>
        </p:nvGrpSpPr>
        <p:grpSpPr>
          <a:xfrm>
            <a:off x="7289385" y="2185800"/>
            <a:ext cx="1825141" cy="1800000"/>
            <a:chOff x="7289385" y="2185800"/>
            <a:chExt cx="1825141" cy="180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FEAB974-9F51-43A7-8889-B6F3D861AC26}"/>
                </a:ext>
              </a:extLst>
            </p:cNvPr>
            <p:cNvSpPr/>
            <p:nvPr/>
          </p:nvSpPr>
          <p:spPr>
            <a:xfrm>
              <a:off x="7314526" y="2185800"/>
              <a:ext cx="1800000" cy="1800000"/>
            </a:xfrm>
            <a:prstGeom prst="rect">
              <a:avLst/>
            </a:prstGeom>
            <a:pattFill prst="lgGri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3ACC5-2A54-426C-B325-A083A356493C}"/>
                </a:ext>
              </a:extLst>
            </p:cNvPr>
            <p:cNvGrpSpPr/>
            <p:nvPr/>
          </p:nvGrpSpPr>
          <p:grpSpPr>
            <a:xfrm>
              <a:off x="7289385" y="2286286"/>
              <a:ext cx="1791589" cy="1599028"/>
              <a:chOff x="7321155" y="2262934"/>
              <a:chExt cx="1791589" cy="1599028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DA25814-E171-4374-B5B3-F3AAB9C1188B}"/>
                  </a:ext>
                </a:extLst>
              </p:cNvPr>
              <p:cNvSpPr/>
              <p:nvPr/>
            </p:nvSpPr>
            <p:spPr>
              <a:xfrm>
                <a:off x="7883760" y="33949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6C14207-AE33-4761-A195-5E10B9052A26}"/>
                  </a:ext>
                </a:extLst>
              </p:cNvPr>
              <p:cNvSpPr/>
              <p:nvPr/>
            </p:nvSpPr>
            <p:spPr>
              <a:xfrm>
                <a:off x="7793760" y="244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C12EA50-8217-495C-A443-B54D8FDBF3D7}"/>
                  </a:ext>
                </a:extLst>
              </p:cNvPr>
              <p:cNvSpPr/>
              <p:nvPr/>
            </p:nvSpPr>
            <p:spPr>
              <a:xfrm>
                <a:off x="7321155" y="235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3DCD99E-3A34-40BB-A380-BAAAD0459DA5}"/>
                  </a:ext>
                </a:extLst>
              </p:cNvPr>
              <p:cNvSpPr/>
              <p:nvPr/>
            </p:nvSpPr>
            <p:spPr>
              <a:xfrm>
                <a:off x="7695877" y="253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50143A2-696C-4AE4-91E7-7ADEA3728CD8}"/>
                  </a:ext>
                </a:extLst>
              </p:cNvPr>
              <p:cNvSpPr/>
              <p:nvPr/>
            </p:nvSpPr>
            <p:spPr>
              <a:xfrm>
                <a:off x="7512926" y="226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66607B9-65D0-4045-BF10-8803FF16C6D6}"/>
                  </a:ext>
                </a:extLst>
              </p:cNvPr>
              <p:cNvSpPr/>
              <p:nvPr/>
            </p:nvSpPr>
            <p:spPr>
              <a:xfrm>
                <a:off x="7411155" y="253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4E3C018-7C60-4B57-9293-32B41A59B6F3}"/>
                  </a:ext>
                </a:extLst>
              </p:cNvPr>
              <p:cNvSpPr/>
              <p:nvPr/>
            </p:nvSpPr>
            <p:spPr>
              <a:xfrm>
                <a:off x="7605877" y="2823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DD3DFCC-63CF-446D-B2DE-F1F467D350FB}"/>
                  </a:ext>
                </a:extLst>
              </p:cNvPr>
              <p:cNvSpPr/>
              <p:nvPr/>
            </p:nvSpPr>
            <p:spPr>
              <a:xfrm>
                <a:off x="9022744" y="2920702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8F005C3-9F4B-439C-80EF-95F7A9FB7C72}"/>
                  </a:ext>
                </a:extLst>
              </p:cNvPr>
              <p:cNvSpPr/>
              <p:nvPr/>
            </p:nvSpPr>
            <p:spPr>
              <a:xfrm>
                <a:off x="8934753" y="34849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D57266-CF5C-4570-8A95-6BCD745E565F}"/>
                  </a:ext>
                </a:extLst>
              </p:cNvPr>
              <p:cNvSpPr/>
              <p:nvPr/>
            </p:nvSpPr>
            <p:spPr>
              <a:xfrm>
                <a:off x="8834898" y="2728620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C128DB4-60F3-4266-9B97-699121B5830C}"/>
                  </a:ext>
                </a:extLst>
              </p:cNvPr>
              <p:cNvSpPr/>
              <p:nvPr/>
            </p:nvSpPr>
            <p:spPr>
              <a:xfrm>
                <a:off x="8735999" y="23440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8C8940D-27E6-406B-98D7-A101F5A040B7}"/>
                  </a:ext>
                </a:extLst>
              </p:cNvPr>
              <p:cNvSpPr/>
              <p:nvPr/>
            </p:nvSpPr>
            <p:spPr>
              <a:xfrm>
                <a:off x="8548116" y="3771962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08F9AF7-3185-4CE2-8240-2CA6FB4C4AE8}"/>
                  </a:ext>
                </a:extLst>
              </p:cNvPr>
              <p:cNvSpPr/>
              <p:nvPr/>
            </p:nvSpPr>
            <p:spPr>
              <a:xfrm>
                <a:off x="8079526" y="3009539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C1360CA-EE52-4E9F-8F67-70A28943064A}"/>
                  </a:ext>
                </a:extLst>
              </p:cNvPr>
              <p:cNvSpPr/>
              <p:nvPr/>
            </p:nvSpPr>
            <p:spPr>
              <a:xfrm>
                <a:off x="7981643" y="3107422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4CE6CC8-7434-4785-8C39-043F01C98B94}"/>
                  </a:ext>
                </a:extLst>
              </p:cNvPr>
              <p:cNvSpPr/>
              <p:nvPr/>
            </p:nvSpPr>
            <p:spPr>
              <a:xfrm>
                <a:off x="8169526" y="34849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83CBE60-C749-4F47-8F1B-D5723C97CFE1}"/>
                  </a:ext>
                </a:extLst>
              </p:cNvPr>
              <p:cNvSpPr/>
              <p:nvPr/>
            </p:nvSpPr>
            <p:spPr>
              <a:xfrm>
                <a:off x="8744898" y="3101566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FBEE361-70FE-4A00-BA8E-0AEE337FC681}"/>
                  </a:ext>
                </a:extLst>
              </p:cNvPr>
              <p:cNvSpPr/>
              <p:nvPr/>
            </p:nvSpPr>
            <p:spPr>
              <a:xfrm>
                <a:off x="8645999" y="330176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0F790F9-393A-4745-B53C-00B4F40C4F18}"/>
                  </a:ext>
                </a:extLst>
              </p:cNvPr>
              <p:cNvSpPr/>
              <p:nvPr/>
            </p:nvSpPr>
            <p:spPr>
              <a:xfrm>
                <a:off x="8458116" y="3011566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599291C-B213-45AC-94D7-41EECBFF6E02}"/>
                  </a:ext>
                </a:extLst>
              </p:cNvPr>
              <p:cNvSpPr/>
              <p:nvPr/>
            </p:nvSpPr>
            <p:spPr>
              <a:xfrm>
                <a:off x="8363516" y="2535963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6129CFD-5BE9-4D42-9581-921E3E9DA58D}"/>
                  </a:ext>
                </a:extLst>
              </p:cNvPr>
              <p:cNvSpPr/>
              <p:nvPr/>
            </p:nvSpPr>
            <p:spPr>
              <a:xfrm>
                <a:off x="8269382" y="2728620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右大括号 6">
            <a:extLst>
              <a:ext uri="{FF2B5EF4-FFF2-40B4-BE49-F238E27FC236}">
                <a16:creationId xmlns:a16="http://schemas.microsoft.com/office/drawing/2014/main" id="{B717DF4C-62AF-4226-9641-BC5CE468EC76}"/>
              </a:ext>
            </a:extLst>
          </p:cNvPr>
          <p:cNvSpPr/>
          <p:nvPr/>
        </p:nvSpPr>
        <p:spPr>
          <a:xfrm>
            <a:off x="4683940" y="2488447"/>
            <a:ext cx="250199" cy="1041983"/>
          </a:xfrm>
          <a:prstGeom prst="rightBrace">
            <a:avLst>
              <a:gd name="adj1" fmla="val 102539"/>
              <a:gd name="adj2" fmla="val 5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7C02E4B-0CFD-4249-AEB8-8AC39031D577}"/>
              </a:ext>
            </a:extLst>
          </p:cNvPr>
          <p:cNvSpPr txBox="1"/>
          <p:nvPr/>
        </p:nvSpPr>
        <p:spPr>
          <a:xfrm>
            <a:off x="4934139" y="2818620"/>
            <a:ext cx="84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3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53DB128-7725-4B6C-9226-0322E5B6C14F}"/>
              </a:ext>
            </a:extLst>
          </p:cNvPr>
          <p:cNvSpPr txBox="1"/>
          <p:nvPr/>
        </p:nvSpPr>
        <p:spPr>
          <a:xfrm>
            <a:off x="9153164" y="2826036"/>
            <a:ext cx="5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3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4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D8FCC1-EDED-447D-9070-5AA4AFE7B844}"/>
              </a:ext>
            </a:extLst>
          </p:cNvPr>
          <p:cNvSpPr/>
          <p:nvPr/>
        </p:nvSpPr>
        <p:spPr>
          <a:xfrm>
            <a:off x="910356" y="2120111"/>
            <a:ext cx="1836891" cy="655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0BC724-E065-44A2-A83B-0B8F67173B18}"/>
              </a:ext>
            </a:extLst>
          </p:cNvPr>
          <p:cNvSpPr txBox="1"/>
          <p:nvPr/>
        </p:nvSpPr>
        <p:spPr>
          <a:xfrm>
            <a:off x="979139" y="2217007"/>
            <a:ext cx="169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configure.ac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DBC632-28D0-49E2-ADE6-E4A69EF180FD}"/>
              </a:ext>
            </a:extLst>
          </p:cNvPr>
          <p:cNvSpPr/>
          <p:nvPr/>
        </p:nvSpPr>
        <p:spPr>
          <a:xfrm>
            <a:off x="910356" y="4044667"/>
            <a:ext cx="1836891" cy="655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D8307B-84E2-494B-B612-7AB758F43B1D}"/>
              </a:ext>
            </a:extLst>
          </p:cNvPr>
          <p:cNvSpPr txBox="1"/>
          <p:nvPr/>
        </p:nvSpPr>
        <p:spPr>
          <a:xfrm>
            <a:off x="944747" y="4141561"/>
            <a:ext cx="176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Makefile.am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EAC123-98A0-432F-ADBF-F6CF1CAFB611}"/>
              </a:ext>
            </a:extLst>
          </p:cNvPr>
          <p:cNvSpPr/>
          <p:nvPr/>
        </p:nvSpPr>
        <p:spPr>
          <a:xfrm>
            <a:off x="4082434" y="2120111"/>
            <a:ext cx="1836891" cy="655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D7FE0F-EC54-4E54-9113-AA87FC81D2C5}"/>
              </a:ext>
            </a:extLst>
          </p:cNvPr>
          <p:cNvSpPr txBox="1"/>
          <p:nvPr/>
        </p:nvSpPr>
        <p:spPr>
          <a:xfrm>
            <a:off x="4151217" y="2217007"/>
            <a:ext cx="169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6DDF4EC-7FBE-4B82-9EF9-DF355CB8170E}"/>
              </a:ext>
            </a:extLst>
          </p:cNvPr>
          <p:cNvSpPr/>
          <p:nvPr/>
        </p:nvSpPr>
        <p:spPr>
          <a:xfrm>
            <a:off x="4082434" y="4044667"/>
            <a:ext cx="1836891" cy="655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04CB20-D255-48C7-97B7-63E3D3C9D6AB}"/>
              </a:ext>
            </a:extLst>
          </p:cNvPr>
          <p:cNvSpPr txBox="1"/>
          <p:nvPr/>
        </p:nvSpPr>
        <p:spPr>
          <a:xfrm>
            <a:off x="4116825" y="4141561"/>
            <a:ext cx="176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Makefile.in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112A469-C620-4B88-A5EC-C27DA7DB18C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747247" y="2447839"/>
            <a:ext cx="133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3ED2DAF-B76A-4644-A29F-9E0313512812}"/>
              </a:ext>
            </a:extLst>
          </p:cNvPr>
          <p:cNvSpPr txBox="1"/>
          <p:nvPr/>
        </p:nvSpPr>
        <p:spPr>
          <a:xfrm>
            <a:off x="2697685" y="3956895"/>
            <a:ext cx="12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automake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1233E9-B2C8-4843-8CD4-C82309357000}"/>
              </a:ext>
            </a:extLst>
          </p:cNvPr>
          <p:cNvSpPr txBox="1"/>
          <p:nvPr/>
        </p:nvSpPr>
        <p:spPr>
          <a:xfrm>
            <a:off x="2690604" y="2057705"/>
            <a:ext cx="12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autoconf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4B82FA-F59B-4732-A622-E0359017470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747247" y="4372395"/>
            <a:ext cx="133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829F662-3945-4F81-8DD9-7C0CD8AEF1B1}"/>
              </a:ext>
            </a:extLst>
          </p:cNvPr>
          <p:cNvSpPr/>
          <p:nvPr/>
        </p:nvSpPr>
        <p:spPr>
          <a:xfrm>
            <a:off x="6501949" y="3082389"/>
            <a:ext cx="1836891" cy="655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89D127-380C-40B7-8160-7866D151D9A3}"/>
              </a:ext>
            </a:extLst>
          </p:cNvPr>
          <p:cNvSpPr txBox="1"/>
          <p:nvPr/>
        </p:nvSpPr>
        <p:spPr>
          <a:xfrm>
            <a:off x="6536340" y="3179283"/>
            <a:ext cx="176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1BDA8B5-4F62-463E-BD33-346FBBF34781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6200000" flipH="1">
            <a:off x="5434139" y="2342306"/>
            <a:ext cx="634551" cy="1501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C500014-9559-4325-98F9-C153DEB41ED1}"/>
              </a:ext>
            </a:extLst>
          </p:cNvPr>
          <p:cNvCxnSpPr>
            <a:cxnSpLocks/>
            <a:stCxn id="10" idx="0"/>
            <a:endCxn id="16" idx="1"/>
          </p:cNvCxnSpPr>
          <p:nvPr/>
        </p:nvCxnSpPr>
        <p:spPr>
          <a:xfrm rot="5400000" flipH="1" flipV="1">
            <a:off x="5434139" y="2976858"/>
            <a:ext cx="634550" cy="1501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575491B-A288-44E4-8372-EF4680C0A81A}"/>
              </a:ext>
            </a:extLst>
          </p:cNvPr>
          <p:cNvSpPr txBox="1"/>
          <p:nvPr/>
        </p:nvSpPr>
        <p:spPr>
          <a:xfrm>
            <a:off x="4323170" y="3225450"/>
            <a:ext cx="12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5E80B814-D0BB-4A79-8AA7-C6AA25E661E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338840" y="3410117"/>
            <a:ext cx="1576597" cy="634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C3DF20E0-B4E0-4F65-9E06-0D89B90D235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338840" y="2775566"/>
            <a:ext cx="1576597" cy="6345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91E5245-F474-48A5-BA0F-C7CA6A0737FD}"/>
              </a:ext>
            </a:extLst>
          </p:cNvPr>
          <p:cNvSpPr txBox="1"/>
          <p:nvPr/>
        </p:nvSpPr>
        <p:spPr>
          <a:xfrm>
            <a:off x="9272120" y="2263172"/>
            <a:ext cx="12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A32CEA-59DE-40E8-8B95-1366ACEB6903}"/>
              </a:ext>
            </a:extLst>
          </p:cNvPr>
          <p:cNvSpPr txBox="1"/>
          <p:nvPr/>
        </p:nvSpPr>
        <p:spPr>
          <a:xfrm>
            <a:off x="9203674" y="4187727"/>
            <a:ext cx="142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install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0646F63-192C-4D80-9575-FF5D7593B8C5}"/>
              </a:ext>
            </a:extLst>
          </p:cNvPr>
          <p:cNvSpPr/>
          <p:nvPr/>
        </p:nvSpPr>
        <p:spPr>
          <a:xfrm>
            <a:off x="3885526" y="1497829"/>
            <a:ext cx="2171363" cy="3455241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1D9704-3472-475C-B674-90DD882BBC63}"/>
              </a:ext>
            </a:extLst>
          </p:cNvPr>
          <p:cNvSpPr txBox="1"/>
          <p:nvPr/>
        </p:nvSpPr>
        <p:spPr>
          <a:xfrm>
            <a:off x="4283720" y="1614561"/>
            <a:ext cx="13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8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宽屏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LEI</dc:creator>
  <cp:lastModifiedBy>LEI WANG</cp:lastModifiedBy>
  <cp:revision>65</cp:revision>
  <dcterms:created xsi:type="dcterms:W3CDTF">2019-08-31T01:03:34Z</dcterms:created>
  <dcterms:modified xsi:type="dcterms:W3CDTF">2020-06-16T15:54:55Z</dcterms:modified>
</cp:coreProperties>
</file>