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A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90" autoAdjust="0"/>
    <p:restoredTop sz="94660"/>
  </p:normalViewPr>
  <p:slideViewPr>
    <p:cSldViewPr snapToGrid="0">
      <p:cViewPr>
        <p:scale>
          <a:sx n="75" d="100"/>
          <a:sy n="75" d="100"/>
        </p:scale>
        <p:origin x="530" y="2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AF200-0DAB-406A-B3EF-DE081B381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8C2C29-383A-459C-A71B-DA152A1D6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C93B6E-B3F5-463C-A96D-000BF77B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EF6E-B473-4E9C-B2BF-DA928CBB7D35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C380C2-2242-4026-93CD-0FB4B486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2F6C1F-2FA0-484A-B7C4-1ECD63230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FF48-F513-4A52-A3EF-BAA001D5E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84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C2AFC-68D1-4696-BEB7-8A5CFE2C5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4F9A23-F9ED-4CEB-9BE7-E48E78BC6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70134C-72A1-4A3B-91F4-F1BFE3896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EF6E-B473-4E9C-B2BF-DA928CBB7D35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7D4779-2D3D-4A45-9FE7-A629BC05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6B148-3D83-46AE-B05F-833998AE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FF48-F513-4A52-A3EF-BAA001D5E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41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5A3A56-7961-409E-8320-2E7026DA3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AD1F5D-4F30-44EF-96C9-ADA108332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1743E-808D-4916-B136-6E00910F9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EF6E-B473-4E9C-B2BF-DA928CBB7D35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64CBC7-911F-46AF-BA5A-F53F09CA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4D0159-B71D-4351-ACC7-7172E7DF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FF48-F513-4A52-A3EF-BAA001D5E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39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F18CC-064C-46CC-AB10-024837D91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1E66AC-5EAF-490C-8211-33FD084DA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4A052-D6C4-4239-91DB-63929F5D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EF6E-B473-4E9C-B2BF-DA928CBB7D35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A7EF2-12B3-4E85-AAC9-040BFEB1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5065D-8CD8-40D9-B9F2-5E8BD6C3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FF48-F513-4A52-A3EF-BAA001D5E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25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92D4F-9A22-436F-8FF0-B61FC4845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280E14-7753-4D15-8453-84C583010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74939-277F-4C2B-97A5-E6975CBAD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EF6E-B473-4E9C-B2BF-DA928CBB7D35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C63F6D-88A3-4361-9309-2DD184AF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9F76D5-58BE-4A9F-ACC3-2ADE50A8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FF48-F513-4A52-A3EF-BAA001D5E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470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74071-3BF2-4146-AE96-6E1435E5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60CF88-91FC-4567-9857-05FF36254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B8A5DC-A73F-4D2A-95FD-6DF1435F1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F7344-6278-4DBA-9D91-C6B50399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EF6E-B473-4E9C-B2BF-DA928CBB7D35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FC39EB-E370-4D4C-A667-FE63338FA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04AC9A-A0EC-4FBE-A7AB-DC302D00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FF48-F513-4A52-A3EF-BAA001D5E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67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74A13-1C62-4059-9621-10770FFB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AD70C8-F68F-4F76-AE17-787A9F514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964AB6-684D-4445-872B-B7811ECFD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BF0891-99C6-4557-949B-883A2F19C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02BCB2-52BE-4A23-A650-C491A12F9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408349-EEA7-42AF-BA25-FB9190A6E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EF6E-B473-4E9C-B2BF-DA928CBB7D35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DC4F16-438C-416D-B84E-C819D4A3F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32487C-5F92-4565-985E-EAED9739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FF48-F513-4A52-A3EF-BAA001D5E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05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3FD05-7818-4173-99D8-F02B394E1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D7755E-78BB-48DA-BD58-ACB8D857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EF6E-B473-4E9C-B2BF-DA928CBB7D35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35E12A-4247-4030-97A2-671F479F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AF0EAA-843F-4A08-8B86-5B67E5C0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FF48-F513-4A52-A3EF-BAA001D5E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34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FE22EB-8A8D-430E-A01F-835E3158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EF6E-B473-4E9C-B2BF-DA928CBB7D35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4051A6-F28F-4214-9F2E-BA24FC715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D5949B-CCC3-42AD-8EFA-4C57818DA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FF48-F513-4A52-A3EF-BAA001D5E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76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9638E-DE9F-436D-B812-08667A1D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C0A1FB-943C-4603-A650-30AFF380B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9DE8F9-D5D7-4E99-8B70-E63AEB5D7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C5FD08-1D43-40EE-8309-E60CE296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EF6E-B473-4E9C-B2BF-DA928CBB7D35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92B989-6427-4872-92B5-A7D03F96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4531C4-E266-44D5-BAF3-28392365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FF48-F513-4A52-A3EF-BAA001D5E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52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73998-47CB-49DE-8332-4A3C4E8AF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73CE47-2E68-4637-9DCD-68EF8C208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1104F6-953A-4211-93C4-5A77383B8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CBEEC1-7E0F-4171-85FC-16D8713A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EF6E-B473-4E9C-B2BF-DA928CBB7D35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C0309F-A1E7-4155-BB6E-B9C1BF44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A69E2D-6BE6-40CB-A606-50065511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FF48-F513-4A52-A3EF-BAA001D5E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73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7705D5-9AAE-44C7-AA25-644B686A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3678F2-D8A6-4A45-8340-D49EEA89E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11235-B543-460A-8CFA-7240882E1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9EF6E-B473-4E9C-B2BF-DA928CBB7D35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88B15-31FE-4FE2-995F-6F9D431F3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A33569-78EC-4409-9866-F0F3CE6B8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2FF48-F513-4A52-A3EF-BAA001D5E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52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C0174B7C-80AC-4127-8C2E-AEF96C083E7A}"/>
              </a:ext>
            </a:extLst>
          </p:cNvPr>
          <p:cNvGrpSpPr/>
          <p:nvPr/>
        </p:nvGrpSpPr>
        <p:grpSpPr>
          <a:xfrm>
            <a:off x="3094981" y="163069"/>
            <a:ext cx="2073897" cy="2361415"/>
            <a:chOff x="2309567" y="650449"/>
            <a:chExt cx="2073897" cy="236141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F9DD052-D073-4673-AA8B-7F221CFC35BB}"/>
                </a:ext>
              </a:extLst>
            </p:cNvPr>
            <p:cNvSpPr/>
            <p:nvPr/>
          </p:nvSpPr>
          <p:spPr>
            <a:xfrm>
              <a:off x="2309567" y="650449"/>
              <a:ext cx="2073897" cy="21210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Policy_0</a:t>
              </a:r>
            </a:p>
            <a:p>
              <a:pPr algn="ctr"/>
              <a:r>
                <a:rPr lang="en-US" altLang="zh-CN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Policy_1</a:t>
              </a:r>
            </a:p>
            <a:p>
              <a:pPr algn="ctr"/>
              <a:r>
                <a:rPr lang="en-US" altLang="zh-CN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</a:p>
            <a:p>
              <a:pPr algn="ctr"/>
              <a:r>
                <a:rPr lang="en-US" altLang="zh-CN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Policy_n</a:t>
              </a:r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0F8A6C5-CB34-4076-A4B6-E3F83C52E9E2}"/>
                </a:ext>
              </a:extLst>
            </p:cNvPr>
            <p:cNvSpPr/>
            <p:nvPr/>
          </p:nvSpPr>
          <p:spPr>
            <a:xfrm>
              <a:off x="2309567" y="2531096"/>
              <a:ext cx="1615126" cy="4807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PolicyGroup</a:t>
              </a:r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CFB66CE-D9FC-4717-A682-822D1EBDD1E3}"/>
              </a:ext>
            </a:extLst>
          </p:cNvPr>
          <p:cNvGrpSpPr/>
          <p:nvPr/>
        </p:nvGrpSpPr>
        <p:grpSpPr>
          <a:xfrm>
            <a:off x="367908" y="3250741"/>
            <a:ext cx="1360602" cy="846187"/>
            <a:chOff x="619026" y="3365237"/>
            <a:chExt cx="1360602" cy="84618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C4D91F6-BF8E-4209-A29A-872264820C1D}"/>
                </a:ext>
              </a:extLst>
            </p:cNvPr>
            <p:cNvSpPr/>
            <p:nvPr/>
          </p:nvSpPr>
          <p:spPr>
            <a:xfrm>
              <a:off x="619026" y="3365237"/>
              <a:ext cx="1360602" cy="4807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Policy_0</a:t>
              </a:r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8DC57D8-0AF7-448E-8618-FC22533BC147}"/>
                </a:ext>
              </a:extLst>
            </p:cNvPr>
            <p:cNvSpPr/>
            <p:nvPr/>
          </p:nvSpPr>
          <p:spPr>
            <a:xfrm>
              <a:off x="619026" y="3798870"/>
              <a:ext cx="688812" cy="412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Po_0</a:t>
              </a:r>
              <a:endPara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E01BDE1-6EBB-4392-A365-02CBC2C80D89}"/>
              </a:ext>
            </a:extLst>
          </p:cNvPr>
          <p:cNvGrpSpPr/>
          <p:nvPr/>
        </p:nvGrpSpPr>
        <p:grpSpPr>
          <a:xfrm>
            <a:off x="3443118" y="3250741"/>
            <a:ext cx="1360602" cy="846187"/>
            <a:chOff x="2477678" y="3370082"/>
            <a:chExt cx="1360602" cy="84618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AC1BD24-62C4-4FBD-91F3-654AA95E2E9E}"/>
                </a:ext>
              </a:extLst>
            </p:cNvPr>
            <p:cNvSpPr/>
            <p:nvPr/>
          </p:nvSpPr>
          <p:spPr>
            <a:xfrm>
              <a:off x="2477678" y="3370082"/>
              <a:ext cx="1360602" cy="4807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Policy_1</a:t>
              </a:r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3614B9B-F318-40CC-B37B-0221542B6322}"/>
                </a:ext>
              </a:extLst>
            </p:cNvPr>
            <p:cNvSpPr/>
            <p:nvPr/>
          </p:nvSpPr>
          <p:spPr>
            <a:xfrm>
              <a:off x="2477678" y="3803715"/>
              <a:ext cx="688812" cy="412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Po_1</a:t>
              </a:r>
              <a:endPara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B16F210-97FB-4C9B-8664-8063621957AC}"/>
              </a:ext>
            </a:extLst>
          </p:cNvPr>
          <p:cNvGrpSpPr/>
          <p:nvPr/>
        </p:nvGrpSpPr>
        <p:grpSpPr>
          <a:xfrm>
            <a:off x="6518329" y="3250741"/>
            <a:ext cx="1360602" cy="846187"/>
            <a:chOff x="4242062" y="3365237"/>
            <a:chExt cx="1360602" cy="84618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A5895BE-244C-48DD-A93B-AE67D89095B0}"/>
                </a:ext>
              </a:extLst>
            </p:cNvPr>
            <p:cNvSpPr/>
            <p:nvPr/>
          </p:nvSpPr>
          <p:spPr>
            <a:xfrm>
              <a:off x="4242062" y="3365237"/>
              <a:ext cx="1360602" cy="4807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Policy_n</a:t>
              </a:r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95F2A34-75B6-4177-A470-F44497C90937}"/>
                </a:ext>
              </a:extLst>
            </p:cNvPr>
            <p:cNvSpPr/>
            <p:nvPr/>
          </p:nvSpPr>
          <p:spPr>
            <a:xfrm>
              <a:off x="4242062" y="3798870"/>
              <a:ext cx="688812" cy="412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Po_n</a:t>
              </a:r>
              <a:endPara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AEF20D7-0C06-422E-8B4F-321712E0C447}"/>
              </a:ext>
            </a:extLst>
          </p:cNvPr>
          <p:cNvGrpSpPr/>
          <p:nvPr/>
        </p:nvGrpSpPr>
        <p:grpSpPr>
          <a:xfrm>
            <a:off x="367907" y="4813234"/>
            <a:ext cx="1360603" cy="846187"/>
            <a:chOff x="619025" y="3365237"/>
            <a:chExt cx="1360603" cy="846187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BD8A01C-3FDE-4B25-BDA7-84C75DB9650D}"/>
                </a:ext>
              </a:extLst>
            </p:cNvPr>
            <p:cNvSpPr/>
            <p:nvPr/>
          </p:nvSpPr>
          <p:spPr>
            <a:xfrm>
              <a:off x="619026" y="3365237"/>
              <a:ext cx="1360602" cy="4807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E2F7D86-471C-4CB4-8E1C-95E827F61908}"/>
                </a:ext>
              </a:extLst>
            </p:cNvPr>
            <p:cNvSpPr/>
            <p:nvPr/>
          </p:nvSpPr>
          <p:spPr>
            <a:xfrm>
              <a:off x="619025" y="3798870"/>
              <a:ext cx="858363" cy="412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PoSR_0</a:t>
              </a:r>
              <a:endPara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5CAFD47-A171-4283-B251-D33A6F85DEE9}"/>
              </a:ext>
            </a:extLst>
          </p:cNvPr>
          <p:cNvGrpSpPr/>
          <p:nvPr/>
        </p:nvGrpSpPr>
        <p:grpSpPr>
          <a:xfrm>
            <a:off x="3443118" y="4813234"/>
            <a:ext cx="1360603" cy="846187"/>
            <a:chOff x="619025" y="3365237"/>
            <a:chExt cx="1360603" cy="846187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4ABE680-302D-4048-BCA5-862F43E84694}"/>
                </a:ext>
              </a:extLst>
            </p:cNvPr>
            <p:cNvSpPr/>
            <p:nvPr/>
          </p:nvSpPr>
          <p:spPr>
            <a:xfrm>
              <a:off x="619026" y="3365237"/>
              <a:ext cx="1360602" cy="4807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002721B-153C-4171-BEF7-86824DD1D569}"/>
                </a:ext>
              </a:extLst>
            </p:cNvPr>
            <p:cNvSpPr/>
            <p:nvPr/>
          </p:nvSpPr>
          <p:spPr>
            <a:xfrm>
              <a:off x="619025" y="3798870"/>
              <a:ext cx="858363" cy="412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PoSR_1</a:t>
              </a:r>
              <a:endPara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923FDF6-0E1D-44C3-98CF-38D277E78C6E}"/>
              </a:ext>
            </a:extLst>
          </p:cNvPr>
          <p:cNvGrpSpPr/>
          <p:nvPr/>
        </p:nvGrpSpPr>
        <p:grpSpPr>
          <a:xfrm>
            <a:off x="6518329" y="4813234"/>
            <a:ext cx="1360603" cy="846187"/>
            <a:chOff x="619025" y="3365237"/>
            <a:chExt cx="1360603" cy="846187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17C468A-ECF3-418F-9BEB-8E66DEA6838D}"/>
                </a:ext>
              </a:extLst>
            </p:cNvPr>
            <p:cNvSpPr/>
            <p:nvPr/>
          </p:nvSpPr>
          <p:spPr>
            <a:xfrm>
              <a:off x="619026" y="3365237"/>
              <a:ext cx="1360602" cy="4807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88F1B11-2D17-4BFE-BF3A-3C7C13194158}"/>
                </a:ext>
              </a:extLst>
            </p:cNvPr>
            <p:cNvSpPr/>
            <p:nvPr/>
          </p:nvSpPr>
          <p:spPr>
            <a:xfrm>
              <a:off x="619025" y="3798870"/>
              <a:ext cx="858363" cy="412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PoSR_n</a:t>
              </a:r>
              <a:endPara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44B168F-1DF2-4517-B92A-B08282FF5344}"/>
              </a:ext>
            </a:extLst>
          </p:cNvPr>
          <p:cNvGrpSpPr/>
          <p:nvPr/>
        </p:nvGrpSpPr>
        <p:grpSpPr>
          <a:xfrm>
            <a:off x="9622047" y="4096928"/>
            <a:ext cx="1360602" cy="846187"/>
            <a:chOff x="2477678" y="3370082"/>
            <a:chExt cx="1360602" cy="84618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0714B8C-848C-470C-843A-EF0B80E32475}"/>
                </a:ext>
              </a:extLst>
            </p:cNvPr>
            <p:cNvSpPr/>
            <p:nvPr/>
          </p:nvSpPr>
          <p:spPr>
            <a:xfrm>
              <a:off x="2477678" y="3370082"/>
              <a:ext cx="1360602" cy="4807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Policy_1</a:t>
              </a:r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BB410D4-5030-491E-AD59-E35CD0AE272B}"/>
                </a:ext>
              </a:extLst>
            </p:cNvPr>
            <p:cNvSpPr/>
            <p:nvPr/>
          </p:nvSpPr>
          <p:spPr>
            <a:xfrm>
              <a:off x="2477678" y="3803715"/>
              <a:ext cx="688812" cy="412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Po_1</a:t>
              </a:r>
              <a:endPara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2067706C-BB7B-41EB-B260-D77F7051E560}"/>
              </a:ext>
            </a:extLst>
          </p:cNvPr>
          <p:cNvSpPr txBox="1"/>
          <p:nvPr/>
        </p:nvSpPr>
        <p:spPr>
          <a:xfrm>
            <a:off x="8412696" y="5153472"/>
            <a:ext cx="3779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虚公有继承得到的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Po_1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只能修改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PolicyGroup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Policy_1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0342D86-AC79-43A2-9ADC-904A85773371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123419" y="2534435"/>
            <a:ext cx="0" cy="71630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844944A1-858C-4E39-B69A-78C056C7ABCA}"/>
              </a:ext>
            </a:extLst>
          </p:cNvPr>
          <p:cNvCxnSpPr>
            <a:stCxn id="6" idx="0"/>
            <a:endCxn id="12" idx="0"/>
          </p:cNvCxnSpPr>
          <p:nvPr/>
        </p:nvCxnSpPr>
        <p:spPr>
          <a:xfrm rot="5400000" flipH="1" flipV="1">
            <a:off x="4123419" y="175531"/>
            <a:ext cx="12700" cy="6150421"/>
          </a:xfrm>
          <a:prstGeom prst="bentConnector3">
            <a:avLst>
              <a:gd name="adj1" fmla="val 3120000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558E5F61-AED0-435C-AEC1-94DD00DA0362}"/>
              </a:ext>
            </a:extLst>
          </p:cNvPr>
          <p:cNvSpPr/>
          <p:nvPr/>
        </p:nvSpPr>
        <p:spPr>
          <a:xfrm>
            <a:off x="147320" y="3142458"/>
            <a:ext cx="7921259" cy="1137180"/>
          </a:xfrm>
          <a:prstGeom prst="rect">
            <a:avLst/>
          </a:prstGeom>
          <a:noFill/>
          <a:ln w="15875">
            <a:solidFill>
              <a:srgbClr val="6CABB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CC1A914-71B7-45FD-822F-1F5E34B811AD}"/>
              </a:ext>
            </a:extLst>
          </p:cNvPr>
          <p:cNvSpPr txBox="1"/>
          <p:nvPr/>
        </p:nvSpPr>
        <p:spPr>
          <a:xfrm>
            <a:off x="8219440" y="3429000"/>
            <a:ext cx="190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6CAB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PolicyContainer</a:t>
            </a:r>
            <a:endParaRPr lang="zh-CN" altLang="en-US">
              <a:solidFill>
                <a:srgbClr val="6CABB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F9390CA-DAD5-4F0C-A57B-BB0FB839C2E6}"/>
              </a:ext>
            </a:extLst>
          </p:cNvPr>
          <p:cNvSpPr txBox="1"/>
          <p:nvPr/>
        </p:nvSpPr>
        <p:spPr>
          <a:xfrm>
            <a:off x="4710107" y="24833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虚公有继承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F641646-EFF1-4C14-8A5E-A34BA8E692D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712314" y="4096928"/>
            <a:ext cx="0" cy="71630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7101EFF1-52B3-4E05-84A8-990BA7959967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787524" y="4096928"/>
            <a:ext cx="0" cy="71630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DEAA24E-B64D-4778-B19F-F350031B3664}"/>
              </a:ext>
            </a:extLst>
          </p:cNvPr>
          <p:cNvCxnSpPr>
            <a:cxnSpLocks/>
          </p:cNvCxnSpPr>
          <p:nvPr/>
        </p:nvCxnSpPr>
        <p:spPr>
          <a:xfrm flipV="1">
            <a:off x="6863119" y="4096928"/>
            <a:ext cx="0" cy="71630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06DD256-0637-4F05-BEA5-DF42735D22F2}"/>
              </a:ext>
            </a:extLst>
          </p:cNvPr>
          <p:cNvCxnSpPr>
            <a:stCxn id="21" idx="1"/>
            <a:endCxn id="18" idx="3"/>
          </p:cNvCxnSpPr>
          <p:nvPr/>
        </p:nvCxnSpPr>
        <p:spPr>
          <a:xfrm flipH="1">
            <a:off x="1728510" y="5053618"/>
            <a:ext cx="17146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336D740-5F73-4A84-8DA5-7F726E0D2603}"/>
              </a:ext>
            </a:extLst>
          </p:cNvPr>
          <p:cNvCxnSpPr>
            <a:cxnSpLocks/>
            <a:stCxn id="24" idx="1"/>
            <a:endCxn id="21" idx="3"/>
          </p:cNvCxnSpPr>
          <p:nvPr/>
        </p:nvCxnSpPr>
        <p:spPr>
          <a:xfrm flipH="1">
            <a:off x="4803721" y="5053618"/>
            <a:ext cx="17146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88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65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 LF</dc:creator>
  <cp:lastModifiedBy>Q LF</cp:lastModifiedBy>
  <cp:revision>1</cp:revision>
  <dcterms:created xsi:type="dcterms:W3CDTF">2021-08-02T08:53:41Z</dcterms:created>
  <dcterms:modified xsi:type="dcterms:W3CDTF">2021-08-02T09:13:11Z</dcterms:modified>
</cp:coreProperties>
</file>