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79" r:id="rId4"/>
    <p:sldId id="280" r:id="rId5"/>
    <p:sldId id="281" r:id="rId6"/>
    <p:sldId id="282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E6E1C-D910-4E15-BE72-5A87A4FC1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77306F-12AC-4157-966C-4D6BAFD7C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F31D2-D236-466A-9829-8F0F37F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2C-4382-4CB6-AA6B-548FB9B0F502}" type="datetimeFigureOut">
              <a:rPr lang="zh-CN" altLang="en-US" smtClean="0"/>
              <a:t>2019-11-02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27CCF-F8E8-4D93-929F-03F61A17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A133F-D516-4BCD-9670-CD21BBD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7D-EF8E-4B8A-BB2E-2D10DDDF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0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64B7C-4E1D-4DAF-A3AC-FF25B231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320327-2CAE-490F-BC9D-5CBCB370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B57F6-2F4A-469C-BFF4-8A170E08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2C-4382-4CB6-AA6B-548FB9B0F502}" type="datetimeFigureOut">
              <a:rPr lang="zh-CN" altLang="en-US" smtClean="0"/>
              <a:t>2019-11-02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315E4-C709-4943-9B40-A03C4928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40898-D8FD-423F-B6D7-FE7CB5EE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7D-EF8E-4B8A-BB2E-2D10DDDF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0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9E8F45-C395-46BE-8D8B-AA416D014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E4B6B-E576-4133-A24A-F5AB90618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E2775-16D2-4BAC-AAEF-33A8F3D3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2C-4382-4CB6-AA6B-548FB9B0F502}" type="datetimeFigureOut">
              <a:rPr lang="zh-CN" altLang="en-US" smtClean="0"/>
              <a:t>2019-11-02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4B602-6EC7-48B6-8C92-3F6FD8FB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18B06-DA03-4EBD-96AB-591AB237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7D-EF8E-4B8A-BB2E-2D10DDDF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1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192C-996E-4955-80E1-FFA8D27C9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8C4FF-6B27-47A0-831C-F85DA6F30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E3D5A-E41B-40FB-843D-1E3384F4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3A7-A89B-44A2-8FCB-A18754AB2403}" type="datetimeFigureOut">
              <a:rPr lang="zh-CN" altLang="en-US" smtClean="0"/>
              <a:t>2019-10-30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9ADA4-CA20-4CC8-BB34-1F8D6D58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9F352-B349-4C9F-A6FC-2208E513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A312-F4E9-4928-8495-D6EB244EB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7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8377C-C16E-4B08-9107-B078354C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38FE4-F1BE-4AC1-85CF-110DB49E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B370D-1E3F-4FA3-A095-EA487B7B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3A7-A89B-44A2-8FCB-A18754AB2403}" type="datetimeFigureOut">
              <a:rPr lang="zh-CN" altLang="en-US" smtClean="0"/>
              <a:t>2019-10-30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F0802-FBF4-4398-BA09-F5A82F7A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C564F-1DD5-4FDC-BC20-3A1251E7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A312-F4E9-4928-8495-D6EB244EB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0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906D0-EB29-4CFD-BA8D-A777C6A0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9986E-F3AB-4C94-8662-6474D350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778D7-7519-4D0E-9C1A-6CCD8D17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3A7-A89B-44A2-8FCB-A18754AB2403}" type="datetimeFigureOut">
              <a:rPr lang="zh-CN" altLang="en-US" smtClean="0"/>
              <a:t>2019-10-30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34D9C-6143-48D6-A9F1-921CD6A5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DC4FE-C3AD-43A4-9963-87E64145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A312-F4E9-4928-8495-D6EB244EB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16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68CBF-F3E6-4624-BC82-8D7BF1E2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6FEC3-F149-4C7A-8DE1-B2D148846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F7008-B193-4F78-8D46-EEA2EACA2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10D7B-A255-4DD8-828A-E6E7E680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3A7-A89B-44A2-8FCB-A18754AB2403}" type="datetimeFigureOut">
              <a:rPr lang="zh-CN" altLang="en-US" smtClean="0"/>
              <a:t>2019-10-30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6D357-17A8-4320-B85A-BFC9B504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FCD64-D95B-4B2C-AC7D-11DE52DD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A312-F4E9-4928-8495-D6EB244EB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26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1C47A-2CAB-4C97-B585-FA1734BC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8A92D-B3C1-4C0D-BA5A-6FFA62BAF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013BE-1638-4CBF-89DB-CB15CA5B6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6374A4-0460-4D96-A57C-AC249197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254DB5-63CC-47DB-A651-FCDB21837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35FD94-45CE-42A9-935E-A902646A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3A7-A89B-44A2-8FCB-A18754AB2403}" type="datetimeFigureOut">
              <a:rPr lang="zh-CN" altLang="en-US" smtClean="0"/>
              <a:t>2019-10-30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76041D-5219-4C2E-AD48-A44B7B18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CB2A09-9829-494B-BF40-EA8A6BB0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A312-F4E9-4928-8495-D6EB244EB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5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B45B-250A-4092-8BD7-FD3AFED8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17E2-B9D5-45E6-B25D-4E8AEE15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3A7-A89B-44A2-8FCB-A18754AB2403}" type="datetimeFigureOut">
              <a:rPr lang="zh-CN" altLang="en-US" smtClean="0"/>
              <a:t>2019-10-30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9C81B-81A0-4050-878C-416EB7C9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815A35-5E07-49F0-AF22-75A61946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A312-F4E9-4928-8495-D6EB244EB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7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D1564D-36D3-4CD2-98F4-EAE18DBB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3A7-A89B-44A2-8FCB-A18754AB2403}" type="datetimeFigureOut">
              <a:rPr lang="zh-CN" altLang="en-US" smtClean="0"/>
              <a:t>2019-10-30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6FA56-753F-494D-9289-54768598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9B41E-D5DC-4B08-9904-59B1E77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A312-F4E9-4928-8495-D6EB244EB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88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6D5E5-F812-4701-8A71-7E2AE3D8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172A6-DBF4-4D2B-A26A-06472D7A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CA2D2-F38D-401A-89B7-7259DE8D6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9255F-D9AF-4F03-B464-2717729E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3A7-A89B-44A2-8FCB-A18754AB2403}" type="datetimeFigureOut">
              <a:rPr lang="zh-CN" altLang="en-US" smtClean="0"/>
              <a:t>2019-10-30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51BCD2-2D6D-4B9B-9123-A1E4AA0B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23B4CA-F9DB-4FE4-AFB2-30BA95CD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A312-F4E9-4928-8495-D6EB244EB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6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8F56D-41C8-4829-89E8-2B1D15E5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DF2DD-F9DC-4D95-A4D0-40E6956A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D81F2-6C33-42DD-BD0E-71B43E3D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2C-4382-4CB6-AA6B-548FB9B0F502}" type="datetimeFigureOut">
              <a:rPr lang="zh-CN" altLang="en-US" smtClean="0"/>
              <a:t>2019-11-02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03E8F-26F1-43DF-9D35-B6DD3A29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8690A-7882-4CC4-8B0F-31190C1D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7D-EF8E-4B8A-BB2E-2D10DDDF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25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8810D-FCB8-444F-A3FF-242998D7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AC9085-C0C7-41A0-BFA2-CD37A69CC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75378-7CF1-4DE1-B259-C46CA39B8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12676-4DE9-4290-BF3F-EC0244F8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3A7-A89B-44A2-8FCB-A18754AB2403}" type="datetimeFigureOut">
              <a:rPr lang="zh-CN" altLang="en-US" smtClean="0"/>
              <a:t>2019-10-30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6E3E1-459A-4114-B19F-7D1A796A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E75C89-45CC-433E-8A92-A6D1935A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A312-F4E9-4928-8495-D6EB244EB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7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3B04-20F5-449A-8873-261C21C7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290FF6-3D5C-4032-9A58-CDC04AB35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BE983-E1DF-4A48-9874-8C29872D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3A7-A89B-44A2-8FCB-A18754AB2403}" type="datetimeFigureOut">
              <a:rPr lang="zh-CN" altLang="en-US" smtClean="0"/>
              <a:t>2019-10-30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70C27-C196-4834-9BFA-EA8CD7A7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C31D6-3730-41B7-8F25-BE05A13A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A312-F4E9-4928-8495-D6EB244EB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35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394D57-7859-4EF8-876C-8D816DEF6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ACA07-6EA7-4EEB-A2C6-257B243C3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45084-A314-416D-A40A-B58082C2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3A7-A89B-44A2-8FCB-A18754AB2403}" type="datetimeFigureOut">
              <a:rPr lang="zh-CN" altLang="en-US" smtClean="0"/>
              <a:t>2019-10-30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120E1-8EE9-4AC8-9AFB-EB5A9EA6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F3F48-91E9-4C44-B991-D97D3117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A312-F4E9-4928-8495-D6EB244EB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2D318-94D2-4A49-ACB2-D38D1B78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70CBC-61DF-44F9-BDAF-62F79B25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8FF44-55AB-4742-AFA7-A9C5DAE9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2C-4382-4CB6-AA6B-548FB9B0F502}" type="datetimeFigureOut">
              <a:rPr lang="zh-CN" altLang="en-US" smtClean="0"/>
              <a:t>2019-11-02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9A61D-08E4-4C81-B089-94DABDA4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752E1-C146-4567-94AD-2787E62E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7D-EF8E-4B8A-BB2E-2D10DDDF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6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D63D7-9823-4414-8997-4DC00C6D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FC466-6BD3-412A-9E49-B47F7E9BD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1D6DD-927B-4F79-86AC-18144E9C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BC3F-76E1-4433-B103-A3901D79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2C-4382-4CB6-AA6B-548FB9B0F502}" type="datetimeFigureOut">
              <a:rPr lang="zh-CN" altLang="en-US" smtClean="0"/>
              <a:t>2019-11-02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5430A-DA1B-4C2D-AE02-05043C8E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CE8C72-4AFB-4233-9AA2-487EA40A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7D-EF8E-4B8A-BB2E-2D10DDDF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2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65AA-AE00-4698-9A92-F34B2227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FCC31-04F3-41C3-87C9-54527370E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A8470-18D5-4E37-A29D-B5F8874AF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90789D-50B6-400E-A829-D77439D92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874835-8F07-454C-9CFD-6511EA604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98BB73-D763-4CCA-8F77-4B98AA09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2C-4382-4CB6-AA6B-548FB9B0F502}" type="datetimeFigureOut">
              <a:rPr lang="zh-CN" altLang="en-US" smtClean="0"/>
              <a:t>2019-11-02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EB7FF-FCC7-4EB2-847F-1C69C9E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FD2C52-ED98-44AC-9C5F-AEDF740B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7D-EF8E-4B8A-BB2E-2D10DDDF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2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4B6C9-53E1-40C7-A552-46CE1551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CF92CB-85BA-488F-AFD3-9F653F7C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2C-4382-4CB6-AA6B-548FB9B0F502}" type="datetimeFigureOut">
              <a:rPr lang="zh-CN" altLang="en-US" smtClean="0"/>
              <a:t>2019-11-02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49711-EE37-4C43-BD30-376A42C8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16A38-27F3-4D2A-AA8F-C1F01A47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7D-EF8E-4B8A-BB2E-2D10DDDF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87E125-E6D7-4EF8-A576-7495156A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2C-4382-4CB6-AA6B-548FB9B0F502}" type="datetimeFigureOut">
              <a:rPr lang="zh-CN" altLang="en-US" smtClean="0"/>
              <a:t>2019-11-02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E32B19-AC51-47EB-985B-F0FF943C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18869-DC4E-4574-8CA0-7795FA72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7D-EF8E-4B8A-BB2E-2D10DDDF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7A83F-87E7-446F-8192-D020F19F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ED144-9B58-4370-87D4-1B97A694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7A7F7-1660-4234-9E0A-169B6C5E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170AE-08A5-499C-B33B-9EAA11F2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2C-4382-4CB6-AA6B-548FB9B0F502}" type="datetimeFigureOut">
              <a:rPr lang="zh-CN" altLang="en-US" smtClean="0"/>
              <a:t>2019-11-02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663845-B499-414F-8A53-64164755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E5B4B-E40F-456B-9EA7-F63EB787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7D-EF8E-4B8A-BB2E-2D10DDDF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6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301F9-7751-4878-B8F6-0503CFEC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5A1C22-2BE0-4D6A-8973-DCA3B803E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C8DB6D-B1CA-42F2-80C9-C426A362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B576A-04CB-4555-8993-2CAD6A0C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2C-4382-4CB6-AA6B-548FB9B0F502}" type="datetimeFigureOut">
              <a:rPr lang="zh-CN" altLang="en-US" smtClean="0"/>
              <a:t>2019-11-02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B9B3E-82BD-42E7-93A7-2F5FBEEA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804BD-2A2B-45F4-83F5-43A3D2CF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7D-EF8E-4B8A-BB2E-2D10DDDF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4E1181-C248-4A6D-83B3-0661FDB2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4A5F6-8835-4510-A049-871540813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920A1-C5E5-4295-9E05-77F2BA40A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B92C-4382-4CB6-AA6B-548FB9B0F502}" type="datetimeFigureOut">
              <a:rPr lang="zh-CN" altLang="en-US" smtClean="0"/>
              <a:t>2019-11-02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D221-7F39-40D9-B374-5A74AC2BB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FD7E1-D6B6-4BBE-B48C-92748A1A8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D77D-EF8E-4B8A-BB2E-2D10DDDF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5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DBEB77-B401-41C9-B01F-C8596A7B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84AF-0963-4A58-A276-EFEFA045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A961D-0329-40F8-9D41-D715F0AB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B3A7-A89B-44A2-8FCB-A18754AB2403}" type="datetimeFigureOut">
              <a:rPr lang="zh-CN" altLang="en-US" smtClean="0"/>
              <a:t>2019-10-30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C8A21-5C27-4118-B3F6-FE1C69A3D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0712D-E2C6-4424-9985-4AB335084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A312-F4E9-4928-8495-D6EB244EB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7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png"/><Relationship Id="rId5" Type="http://schemas.openxmlformats.org/officeDocument/2006/relationships/image" Target="../media/image10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149D950-4326-4600-AC5E-80D50D48EEC8}"/>
              </a:ext>
            </a:extLst>
          </p:cNvPr>
          <p:cNvGrpSpPr/>
          <p:nvPr/>
        </p:nvGrpSpPr>
        <p:grpSpPr>
          <a:xfrm>
            <a:off x="696913" y="1120775"/>
            <a:ext cx="3136900" cy="2971800"/>
            <a:chOff x="696913" y="1120775"/>
            <a:chExt cx="3136900" cy="2971800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07F4D551-EC39-4A95-8D32-81701FB7C5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6913" y="1120775"/>
            <a:ext cx="3136900" cy="297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3136680" imgH="2971800" progId="Equation.DSMT4">
                    <p:embed/>
                  </p:oleObj>
                </mc:Choice>
                <mc:Fallback>
                  <p:oleObj name="Equation" r:id="rId3" imgW="3136680" imgH="2971800" progId="Equation.DSMT4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07F4D551-EC39-4A95-8D32-81701FB7C5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6913" y="1120775"/>
                          <a:ext cx="3136900" cy="297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C90843E1-68C2-4EF5-853E-4A9A0DBAC4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1150" y="2733675"/>
            <a:ext cx="533400" cy="135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533160" imgH="1358640" progId="Equation.DSMT4">
                    <p:embed/>
                  </p:oleObj>
                </mc:Choice>
                <mc:Fallback>
                  <p:oleObj name="Equation" r:id="rId5" imgW="533160" imgH="135864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C90843E1-68C2-4EF5-853E-4A9A0DBAC4E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81150" y="2733675"/>
                          <a:ext cx="533400" cy="1358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BC79D18-9BE4-4441-ACE5-5AF2337DC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1782763"/>
          <a:ext cx="2451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450880" imgH="203040" progId="Equation.DSMT4">
                  <p:embed/>
                </p:oleObj>
              </mc:Choice>
              <mc:Fallback>
                <p:oleObj name="Equation" r:id="rId7" imgW="245088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BC79D18-9BE4-4441-ACE5-5AF2337DC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6075" y="1782763"/>
                        <a:ext cx="2451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039EE01-63DA-4FCA-8641-BA0ECA7BA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0921" y="2394678"/>
          <a:ext cx="5461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545760" imgH="1384200" progId="Equation.DSMT4">
                  <p:embed/>
                </p:oleObj>
              </mc:Choice>
              <mc:Fallback>
                <p:oleObj name="Equation" r:id="rId9" imgW="545760" imgH="1384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039EE01-63DA-4FCA-8641-BA0ECA7BAF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20921" y="2394678"/>
                        <a:ext cx="5461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F99F75A-9AAC-42EC-A80E-A89E354E1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5662" y="2420078"/>
          <a:ext cx="5207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520560" imgH="1358640" progId="Equation.DSMT4">
                  <p:embed/>
                </p:oleObj>
              </mc:Choice>
              <mc:Fallback>
                <p:oleObj name="Equation" r:id="rId11" imgW="520560" imgH="1358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F99F75A-9AAC-42EC-A80E-A89E354E1C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45662" y="2420078"/>
                        <a:ext cx="5207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53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623E3D9-8273-46EF-BB96-A6D0F298607B}"/>
              </a:ext>
            </a:extLst>
          </p:cNvPr>
          <p:cNvGrpSpPr/>
          <p:nvPr/>
        </p:nvGrpSpPr>
        <p:grpSpPr>
          <a:xfrm>
            <a:off x="880844" y="1190508"/>
            <a:ext cx="12190478" cy="4374325"/>
            <a:chOff x="880844" y="1190508"/>
            <a:chExt cx="12190478" cy="437432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85A6389-9977-4091-967C-2D5955C8AE63}"/>
                </a:ext>
              </a:extLst>
            </p:cNvPr>
            <p:cNvGrpSpPr/>
            <p:nvPr/>
          </p:nvGrpSpPr>
          <p:grpSpPr>
            <a:xfrm>
              <a:off x="880844" y="1190508"/>
              <a:ext cx="10840582" cy="4374325"/>
              <a:chOff x="880844" y="1190508"/>
              <a:chExt cx="10840582" cy="4374325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8579FD-D3A6-4F3C-B784-3826637CA4BD}"/>
                  </a:ext>
                </a:extLst>
              </p:cNvPr>
              <p:cNvSpPr txBox="1"/>
              <p:nvPr/>
            </p:nvSpPr>
            <p:spPr>
              <a:xfrm>
                <a:off x="2618483" y="1190508"/>
                <a:ext cx="95410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线性回归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18934E-F560-428F-A76D-BC65ABDDEA3B}"/>
                  </a:ext>
                </a:extLst>
              </p:cNvPr>
              <p:cNvSpPr txBox="1"/>
              <p:nvPr/>
            </p:nvSpPr>
            <p:spPr>
              <a:xfrm>
                <a:off x="9005303" y="1190508"/>
                <a:ext cx="95410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逻辑回归</a:t>
                </a:r>
              </a:p>
            </p:txBody>
          </p:sp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E62B981-F83C-4D4A-B38E-9149BFAD0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844" y="1524000"/>
                <a:ext cx="10840582" cy="3416599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773FD9-9D64-49B6-8F55-8F5CD8EF9227}"/>
                  </a:ext>
                </a:extLst>
              </p:cNvPr>
              <p:cNvSpPr txBox="1"/>
              <p:nvPr/>
            </p:nvSpPr>
            <p:spPr>
              <a:xfrm>
                <a:off x="1458564" y="5010835"/>
                <a:ext cx="354015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线性回归希望找到的那条红线尽量去拟合样本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3CFDA92-2D97-4DE0-8141-CB1FAE6BA989}"/>
                  </a:ext>
                </a:extLst>
              </p:cNvPr>
              <p:cNvSpPr txBox="1"/>
              <p:nvPr/>
            </p:nvSpPr>
            <p:spPr>
              <a:xfrm>
                <a:off x="7500035" y="5010835"/>
                <a:ext cx="354015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逻辑回归希望找到的那条红线尽量把样本区分开</a:t>
                </a: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38794DC-319B-4BE4-A720-217F29852C5C}"/>
                </a:ext>
              </a:extLst>
            </p:cNvPr>
            <p:cNvSpPr/>
            <p:nvPr/>
          </p:nvSpPr>
          <p:spPr>
            <a:xfrm>
              <a:off x="6929306" y="1522062"/>
              <a:ext cx="243281" cy="225774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7AAB5B1-DE4D-442E-AF3E-84E04A39073A}"/>
                </a:ext>
              </a:extLst>
            </p:cNvPr>
            <p:cNvSpPr/>
            <p:nvPr/>
          </p:nvSpPr>
          <p:spPr>
            <a:xfrm>
              <a:off x="11311156" y="4434440"/>
              <a:ext cx="243281" cy="225774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C52C9E4-93B9-40C9-9D0A-945776ACEACC}"/>
                    </a:ext>
                  </a:extLst>
                </p:cNvPr>
                <p:cNvSpPr txBox="1"/>
                <p:nvPr/>
              </p:nvSpPr>
              <p:spPr>
                <a:xfrm>
                  <a:off x="6956149" y="1360479"/>
                  <a:ext cx="4328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C52C9E4-93B9-40C9-9D0A-945776ACE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149" y="1360479"/>
                  <a:ext cx="432875" cy="3231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3933D02-C662-4D64-B274-9F6CB96BD50C}"/>
                    </a:ext>
                  </a:extLst>
                </p:cNvPr>
                <p:cNvSpPr txBox="1"/>
                <p:nvPr/>
              </p:nvSpPr>
              <p:spPr>
                <a:xfrm>
                  <a:off x="11040189" y="4434440"/>
                  <a:ext cx="42838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3933D02-C662-4D64-B274-9F6CB96BD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0189" y="4434440"/>
                  <a:ext cx="428386" cy="3231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29FD9FA-DD42-4469-A774-3FBDC90BC038}"/>
                </a:ext>
              </a:extLst>
            </p:cNvPr>
            <p:cNvSpPr/>
            <p:nvPr/>
          </p:nvSpPr>
          <p:spPr>
            <a:xfrm>
              <a:off x="10487420" y="3105835"/>
              <a:ext cx="1148110" cy="323165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A6544E3-E8A8-4B15-90F5-21397CEF3776}"/>
                    </a:ext>
                  </a:extLst>
                </p:cNvPr>
                <p:cNvSpPr/>
                <p:nvPr/>
              </p:nvSpPr>
              <p:spPr>
                <a:xfrm>
                  <a:off x="9806967" y="2951595"/>
                  <a:ext cx="32643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</m:d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=0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A6544E3-E8A8-4B15-90F5-21397CEF37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6967" y="2951595"/>
                  <a:ext cx="326435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050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0F0DF9C6-BD5A-495F-8AC7-2A04B33F2BD0}"/>
              </a:ext>
            </a:extLst>
          </p:cNvPr>
          <p:cNvGrpSpPr/>
          <p:nvPr/>
        </p:nvGrpSpPr>
        <p:grpSpPr>
          <a:xfrm>
            <a:off x="1162530" y="1098958"/>
            <a:ext cx="8390476" cy="4371630"/>
            <a:chOff x="1162530" y="1115736"/>
            <a:chExt cx="8390476" cy="437163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C7F559C-554B-45ED-B27C-0BE505DE7183}"/>
                </a:ext>
              </a:extLst>
            </p:cNvPr>
            <p:cNvGrpSpPr/>
            <p:nvPr/>
          </p:nvGrpSpPr>
          <p:grpSpPr>
            <a:xfrm>
              <a:off x="1162530" y="1115736"/>
              <a:ext cx="8390476" cy="4360437"/>
              <a:chOff x="1162530" y="1115736"/>
              <a:chExt cx="8390476" cy="4360437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55B2687-2201-453D-9AD0-56F697FF0DD6}"/>
                  </a:ext>
                </a:extLst>
              </p:cNvPr>
              <p:cNvGrpSpPr/>
              <p:nvPr/>
            </p:nvGrpSpPr>
            <p:grpSpPr>
              <a:xfrm>
                <a:off x="1162530" y="1115736"/>
                <a:ext cx="8390476" cy="4360437"/>
                <a:chOff x="1162530" y="1115736"/>
                <a:chExt cx="8390476" cy="4360437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436E906A-9F66-4463-B357-B886850EE2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2530" y="1247602"/>
                  <a:ext cx="8390476" cy="4228571"/>
                </a:xfrm>
                <a:prstGeom prst="rect">
                  <a:avLst/>
                </a:prstGeom>
              </p:spPr>
            </p:pic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78D072B-D5C9-4EF1-8E7F-BBE83FA9BE0C}"/>
                    </a:ext>
                  </a:extLst>
                </p:cNvPr>
                <p:cNvSpPr/>
                <p:nvPr/>
              </p:nvSpPr>
              <p:spPr>
                <a:xfrm>
                  <a:off x="6551802" y="2231472"/>
                  <a:ext cx="2231471" cy="46139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D7C8175-AF08-41C5-957A-1D4F61AA61A7}"/>
                    </a:ext>
                  </a:extLst>
                </p:cNvPr>
                <p:cNvSpPr/>
                <p:nvPr/>
              </p:nvSpPr>
              <p:spPr>
                <a:xfrm>
                  <a:off x="4980264" y="4139968"/>
                  <a:ext cx="2231471" cy="46139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4460E76-77F3-48C6-A670-F20496D9A9BA}"/>
                    </a:ext>
                  </a:extLst>
                </p:cNvPr>
                <p:cNvSpPr txBox="1"/>
                <p:nvPr/>
              </p:nvSpPr>
              <p:spPr>
                <a:xfrm>
                  <a:off x="7046752" y="2231472"/>
                  <a:ext cx="133882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5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这边的点带到</a:t>
                  </a: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C8075001-86EA-4278-B416-DB1B7F76AF6E}"/>
                    </a:ext>
                  </a:extLst>
                </p:cNvPr>
                <p:cNvSpPr/>
                <p:nvPr/>
              </p:nvSpPr>
              <p:spPr>
                <a:xfrm>
                  <a:off x="6543413" y="2684477"/>
                  <a:ext cx="3001204" cy="46139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10" name="对象 9">
                      <a:extLst>
                        <a:ext uri="{FF2B5EF4-FFF2-40B4-BE49-F238E27FC236}">
                          <a16:creationId xmlns:a16="http://schemas.microsoft.com/office/drawing/2014/main" id="{15F8EB83-7ED4-45E2-BE26-0DD752ABC95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6611938" y="2551113"/>
                    <a:ext cx="2032000" cy="3302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2050" name="Equation" r:id="rId4" imgW="2031840" imgH="330120" progId="Equation.DSMT4">
                            <p:embed/>
                          </p:oleObj>
                        </mc:Choice>
                        <mc:Fallback>
                          <p:oleObj name="Equation" r:id="rId4" imgW="2031840" imgH="330120" progId="Equation.DSMT4">
                            <p:embed/>
                            <p:pic>
                              <p:nvPicPr>
                                <p:cNvPr id="10" name="对象 9">
                                  <a:extLst>
                                    <a:ext uri="{FF2B5EF4-FFF2-40B4-BE49-F238E27FC236}">
                                      <a16:creationId xmlns:a16="http://schemas.microsoft.com/office/drawing/2014/main" id="{15F8EB83-7ED4-45E2-BE26-0DD752ABC954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611938" y="2551113"/>
                                  <a:ext cx="2032000" cy="330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10" name="对象 9">
                      <a:extLst>
                        <a:ext uri="{FF2B5EF4-FFF2-40B4-BE49-F238E27FC236}">
                          <a16:creationId xmlns:a16="http://schemas.microsoft.com/office/drawing/2014/main" id="{15F8EB83-7ED4-45E2-BE26-0DD752ABC95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6611938" y="2551113"/>
                    <a:ext cx="2032000" cy="3302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2050" name="Equation" r:id="rId4" imgW="2031840" imgH="330120" progId="Equation.DSMT4">
                            <p:embed/>
                          </p:oleObj>
                        </mc:Choice>
                        <mc:Fallback>
                          <p:oleObj name="Equation" r:id="rId4" imgW="2031840" imgH="330120" progId="Equation.DSMT4">
                            <p:embed/>
                            <p:pic>
                              <p:nvPicPr>
                                <p:cNvPr id="10" name="对象 9">
                                  <a:extLst>
                                    <a:ext uri="{FF2B5EF4-FFF2-40B4-BE49-F238E27FC236}">
                                      <a16:creationId xmlns:a16="http://schemas.microsoft.com/office/drawing/2014/main" id="{15F8EB83-7ED4-45E2-BE26-0DD752ABC954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611938" y="2551113"/>
                                  <a:ext cx="2032000" cy="330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20C70492-540B-4FB5-9D9B-02667C69B1B4}"/>
                    </a:ext>
                  </a:extLst>
                </p:cNvPr>
                <p:cNvSpPr/>
                <p:nvPr/>
              </p:nvSpPr>
              <p:spPr>
                <a:xfrm>
                  <a:off x="5905848" y="3460458"/>
                  <a:ext cx="1971413" cy="36492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13" name="对象 12">
                      <a:extLst>
                        <a:ext uri="{FF2B5EF4-FFF2-40B4-BE49-F238E27FC236}">
                          <a16:creationId xmlns:a16="http://schemas.microsoft.com/office/drawing/2014/main" id="{8D3DC644-4E94-4B45-818C-25F2062010A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5848538" y="3601567"/>
                    <a:ext cx="1943100" cy="3302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2051" name="Equation" r:id="rId6" imgW="1942920" imgH="330120" progId="Equation.DSMT4">
                            <p:embed/>
                          </p:oleObj>
                        </mc:Choice>
                        <mc:Fallback>
                          <p:oleObj name="Equation" r:id="rId6" imgW="1942920" imgH="330120" progId="Equation.DSMT4">
                            <p:embed/>
                            <p:pic>
                              <p:nvPicPr>
                                <p:cNvPr id="13" name="对象 12">
                                  <a:extLst>
                                    <a:ext uri="{FF2B5EF4-FFF2-40B4-BE49-F238E27FC236}">
                                      <a16:creationId xmlns:a16="http://schemas.microsoft.com/office/drawing/2014/main" id="{8D3DC644-4E94-4B45-818C-25F2062010A2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48538" y="3601567"/>
                                  <a:ext cx="1943100" cy="330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13" name="对象 12">
                      <a:extLst>
                        <a:ext uri="{FF2B5EF4-FFF2-40B4-BE49-F238E27FC236}">
                          <a16:creationId xmlns:a16="http://schemas.microsoft.com/office/drawing/2014/main" id="{8D3DC644-4E94-4B45-818C-25F2062010A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5848538" y="3601567"/>
                    <a:ext cx="1943100" cy="3302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2051" name="Equation" r:id="rId6" imgW="1942920" imgH="330120" progId="Equation.DSMT4">
                            <p:embed/>
                          </p:oleObj>
                        </mc:Choice>
                        <mc:Fallback>
                          <p:oleObj name="Equation" r:id="rId6" imgW="1942920" imgH="330120" progId="Equation.DSMT4">
                            <p:embed/>
                            <p:pic>
                              <p:nvPicPr>
                                <p:cNvPr id="13" name="对象 12">
                                  <a:extLst>
                                    <a:ext uri="{FF2B5EF4-FFF2-40B4-BE49-F238E27FC236}">
                                      <a16:creationId xmlns:a16="http://schemas.microsoft.com/office/drawing/2014/main" id="{8D3DC644-4E94-4B45-818C-25F2062010A2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48538" y="3601567"/>
                                  <a:ext cx="1943100" cy="330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8C89897-5C02-469C-B999-A9461F343C2D}"/>
                    </a:ext>
                  </a:extLst>
                </p:cNvPr>
                <p:cNvSpPr/>
                <p:nvPr/>
              </p:nvSpPr>
              <p:spPr>
                <a:xfrm>
                  <a:off x="4874003" y="4599524"/>
                  <a:ext cx="3045203" cy="42533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15" name="对象 14">
                      <a:extLst>
                        <a:ext uri="{FF2B5EF4-FFF2-40B4-BE49-F238E27FC236}">
                          <a16:creationId xmlns:a16="http://schemas.microsoft.com/office/drawing/2014/main" id="{08F91180-0BFD-45DC-9717-AC94D9F5CE8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900103" y="4423926"/>
                    <a:ext cx="2032000" cy="3302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2052" name="Equation" r:id="rId8" imgW="2031840" imgH="330120" progId="Equation.DSMT4">
                            <p:embed/>
                          </p:oleObj>
                        </mc:Choice>
                        <mc:Fallback>
                          <p:oleObj name="Equation" r:id="rId8" imgW="2031840" imgH="330120" progId="Equation.DSMT4">
                            <p:embed/>
                            <p:pic>
                              <p:nvPicPr>
                                <p:cNvPr id="15" name="对象 14">
                                  <a:extLst>
                                    <a:ext uri="{FF2B5EF4-FFF2-40B4-BE49-F238E27FC236}">
                                      <a16:creationId xmlns:a16="http://schemas.microsoft.com/office/drawing/2014/main" id="{08F91180-0BFD-45DC-9717-AC94D9F5CE8C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900103" y="4423926"/>
                                  <a:ext cx="2032000" cy="330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15" name="对象 14">
                      <a:extLst>
                        <a:ext uri="{FF2B5EF4-FFF2-40B4-BE49-F238E27FC236}">
                          <a16:creationId xmlns:a16="http://schemas.microsoft.com/office/drawing/2014/main" id="{08F91180-0BFD-45DC-9717-AC94D9F5CE8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900103" y="4423926"/>
                    <a:ext cx="2032000" cy="3302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2052" name="Equation" r:id="rId8" imgW="2031840" imgH="330120" progId="Equation.DSMT4">
                            <p:embed/>
                          </p:oleObj>
                        </mc:Choice>
                        <mc:Fallback>
                          <p:oleObj name="Equation" r:id="rId8" imgW="2031840" imgH="330120" progId="Equation.DSMT4">
                            <p:embed/>
                            <p:pic>
                              <p:nvPicPr>
                                <p:cNvPr id="15" name="对象 14">
                                  <a:extLst>
                                    <a:ext uri="{FF2B5EF4-FFF2-40B4-BE49-F238E27FC236}">
                                      <a16:creationId xmlns:a16="http://schemas.microsoft.com/office/drawing/2014/main" id="{08F91180-0BFD-45DC-9717-AC94D9F5CE8C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900103" y="4423926"/>
                                  <a:ext cx="2032000" cy="330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43B7077-5A92-4014-ADFC-C80FA9EE3359}"/>
                    </a:ext>
                  </a:extLst>
                </p:cNvPr>
                <p:cNvSpPr txBox="1"/>
                <p:nvPr/>
              </p:nvSpPr>
              <p:spPr>
                <a:xfrm>
                  <a:off x="3481431" y="1115736"/>
                  <a:ext cx="195066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5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Logistic Regression</a:t>
                  </a:r>
                  <a:endParaRPr kumimoji="0" lang="zh-CN" alt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FA53527-4346-46DA-B628-B9E9DEA23AE9}"/>
                  </a:ext>
                </a:extLst>
              </p:cNvPr>
              <p:cNvSpPr txBox="1"/>
              <p:nvPr/>
            </p:nvSpPr>
            <p:spPr>
              <a:xfrm>
                <a:off x="4867876" y="4190157"/>
                <a:ext cx="133882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这边的点带到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E74B5EC-90F4-46A5-9C6E-D4CDE8203D07}"/>
                    </a:ext>
                  </a:extLst>
                </p:cNvPr>
                <p:cNvSpPr txBox="1"/>
                <p:nvPr/>
              </p:nvSpPr>
              <p:spPr>
                <a:xfrm>
                  <a:off x="6618366" y="5119057"/>
                  <a:ext cx="42838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E74B5EC-90F4-46A5-9C6E-D4CDE8203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366" y="5119057"/>
                  <a:ext cx="428386" cy="3231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96ADDA-B453-4C63-A8DD-CDDC271F2FED}"/>
                </a:ext>
              </a:extLst>
            </p:cNvPr>
            <p:cNvSpPr/>
            <p:nvPr/>
          </p:nvSpPr>
          <p:spPr>
            <a:xfrm>
              <a:off x="6962862" y="5164201"/>
              <a:ext cx="318782" cy="323165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3C53B5-B428-46F8-B24B-EF9DEFB14429}"/>
                </a:ext>
              </a:extLst>
            </p:cNvPr>
            <p:cNvSpPr/>
            <p:nvPr/>
          </p:nvSpPr>
          <p:spPr>
            <a:xfrm>
              <a:off x="1162530" y="1277318"/>
              <a:ext cx="318782" cy="323165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BFEE065-01E9-4E08-BF00-F339B01C1147}"/>
                    </a:ext>
                  </a:extLst>
                </p:cNvPr>
                <p:cNvSpPr txBox="1"/>
                <p:nvPr/>
              </p:nvSpPr>
              <p:spPr>
                <a:xfrm>
                  <a:off x="1292558" y="1273125"/>
                  <a:ext cx="4328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BFEE065-01E9-4E08-BF00-F339B01C1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558" y="1273125"/>
                  <a:ext cx="432875" cy="3231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150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1066BC-C8A0-4E78-BA29-24D34AD0CD86}"/>
                  </a:ext>
                </a:extLst>
              </p:cNvPr>
              <p:cNvSpPr txBox="1"/>
              <p:nvPr/>
            </p:nvSpPr>
            <p:spPr>
              <a:xfrm>
                <a:off x="1828800" y="859872"/>
                <a:ext cx="2455608" cy="51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𝜎</m:t>
                      </m:r>
                      <m:d>
                        <m:dPr>
                          <m:ctrlP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kumimoji="0" lang="en-US" altLang="zh-CN" sz="1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1           </m:t>
                              </m:r>
                              <m:r>
                                <a:rPr kumimoji="0" lang="en-US" altLang="zh-CN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en-US" altLang="zh-CN" sz="15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5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−1       </m:t>
                              </m:r>
                              <m: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CN" altLang="en-US" sz="1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1066BC-C8A0-4E78-BA29-24D34AD0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859872"/>
                <a:ext cx="2455608" cy="51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CBD195D7-453D-47A9-B8E9-5A8E0FF01E09}"/>
              </a:ext>
            </a:extLst>
          </p:cNvPr>
          <p:cNvGrpSpPr/>
          <p:nvPr/>
        </p:nvGrpSpPr>
        <p:grpSpPr>
          <a:xfrm>
            <a:off x="1828800" y="2234284"/>
            <a:ext cx="2780952" cy="2941722"/>
            <a:chOff x="1828800" y="2234284"/>
            <a:chExt cx="2780952" cy="29417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F83CD7F-2CB2-483F-B614-53506EC85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2242673"/>
              <a:ext cx="2780952" cy="2933333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CC48E5-491A-4C4B-B600-DF65E85F05CF}"/>
                </a:ext>
              </a:extLst>
            </p:cNvPr>
            <p:cNvSpPr/>
            <p:nvPr/>
          </p:nvSpPr>
          <p:spPr>
            <a:xfrm>
              <a:off x="2444207" y="2234284"/>
              <a:ext cx="587230" cy="36072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F2A1331-3934-4066-ACE5-B442FD79D4AA}"/>
                </a:ext>
              </a:extLst>
            </p:cNvPr>
            <p:cNvSpPr/>
            <p:nvPr/>
          </p:nvSpPr>
          <p:spPr>
            <a:xfrm>
              <a:off x="2034544" y="4054663"/>
              <a:ext cx="434830" cy="20832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2FD476B-3170-4E52-B2B3-4C65EEA8A7CA}"/>
                    </a:ext>
                  </a:extLst>
                </p:cNvPr>
                <p:cNvSpPr txBox="1"/>
                <p:nvPr/>
              </p:nvSpPr>
              <p:spPr>
                <a:xfrm>
                  <a:off x="2251959" y="2434422"/>
                  <a:ext cx="756554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1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𝜎</m:t>
                        </m:r>
                        <m:r>
                          <a:rPr kumimoji="0" lang="en-US" altLang="zh-CN" sz="1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a:rPr kumimoji="0" lang="en-US" altLang="zh-CN" sz="1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𝑋</m:t>
                        </m:r>
                        <m:r>
                          <a:rPr kumimoji="0" lang="en-US" altLang="zh-CN" sz="1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2FD476B-3170-4E52-B2B3-4C65EEA8A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959" y="2434422"/>
                  <a:ext cx="756554" cy="230832"/>
                </a:xfrm>
                <a:prstGeom prst="rect">
                  <a:avLst/>
                </a:prstGeom>
                <a:blipFill>
                  <a:blip r:embed="rId4"/>
                  <a:stretch>
                    <a:fillRect l="-2400" r="-7200" b="-36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611C2FD-D3A9-430C-8FD4-E9F7FFB7918F}"/>
                    </a:ext>
                  </a:extLst>
                </p:cNvPr>
                <p:cNvSpPr txBox="1"/>
                <p:nvPr/>
              </p:nvSpPr>
              <p:spPr>
                <a:xfrm>
                  <a:off x="3922765" y="4043410"/>
                  <a:ext cx="479362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altLang="zh-CN" sz="15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a:rPr kumimoji="0" lang="en-US" altLang="zh-CN" sz="1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𝑋</m:t>
                        </m:r>
                      </m:oMath>
                    </m:oMathPara>
                  </a14:m>
                  <a:endParaRPr kumimoji="0" lang="zh-CN" alt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611C2FD-D3A9-430C-8FD4-E9F7FFB79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765" y="4043410"/>
                  <a:ext cx="479362" cy="230832"/>
                </a:xfrm>
                <a:prstGeom prst="rect">
                  <a:avLst/>
                </a:prstGeom>
                <a:blipFill>
                  <a:blip r:embed="rId5"/>
                  <a:stretch>
                    <a:fillRect l="-7595" r="-6329"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881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1A89898-F94D-4BF5-A637-822CF9F80608}"/>
              </a:ext>
            </a:extLst>
          </p:cNvPr>
          <p:cNvGrpSpPr/>
          <p:nvPr/>
        </p:nvGrpSpPr>
        <p:grpSpPr>
          <a:xfrm>
            <a:off x="1551482" y="1757362"/>
            <a:ext cx="8753475" cy="3343275"/>
            <a:chOff x="1551482" y="1757362"/>
            <a:chExt cx="8753475" cy="33432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DDE1C90-D749-4892-AB1D-3972CA8A6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482" y="1757362"/>
              <a:ext cx="8753475" cy="334327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608CE13-FCDE-475E-949E-BF8FDED6D160}"/>
                </a:ext>
              </a:extLst>
            </p:cNvPr>
            <p:cNvSpPr/>
            <p:nvPr/>
          </p:nvSpPr>
          <p:spPr>
            <a:xfrm>
              <a:off x="6778305" y="2709512"/>
              <a:ext cx="3405930" cy="1132645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EDFB61E-7622-40EF-B72D-D2DCC7FD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7583" y="2921790"/>
              <a:ext cx="438095" cy="282806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1D23C5C-C9D9-4169-B0F2-85ACBA8804BF}"/>
                </a:ext>
              </a:extLst>
            </p:cNvPr>
            <p:cNvSpPr txBox="1"/>
            <p:nvPr/>
          </p:nvSpPr>
          <p:spPr>
            <a:xfrm>
              <a:off x="7021585" y="2921790"/>
              <a:ext cx="274607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Predicted class probability</a:t>
              </a:r>
              <a:endPara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39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09E548-00AE-4CFF-8092-DB747C1FB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267" y="317383"/>
          <a:ext cx="2768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768400" imgH="2108160" progId="Equation.DSMT4">
                  <p:embed/>
                </p:oleObj>
              </mc:Choice>
              <mc:Fallback>
                <p:oleObj name="Equation" r:id="rId3" imgW="2768400" imgH="21081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A09E548-00AE-4CFF-8092-DB747C1FB3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267" y="317383"/>
                        <a:ext cx="27686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1455288-D347-432D-9585-8072E0C3C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6024" y="865697"/>
          <a:ext cx="2895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895480" imgH="1549080" progId="Equation.DSMT4">
                  <p:embed/>
                </p:oleObj>
              </mc:Choice>
              <mc:Fallback>
                <p:oleObj name="Equation" r:id="rId5" imgW="2895480" imgH="15490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1455288-D347-432D-9585-8072E0C3C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6024" y="865697"/>
                        <a:ext cx="28956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85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50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Office 主题​​</vt:lpstr>
      <vt:lpstr>1_Office 主题​​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 Q</dc:creator>
  <cp:lastModifiedBy>LF Q</cp:lastModifiedBy>
  <cp:revision>1</cp:revision>
  <dcterms:created xsi:type="dcterms:W3CDTF">2019-11-02T15:03:23Z</dcterms:created>
  <dcterms:modified xsi:type="dcterms:W3CDTF">2019-11-02T15:03:44Z</dcterms:modified>
</cp:coreProperties>
</file>