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6" autoAdjust="0"/>
  </p:normalViewPr>
  <p:slideViewPr>
    <p:cSldViewPr snapToGrid="0">
      <p:cViewPr varScale="1">
        <p:scale>
          <a:sx n="99" d="100"/>
          <a:sy n="99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76CE0-C51E-4272-A7AF-0DF83D74DA22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5EBDE-748B-40CD-BB0E-EFABAE74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7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去除分类错误的样本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6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labelImg</a:t>
            </a:r>
            <a:r>
              <a:rPr lang="zh-CN" altLang="en-US"/>
              <a:t>对图片进行标注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5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数据集格式转换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、对图像的每个通道都减去一个均值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7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5EBDE-748B-40CD-BB0E-EFABAE7473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2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DB06-0003-4B60-A740-B9B8A2DAE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765D6-A757-4C5E-A733-43330968C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EFAD2-B52E-4563-B68C-A2D65F68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F6BA0-F0F0-4D09-BE42-0EC277D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892CB-3482-4535-87F1-1966F0AB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E43A5-45A7-401A-B710-E6C70BA6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6A2C7-120C-49FB-AB53-6AC6B317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A434B-09E1-4A7B-B962-868F835A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7DFCE-A925-4010-9B9B-1842E7F3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AFF0E-8B86-4C9F-8AC3-18CCF220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5BE08D-5C47-45C0-BBB9-D460BF951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2BBE1-3C77-45CF-826E-166CC848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7513A-E7A3-4967-9951-8924B1F4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C813F-75C7-43BB-9959-85DB0483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85821-30D1-483D-913C-398D3C21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548B7-3599-4D3D-AA79-9E2C86FA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204FE-904C-4458-A189-7278AD6B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44529-AC26-49E8-BE68-232465FD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E1D7C-48E3-463B-8170-81B2F4E4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16092-D145-4FC3-A80D-1AA9854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D8040-99BC-4C6D-BAB6-71AC81EC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91A56-093B-44F7-8CCB-84F4AA54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D20CA-D41E-44AC-9B95-A50DAEEC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23CAB-82FB-447B-A17D-3F98F559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A663A-63E6-46C0-85D9-28637505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8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C1C0-D41E-41DD-9E84-930FE754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6129B-3ABB-4D52-976C-CC6DF8265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0DFD5-5F24-4412-832B-12905B25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E833B-5E55-40B8-A100-44C1CDDC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1C797-EA03-49A8-9F39-FB8B20E6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5DEB3-895A-4280-B837-85A31EFC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7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1B40-284F-456F-B33A-747F64CD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9E3D2-BD1B-415E-8DEE-BF633213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3A1FF-FF96-46F4-A341-93F73E596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A89DE-68B9-42B5-A845-862E2F4A3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3C6662-FB7A-49C1-982D-F2B57312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23F833-A38F-49DB-9F1C-3F3E347D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18DE4-49F1-4052-8CDE-8F89416B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C8BF77-5436-4BD1-A1EF-3EE30D1B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3F49-9505-4BC6-831E-2739D4F4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948156-15A2-4AE7-B5BA-F88400FE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310367-5DB2-495D-9732-8D50B8A1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8A4385-AD3B-4E0F-82D0-A9FEB2D7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C19B72-356A-4C5A-84F6-FBE68845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A95105-759F-49F6-A577-F1184575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B7F-6C68-4F3A-8ABE-5FD7BE0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1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5D8B0-B041-4859-BC00-C9548C3B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576FE-544F-4E0B-968D-4EF16B66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9461C-AFDB-4851-BBEE-E00BBAF5D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1CCC1-2CB3-4F5B-96A6-38EB9044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884BC-7A57-4CC4-B874-25E216CA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E3CA6-D128-4BFA-93CA-D3356EFB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8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53E6-F666-484A-92C4-FC440ECE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8902E-7795-4084-8463-4FB87F6C6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D6C695-8FFB-425C-89C9-F25C89BA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6F47E-EACE-43DA-9DDF-2AA941F6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C6658-3217-4C29-8F8F-E251A738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70FA5-6F71-40EE-A61E-2F5361AE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1C454B-8018-4799-AD7F-B25F0F99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85169-077E-44AD-A316-B836820C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24669-947A-445E-A3FF-F5C75585E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F270-FE5B-4BBA-896F-1E5C21E5FD45}" type="datetimeFigureOut">
              <a:rPr lang="zh-CN" altLang="en-US" smtClean="0"/>
              <a:t>2020-05-01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5ADD7-B6D1-4C1E-960F-478A4277F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8AD5E-873F-4750-8116-EC1C53BA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B37C-E389-49C1-AC7C-5FE34BF7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78085E-6B5E-4E8B-AD8A-E5F9D103B6C4}"/>
              </a:ext>
            </a:extLst>
          </p:cNvPr>
          <p:cNvSpPr txBox="1"/>
          <p:nvPr/>
        </p:nvSpPr>
        <p:spPr>
          <a:xfrm>
            <a:off x="4888524" y="29454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数据集处理</a:t>
            </a:r>
          </a:p>
        </p:txBody>
      </p:sp>
    </p:spTree>
    <p:extLst>
      <p:ext uri="{BB962C8B-B14F-4D97-AF65-F5344CB8AC3E}">
        <p14:creationId xmlns:p14="http://schemas.microsoft.com/office/powerpoint/2010/main" val="378188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437B7B-A5E7-468F-A53A-0381D788F00B}"/>
              </a:ext>
            </a:extLst>
          </p:cNvPr>
          <p:cNvGrpSpPr/>
          <p:nvPr/>
        </p:nvGrpSpPr>
        <p:grpSpPr>
          <a:xfrm>
            <a:off x="429106" y="1105933"/>
            <a:ext cx="11333788" cy="4965587"/>
            <a:chOff x="659424" y="1201183"/>
            <a:chExt cx="11333788" cy="496558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A7C2EB4-E2C4-488A-9596-564B359D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424" y="1201184"/>
              <a:ext cx="11333788" cy="4965586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F8E1D03-1D49-4939-AA2B-15EDF78AB03B}"/>
                </a:ext>
              </a:extLst>
            </p:cNvPr>
            <p:cNvSpPr/>
            <p:nvPr/>
          </p:nvSpPr>
          <p:spPr>
            <a:xfrm>
              <a:off x="3024554" y="1201183"/>
              <a:ext cx="2022232" cy="1691485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3AAC75F-2B79-417D-BA6F-99505D55CC5C}"/>
                </a:ext>
              </a:extLst>
            </p:cNvPr>
            <p:cNvSpPr/>
            <p:nvPr/>
          </p:nvSpPr>
          <p:spPr>
            <a:xfrm>
              <a:off x="752474" y="2892668"/>
              <a:ext cx="1929181" cy="162218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576803-6896-42FA-9AA3-5D38D2FE3C4A}"/>
                </a:ext>
              </a:extLst>
            </p:cNvPr>
            <p:cNvSpPr/>
            <p:nvPr/>
          </p:nvSpPr>
          <p:spPr>
            <a:xfrm>
              <a:off x="5361727" y="2892668"/>
              <a:ext cx="1929181" cy="162218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18A2DC-B995-45F8-9876-1EDFCE54BCF0}"/>
                </a:ext>
              </a:extLst>
            </p:cNvPr>
            <p:cNvSpPr/>
            <p:nvPr/>
          </p:nvSpPr>
          <p:spPr>
            <a:xfrm>
              <a:off x="9926285" y="2892668"/>
              <a:ext cx="1929181" cy="162218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C1C54A8-E89D-46B2-AE5D-B7E2D28B7FC2}"/>
                </a:ext>
              </a:extLst>
            </p:cNvPr>
            <p:cNvSpPr/>
            <p:nvPr/>
          </p:nvSpPr>
          <p:spPr>
            <a:xfrm>
              <a:off x="7605849" y="1201183"/>
              <a:ext cx="2022232" cy="1691485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CEF28C-A408-4DC8-9FE2-830C6D2696CA}"/>
                </a:ext>
              </a:extLst>
            </p:cNvPr>
            <p:cNvSpPr/>
            <p:nvPr/>
          </p:nvSpPr>
          <p:spPr>
            <a:xfrm>
              <a:off x="3071079" y="4544588"/>
              <a:ext cx="1929181" cy="162218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6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22B41F-DBB5-4EFA-85A1-698A09CE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551415"/>
            <a:ext cx="11229975" cy="59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DD6911-6A00-440E-AC3F-6D20794D73FB}"/>
              </a:ext>
            </a:extLst>
          </p:cNvPr>
          <p:cNvSpPr txBox="1"/>
          <p:nvPr/>
        </p:nvSpPr>
        <p:spPr>
          <a:xfrm>
            <a:off x="342899" y="314325"/>
            <a:ext cx="76390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主要函数：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tf.python_io.TFRecordWriter(path)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TFRecord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：写入的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TFRecord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文件路径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write(Example.SerializeToString()):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向文件中写入一个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close():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关闭文件写入器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tf.train.Example(features=None)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对图片数据和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文件进行封装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tf.train.Features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类型的特征实例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格式协议块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4E89EE-DC93-4F72-8E54-617FFE154097}"/>
              </a:ext>
            </a:extLst>
          </p:cNvPr>
          <p:cNvSpPr txBox="1"/>
          <p:nvPr/>
        </p:nvSpPr>
        <p:spPr>
          <a:xfrm>
            <a:off x="609600" y="29813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018240-4FD2-46C2-91B3-4BF0C7C2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4" y="3435133"/>
            <a:ext cx="6229350" cy="32584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1C90FA-7FF6-452A-8F0A-5A782AE090D0}"/>
              </a:ext>
            </a:extLst>
          </p:cNvPr>
          <p:cNvSpPr/>
          <p:nvPr/>
        </p:nvSpPr>
        <p:spPr>
          <a:xfrm>
            <a:off x="342899" y="349507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tf.train.Features(feature=None)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构建每个样本的信息键值对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：字典数据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,key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为要保存的名字，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tf.train.Feature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tf.train.Feature(**options)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**options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：例如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bytes_list=tf.train. BytesList(value=[Bytes])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int64_list=tf.train. Int64List(value=[Value])</a:t>
            </a:r>
          </a:p>
        </p:txBody>
      </p:sp>
    </p:spTree>
    <p:extLst>
      <p:ext uri="{BB962C8B-B14F-4D97-AF65-F5344CB8AC3E}">
        <p14:creationId xmlns:p14="http://schemas.microsoft.com/office/powerpoint/2010/main" val="41277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2545FA-72B3-4C8B-9CC7-29E230C4CD13}"/>
              </a:ext>
            </a:extLst>
          </p:cNvPr>
          <p:cNvSpPr txBox="1"/>
          <p:nvPr/>
        </p:nvSpPr>
        <p:spPr>
          <a:xfrm>
            <a:off x="440656" y="3552411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随机裁剪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20278A-E66B-43EB-9B86-F321A77E5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1" y="707822"/>
            <a:ext cx="4694346" cy="27046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45F09A-3251-4B77-9CB4-D8DA91FB1003}"/>
              </a:ext>
            </a:extLst>
          </p:cNvPr>
          <p:cNvSpPr/>
          <p:nvPr/>
        </p:nvSpPr>
        <p:spPr>
          <a:xfrm>
            <a:off x="440656" y="281393"/>
            <a:ext cx="3039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减去图像均值（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SSD_VGG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1C64E6-2437-4F9B-B5FF-B48FADCE2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865" y="1151929"/>
            <a:ext cx="4694346" cy="32314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966FE6-C5A9-44CD-B98A-B666D9DFA164}"/>
              </a:ext>
            </a:extLst>
          </p:cNvPr>
          <p:cNvSpPr/>
          <p:nvPr/>
        </p:nvSpPr>
        <p:spPr>
          <a:xfrm>
            <a:off x="6431170" y="281393"/>
            <a:ext cx="19603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随机颜色抖动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明亮程度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饱和度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869F05-6E42-48CB-A948-243853D11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56" y="4238994"/>
            <a:ext cx="4694346" cy="19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6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83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180F8A-4CC8-485F-9BD4-65A351FC5FCE}"/>
              </a:ext>
            </a:extLst>
          </p:cNvPr>
          <p:cNvSpPr txBox="1"/>
          <p:nvPr/>
        </p:nvSpPr>
        <p:spPr>
          <a:xfrm>
            <a:off x="590550" y="4762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C7C2F0-4C47-46ED-ACF6-835E55EAE83E}"/>
              </a:ext>
            </a:extLst>
          </p:cNvPr>
          <p:cNvSpPr txBox="1"/>
          <p:nvPr/>
        </p:nvSpPr>
        <p:spPr>
          <a:xfrm>
            <a:off x="1259964" y="1571625"/>
            <a:ext cx="3320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、用检测模型将车辆检测出来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、用分类网络进行细分</a:t>
            </a:r>
          </a:p>
        </p:txBody>
      </p:sp>
    </p:spTree>
    <p:extLst>
      <p:ext uri="{BB962C8B-B14F-4D97-AF65-F5344CB8AC3E}">
        <p14:creationId xmlns:p14="http://schemas.microsoft.com/office/powerpoint/2010/main" val="346915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235</Words>
  <Application>Microsoft Office PowerPoint</Application>
  <PresentationFormat>宽屏</PresentationFormat>
  <Paragraphs>43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 Q</dc:creator>
  <cp:lastModifiedBy>LF Q</cp:lastModifiedBy>
  <cp:revision>9</cp:revision>
  <dcterms:created xsi:type="dcterms:W3CDTF">2020-05-01T06:59:15Z</dcterms:created>
  <dcterms:modified xsi:type="dcterms:W3CDTF">2020-05-01T08:51:43Z</dcterms:modified>
</cp:coreProperties>
</file>