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6" r:id="rId4"/>
    <p:sldId id="286" r:id="rId5"/>
    <p:sldId id="300" r:id="rId6"/>
    <p:sldId id="297" r:id="rId7"/>
    <p:sldId id="303" r:id="rId8"/>
    <p:sldId id="302" r:id="rId9"/>
    <p:sldId id="301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9" autoAdjust="0"/>
    <p:restoredTop sz="94643"/>
  </p:normalViewPr>
  <p:slideViewPr>
    <p:cSldViewPr snapToGrid="0" snapToObjects="1">
      <p:cViewPr>
        <p:scale>
          <a:sx n="70" d="100"/>
          <a:sy n="70" d="100"/>
        </p:scale>
        <p:origin x="120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2019-10-16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</a:t>
            </a:r>
            <a:r>
              <a:rPr lang="en-US" dirty="0"/>
              <a:t>Wang Jian Translation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1075CF-035E-494C-A922-948B929B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" y="2711787"/>
            <a:ext cx="11545211" cy="1162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F94482-C279-4B45-8650-D1972E7F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8" y="4131596"/>
            <a:ext cx="6877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A9138-3071-452F-82FD-69840028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2070965"/>
            <a:ext cx="10680970" cy="2132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F80DC0-334F-40FA-98AE-0204D7D2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847725"/>
            <a:ext cx="11106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 </a:t>
            </a:r>
            <a:r>
              <a:rPr lang="en-US" altLang="zh-CN" b="1" dirty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A9138-3071-452F-82FD-69840028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2070965"/>
            <a:ext cx="10680970" cy="21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F80DC0-334F-40FA-98AE-0204D7D2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1" y="570757"/>
            <a:ext cx="11106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x-y</a:t>
            </a:r>
            <a:r>
              <a:rPr lang="zh-CN" altLang="en-US" dirty="0"/>
              <a:t>坐标系中，用</a:t>
            </a:r>
            <a:r>
              <a:rPr lang="en-US" altLang="zh-CN" dirty="0" err="1"/>
              <a:t>matplot</a:t>
            </a:r>
            <a:r>
              <a:rPr lang="zh-CN" altLang="en-US" dirty="0"/>
              <a:t>编写</a:t>
            </a:r>
            <a:r>
              <a:rPr lang="en-US" altLang="zh-CN" dirty="0"/>
              <a:t>2</a:t>
            </a:r>
            <a:r>
              <a:rPr lang="zh-CN" altLang="en-US" dirty="0"/>
              <a:t>维度矢量函数</a:t>
            </a:r>
            <a:r>
              <a:rPr lang="en-US" altLang="zh-CN" dirty="0"/>
              <a:t> </a:t>
            </a:r>
            <a:r>
              <a:rPr lang="en-US" altLang="zh-CN" dirty="0" err="1"/>
              <a:t>plotvector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），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维度矢量，要求该函数能根据输入矢量做出</a:t>
            </a:r>
            <a:r>
              <a:rPr lang="en-US" altLang="zh-CN" dirty="0"/>
              <a:t>2</a:t>
            </a:r>
            <a:r>
              <a:rPr lang="zh-CN" altLang="en-US" dirty="0"/>
              <a:t>维度矢量图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有矢量 </a:t>
            </a:r>
            <a:r>
              <a:rPr lang="en-US" altLang="zh-CN" dirty="0"/>
              <a:t>v = [ 1, 1], </a:t>
            </a:r>
            <a:r>
              <a:rPr lang="zh-CN" altLang="en-US" dirty="0"/>
              <a:t>需要逆时针偏转</a:t>
            </a:r>
            <a:r>
              <a:rPr lang="en-US" altLang="zh-CN" dirty="0"/>
              <a:t>90</a:t>
            </a:r>
            <a:r>
              <a:rPr lang="zh-CN" altLang="en-US" dirty="0"/>
              <a:t>度，长度不变，变换矩阵</a:t>
            </a:r>
            <a:r>
              <a:rPr lang="en-US" altLang="zh-CN" dirty="0"/>
              <a:t>A</a:t>
            </a:r>
            <a:r>
              <a:rPr lang="zh-CN" altLang="en-US" dirty="0"/>
              <a:t>为何值？变换后的矢量</a:t>
            </a:r>
            <a:r>
              <a:rPr lang="en-US" altLang="zh-CN" dirty="0"/>
              <a:t>u=</a:t>
            </a:r>
            <a:r>
              <a:rPr lang="zh-CN" altLang="en-US" dirty="0"/>
              <a:t>？编程序画出</a:t>
            </a:r>
            <a:r>
              <a:rPr lang="en-US" altLang="zh-CN" dirty="0"/>
              <a:t>v</a:t>
            </a:r>
            <a:r>
              <a:rPr lang="zh-CN" altLang="en-US" dirty="0"/>
              <a:t>与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4F695-39BF-4324-85D6-1413E871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7" y="1825625"/>
            <a:ext cx="7286625" cy="95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5481E-ACAA-4100-95E6-42A28095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7" y="3255963"/>
            <a:ext cx="6648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4F695-39BF-4324-85D6-1413E871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7" y="1825625"/>
            <a:ext cx="7286625" cy="95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5481E-ACAA-4100-95E6-42A28095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7" y="3255963"/>
            <a:ext cx="6648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-5</a:t>
            </a:r>
            <a:r>
              <a:rPr lang="zh-CN" alt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BFED6-1965-4E88-A720-08DB07AE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23" y="0"/>
            <a:ext cx="727286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E3DCE0-20F2-46E8-A8AC-5699FD1A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14" y="3108551"/>
            <a:ext cx="6019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-6</a:t>
            </a:r>
            <a:r>
              <a:rPr lang="zh-CN" alt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Quadratic form to matrix form </a:t>
            </a:r>
            <a:r>
              <a:rPr lang="zh-CN" altLang="en-US" b="1" dirty="0"/>
              <a:t>，求解抛物面极值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提示答案在 </a:t>
            </a:r>
            <a:r>
              <a:rPr lang="en-US" altLang="zh-CN" b="1" dirty="0"/>
              <a:t>https://hadrienj.github.io/posts/Deep-Learning-Book-Series-2.7-Eigendecomposition/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508C47-DA53-41C0-B37F-F0076FB6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76" y="3532052"/>
            <a:ext cx="4305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                           上机练习 -1</vt:lpstr>
      <vt:lpstr>                           上机练习</vt:lpstr>
      <vt:lpstr>                           上机练习-2</vt:lpstr>
      <vt:lpstr>                           上机练习-3</vt:lpstr>
      <vt:lpstr>                           上机练习-4</vt:lpstr>
      <vt:lpstr>                           上机练习-4</vt:lpstr>
      <vt:lpstr>                           上机练习-5 </vt:lpstr>
      <vt:lpstr>                           上机练习-6 </vt:lpstr>
      <vt:lpstr>                           上机练习</vt:lpstr>
      <vt:lpstr>                           上机练习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38</cp:revision>
  <dcterms:created xsi:type="dcterms:W3CDTF">2019-10-10T04:59:42Z</dcterms:created>
  <dcterms:modified xsi:type="dcterms:W3CDTF">2019-10-17T06:24:10Z</dcterms:modified>
</cp:coreProperties>
</file>