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4" autoAdjust="0"/>
    <p:restoredTop sz="94714" autoAdjust="0"/>
  </p:normalViewPr>
  <p:slideViewPr>
    <p:cSldViewPr>
      <p:cViewPr varScale="1">
        <p:scale>
          <a:sx n="101" d="100"/>
          <a:sy n="101" d="100"/>
        </p:scale>
        <p:origin x="-2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0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4F3807A4-4385-48B0-902A-8BAD387089C0}" type="presOf" srcId="{A8A717E1-5F8A-425B-80B1-2DDC3B6D0CE6}" destId="{9064A41D-B048-47CF-B04A-6ABC631CD147}" srcOrd="0" destOrd="0" presId="urn:microsoft.com/office/officeart/2005/8/layout/hProcess3"/>
    <dgm:cxn modelId="{96242CCD-F14B-48DE-B812-C8ABFDB8D7B8}" type="presOf" srcId="{5D6967A8-4ADD-45A3-B7C0-C8D51532C169}" destId="{CCBAF0CB-651A-45C7-B9EE-7714C0328000}" srcOrd="0" destOrd="0" presId="urn:microsoft.com/office/officeart/2005/8/layout/hProcess3"/>
    <dgm:cxn modelId="{75C30507-F313-41EC-9F8D-D89727C055B8}" type="presParOf" srcId="{CCBAF0CB-651A-45C7-B9EE-7714C0328000}" destId="{186D33C5-2CC0-42DB-BB90-59E2BBD6BB84}" srcOrd="0" destOrd="0" presId="urn:microsoft.com/office/officeart/2005/8/layout/hProcess3"/>
    <dgm:cxn modelId="{D972439C-2FEF-4CBB-8079-CD4BDB670367}" type="presParOf" srcId="{CCBAF0CB-651A-45C7-B9EE-7714C0328000}" destId="{F41A5465-BD15-4BBB-B59D-D98095242875}" srcOrd="1" destOrd="0" presId="urn:microsoft.com/office/officeart/2005/8/layout/hProcess3"/>
    <dgm:cxn modelId="{FD6B30AA-7619-4E8D-BEA0-4415D0CFA859}" type="presParOf" srcId="{F41A5465-BD15-4BBB-B59D-D98095242875}" destId="{02A9F453-B471-4724-9B6B-7CD202BE39B7}" srcOrd="0" destOrd="0" presId="urn:microsoft.com/office/officeart/2005/8/layout/hProcess3"/>
    <dgm:cxn modelId="{2BC21430-38DA-41C6-8B08-6490A8DD68E1}" type="presParOf" srcId="{F41A5465-BD15-4BBB-B59D-D98095242875}" destId="{9B3C1BF5-92F6-4165-BD52-9D883597E203}" srcOrd="1" destOrd="0" presId="urn:microsoft.com/office/officeart/2005/8/layout/hProcess3"/>
    <dgm:cxn modelId="{F7C2EA9E-D4AE-4F8A-ABA4-6F32321C714F}" type="presParOf" srcId="{9B3C1BF5-92F6-4165-BD52-9D883597E203}" destId="{3059DCB5-D23B-4185-8CD4-DB222F0842C3}" srcOrd="0" destOrd="0" presId="urn:microsoft.com/office/officeart/2005/8/layout/hProcess3"/>
    <dgm:cxn modelId="{770C5C46-4115-47C3-90C1-BDFC7AFE8FA1}" type="presParOf" srcId="{9B3C1BF5-92F6-4165-BD52-9D883597E203}" destId="{9064A41D-B048-47CF-B04A-6ABC631CD147}" srcOrd="1" destOrd="0" presId="urn:microsoft.com/office/officeart/2005/8/layout/hProcess3"/>
    <dgm:cxn modelId="{BEDE547B-BD37-4323-89DF-C5B235210376}" type="presParOf" srcId="{9B3C1BF5-92F6-4165-BD52-9D883597E203}" destId="{E3747A60-7ABF-415C-A12B-525AC992F8B6}" srcOrd="2" destOrd="0" presId="urn:microsoft.com/office/officeart/2005/8/layout/hProcess3"/>
    <dgm:cxn modelId="{3D2464F0-C05D-4902-AF68-70BF8E9758CE}" type="presParOf" srcId="{9B3C1BF5-92F6-4165-BD52-9D883597E203}" destId="{BED8CABD-D35A-43FD-9F7F-A5D1583ED207}" srcOrd="3" destOrd="0" presId="urn:microsoft.com/office/officeart/2005/8/layout/hProcess3"/>
    <dgm:cxn modelId="{D9C23CA2-2678-4634-BEC0-22E8E8E0F5C9}" type="presParOf" srcId="{F41A5465-BD15-4BBB-B59D-D98095242875}" destId="{67DD4B00-8788-49E3-BA66-54A8F60F32DC}" srcOrd="2" destOrd="0" presId="urn:microsoft.com/office/officeart/2005/8/layout/hProcess3"/>
    <dgm:cxn modelId="{D7C792B5-C6D7-4AEB-88A6-C7D8AC8C5DED}" type="presParOf" srcId="{F41A5465-BD15-4BBB-B59D-D98095242875}" destId="{48C923F3-6427-4438-A24B-BFA4692DBE5E}" srcOrd="3" destOrd="0" presId="urn:microsoft.com/office/officeart/2005/8/layout/hProcess3"/>
    <dgm:cxn modelId="{F8AA62F6-7551-4E0D-93CB-E85E9F59D95A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787C2CF4-2733-40F1-AD34-10152BA471DA}" type="presOf" srcId="{5D6967A8-4ADD-45A3-B7C0-C8D51532C169}" destId="{CCBAF0CB-651A-45C7-B9EE-7714C0328000}" srcOrd="0" destOrd="0" presId="urn:microsoft.com/office/officeart/2005/8/layout/hProcess3"/>
    <dgm:cxn modelId="{EC946DB3-9B43-4CDA-B9A5-A036E5ED9D70}" type="presOf" srcId="{A8A717E1-5F8A-425B-80B1-2DDC3B6D0CE6}" destId="{9064A41D-B048-47CF-B04A-6ABC631CD147}" srcOrd="0" destOrd="0" presId="urn:microsoft.com/office/officeart/2005/8/layout/hProcess3"/>
    <dgm:cxn modelId="{E41F09CD-9AA8-4958-9186-B91450012249}" type="presParOf" srcId="{CCBAF0CB-651A-45C7-B9EE-7714C0328000}" destId="{186D33C5-2CC0-42DB-BB90-59E2BBD6BB84}" srcOrd="0" destOrd="0" presId="urn:microsoft.com/office/officeart/2005/8/layout/hProcess3"/>
    <dgm:cxn modelId="{DB9F99F8-7C7D-4169-AAE4-8D9AD419CE2B}" type="presParOf" srcId="{CCBAF0CB-651A-45C7-B9EE-7714C0328000}" destId="{F41A5465-BD15-4BBB-B59D-D98095242875}" srcOrd="1" destOrd="0" presId="urn:microsoft.com/office/officeart/2005/8/layout/hProcess3"/>
    <dgm:cxn modelId="{E1F7F605-8D98-4C1A-AD27-6C89A91F069C}" type="presParOf" srcId="{F41A5465-BD15-4BBB-B59D-D98095242875}" destId="{02A9F453-B471-4724-9B6B-7CD202BE39B7}" srcOrd="0" destOrd="0" presId="urn:microsoft.com/office/officeart/2005/8/layout/hProcess3"/>
    <dgm:cxn modelId="{E9892C47-A357-4B79-B5A7-EFF876B4736B}" type="presParOf" srcId="{F41A5465-BD15-4BBB-B59D-D98095242875}" destId="{9B3C1BF5-92F6-4165-BD52-9D883597E203}" srcOrd="1" destOrd="0" presId="urn:microsoft.com/office/officeart/2005/8/layout/hProcess3"/>
    <dgm:cxn modelId="{A3AD75B5-75D6-4239-B734-E2C25BA32557}" type="presParOf" srcId="{9B3C1BF5-92F6-4165-BD52-9D883597E203}" destId="{3059DCB5-D23B-4185-8CD4-DB222F0842C3}" srcOrd="0" destOrd="0" presId="urn:microsoft.com/office/officeart/2005/8/layout/hProcess3"/>
    <dgm:cxn modelId="{79D065AB-92D0-4B1D-8C70-9810F32BB87E}" type="presParOf" srcId="{9B3C1BF5-92F6-4165-BD52-9D883597E203}" destId="{9064A41D-B048-47CF-B04A-6ABC631CD147}" srcOrd="1" destOrd="0" presId="urn:microsoft.com/office/officeart/2005/8/layout/hProcess3"/>
    <dgm:cxn modelId="{C85E069F-5A7A-4B52-AFBC-C9E35A6607CA}" type="presParOf" srcId="{9B3C1BF5-92F6-4165-BD52-9D883597E203}" destId="{E3747A60-7ABF-415C-A12B-525AC992F8B6}" srcOrd="2" destOrd="0" presId="urn:microsoft.com/office/officeart/2005/8/layout/hProcess3"/>
    <dgm:cxn modelId="{2FC44566-E3DC-4F2E-82BD-5ABC74802E38}" type="presParOf" srcId="{9B3C1BF5-92F6-4165-BD52-9D883597E203}" destId="{BED8CABD-D35A-43FD-9F7F-A5D1583ED207}" srcOrd="3" destOrd="0" presId="urn:microsoft.com/office/officeart/2005/8/layout/hProcess3"/>
    <dgm:cxn modelId="{89E63D26-0F31-486B-8DB5-68116A316F39}" type="presParOf" srcId="{F41A5465-BD15-4BBB-B59D-D98095242875}" destId="{67DD4B00-8788-49E3-BA66-54A8F60F32DC}" srcOrd="2" destOrd="0" presId="urn:microsoft.com/office/officeart/2005/8/layout/hProcess3"/>
    <dgm:cxn modelId="{8480D1BD-E593-4C6F-9D55-0A4EB511A8FB}" type="presParOf" srcId="{F41A5465-BD15-4BBB-B59D-D98095242875}" destId="{48C923F3-6427-4438-A24B-BFA4692DBE5E}" srcOrd="3" destOrd="0" presId="urn:microsoft.com/office/officeart/2005/8/layout/hProcess3"/>
    <dgm:cxn modelId="{07B96D78-2C75-408D-BCE1-8B3573B75AD9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30446CA5-FE2D-45D7-A30D-F2CA4260D30F}" type="presOf" srcId="{5D6967A8-4ADD-45A3-B7C0-C8D51532C169}" destId="{CCBAF0CB-651A-45C7-B9EE-7714C0328000}" srcOrd="0" destOrd="0" presId="urn:microsoft.com/office/officeart/2005/8/layout/hProcess3"/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76928735-69AF-4BD7-9699-6DC1889A5007}" type="presOf" srcId="{A8A717E1-5F8A-425B-80B1-2DDC3B6D0CE6}" destId="{9064A41D-B048-47CF-B04A-6ABC631CD147}" srcOrd="0" destOrd="0" presId="urn:microsoft.com/office/officeart/2005/8/layout/hProcess3"/>
    <dgm:cxn modelId="{06EDAAE9-9381-4F13-A3E7-219C063CF9BC}" type="presParOf" srcId="{CCBAF0CB-651A-45C7-B9EE-7714C0328000}" destId="{186D33C5-2CC0-42DB-BB90-59E2BBD6BB84}" srcOrd="0" destOrd="0" presId="urn:microsoft.com/office/officeart/2005/8/layout/hProcess3"/>
    <dgm:cxn modelId="{221BE5C8-FAAF-45E7-B108-A9C7E7FCDC55}" type="presParOf" srcId="{CCBAF0CB-651A-45C7-B9EE-7714C0328000}" destId="{F41A5465-BD15-4BBB-B59D-D98095242875}" srcOrd="1" destOrd="0" presId="urn:microsoft.com/office/officeart/2005/8/layout/hProcess3"/>
    <dgm:cxn modelId="{E47CCEC8-11B5-4C48-9AA3-9A6A4A503D41}" type="presParOf" srcId="{F41A5465-BD15-4BBB-B59D-D98095242875}" destId="{02A9F453-B471-4724-9B6B-7CD202BE39B7}" srcOrd="0" destOrd="0" presId="urn:microsoft.com/office/officeart/2005/8/layout/hProcess3"/>
    <dgm:cxn modelId="{5F35EE8D-5677-4754-9A1F-7580C48E8771}" type="presParOf" srcId="{F41A5465-BD15-4BBB-B59D-D98095242875}" destId="{9B3C1BF5-92F6-4165-BD52-9D883597E203}" srcOrd="1" destOrd="0" presId="urn:microsoft.com/office/officeart/2005/8/layout/hProcess3"/>
    <dgm:cxn modelId="{6B11FDE4-50C5-4D7A-B187-06D989E8B864}" type="presParOf" srcId="{9B3C1BF5-92F6-4165-BD52-9D883597E203}" destId="{3059DCB5-D23B-4185-8CD4-DB222F0842C3}" srcOrd="0" destOrd="0" presId="urn:microsoft.com/office/officeart/2005/8/layout/hProcess3"/>
    <dgm:cxn modelId="{9F428F62-90FF-495F-870F-9DA1EBC32E5C}" type="presParOf" srcId="{9B3C1BF5-92F6-4165-BD52-9D883597E203}" destId="{9064A41D-B048-47CF-B04A-6ABC631CD147}" srcOrd="1" destOrd="0" presId="urn:microsoft.com/office/officeart/2005/8/layout/hProcess3"/>
    <dgm:cxn modelId="{4184CE91-387A-4017-BA54-CFD5C9839A7A}" type="presParOf" srcId="{9B3C1BF5-92F6-4165-BD52-9D883597E203}" destId="{E3747A60-7ABF-415C-A12B-525AC992F8B6}" srcOrd="2" destOrd="0" presId="urn:microsoft.com/office/officeart/2005/8/layout/hProcess3"/>
    <dgm:cxn modelId="{413D278D-60A8-44AF-97FB-F1248E3E5DD7}" type="presParOf" srcId="{9B3C1BF5-92F6-4165-BD52-9D883597E203}" destId="{BED8CABD-D35A-43FD-9F7F-A5D1583ED207}" srcOrd="3" destOrd="0" presId="urn:microsoft.com/office/officeart/2005/8/layout/hProcess3"/>
    <dgm:cxn modelId="{B816BE39-3350-44FD-B1DF-69D26AD9866D}" type="presParOf" srcId="{F41A5465-BD15-4BBB-B59D-D98095242875}" destId="{67DD4B00-8788-49E3-BA66-54A8F60F32DC}" srcOrd="2" destOrd="0" presId="urn:microsoft.com/office/officeart/2005/8/layout/hProcess3"/>
    <dgm:cxn modelId="{F1005DC8-2D04-4B53-AD3C-3F19A3693D05}" type="presParOf" srcId="{F41A5465-BD15-4BBB-B59D-D98095242875}" destId="{48C923F3-6427-4438-A24B-BFA4692DBE5E}" srcOrd="3" destOrd="0" presId="urn:microsoft.com/office/officeart/2005/8/layout/hProcess3"/>
    <dgm:cxn modelId="{14C10092-24AE-4D20-A359-B12FBBA7BAE0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5BADA475-FDF8-4FA3-8E2B-7FD9255DB7F8}" type="presOf" srcId="{5D6967A8-4ADD-45A3-B7C0-C8D51532C169}" destId="{CCBAF0CB-651A-45C7-B9EE-7714C0328000}" srcOrd="0" destOrd="0" presId="urn:microsoft.com/office/officeart/2005/8/layout/hProcess3"/>
    <dgm:cxn modelId="{14E085E0-CAFE-4159-9005-E157FF6A310C}" type="presOf" srcId="{A8A717E1-5F8A-425B-80B1-2DDC3B6D0CE6}" destId="{9064A41D-B048-47CF-B04A-6ABC631CD147}" srcOrd="0" destOrd="0" presId="urn:microsoft.com/office/officeart/2005/8/layout/hProcess3"/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5945A286-1AEA-40BE-B8F9-F2035E4EBAB6}" type="presParOf" srcId="{CCBAF0CB-651A-45C7-B9EE-7714C0328000}" destId="{186D33C5-2CC0-42DB-BB90-59E2BBD6BB84}" srcOrd="0" destOrd="0" presId="urn:microsoft.com/office/officeart/2005/8/layout/hProcess3"/>
    <dgm:cxn modelId="{AB3C7484-F19B-4906-9BAD-A25FB51C7912}" type="presParOf" srcId="{CCBAF0CB-651A-45C7-B9EE-7714C0328000}" destId="{F41A5465-BD15-4BBB-B59D-D98095242875}" srcOrd="1" destOrd="0" presId="urn:microsoft.com/office/officeart/2005/8/layout/hProcess3"/>
    <dgm:cxn modelId="{833B120A-525D-40DC-8771-A293F988C034}" type="presParOf" srcId="{F41A5465-BD15-4BBB-B59D-D98095242875}" destId="{02A9F453-B471-4724-9B6B-7CD202BE39B7}" srcOrd="0" destOrd="0" presId="urn:microsoft.com/office/officeart/2005/8/layout/hProcess3"/>
    <dgm:cxn modelId="{186B0C73-BF7F-4E0E-BBCB-E4502C8AD2A0}" type="presParOf" srcId="{F41A5465-BD15-4BBB-B59D-D98095242875}" destId="{9B3C1BF5-92F6-4165-BD52-9D883597E203}" srcOrd="1" destOrd="0" presId="urn:microsoft.com/office/officeart/2005/8/layout/hProcess3"/>
    <dgm:cxn modelId="{44012C6E-54FC-4A12-B0B6-F2663BABF833}" type="presParOf" srcId="{9B3C1BF5-92F6-4165-BD52-9D883597E203}" destId="{3059DCB5-D23B-4185-8CD4-DB222F0842C3}" srcOrd="0" destOrd="0" presId="urn:microsoft.com/office/officeart/2005/8/layout/hProcess3"/>
    <dgm:cxn modelId="{D0C15F8B-AE76-4F07-8BC5-E75FCD6A6793}" type="presParOf" srcId="{9B3C1BF5-92F6-4165-BD52-9D883597E203}" destId="{9064A41D-B048-47CF-B04A-6ABC631CD147}" srcOrd="1" destOrd="0" presId="urn:microsoft.com/office/officeart/2005/8/layout/hProcess3"/>
    <dgm:cxn modelId="{2BC7F790-1059-481A-9E6B-551BC1A2B1C0}" type="presParOf" srcId="{9B3C1BF5-92F6-4165-BD52-9D883597E203}" destId="{E3747A60-7ABF-415C-A12B-525AC992F8B6}" srcOrd="2" destOrd="0" presId="urn:microsoft.com/office/officeart/2005/8/layout/hProcess3"/>
    <dgm:cxn modelId="{1C57A936-1AFB-43D6-844F-87E3515E4CBC}" type="presParOf" srcId="{9B3C1BF5-92F6-4165-BD52-9D883597E203}" destId="{BED8CABD-D35A-43FD-9F7F-A5D1583ED207}" srcOrd="3" destOrd="0" presId="urn:microsoft.com/office/officeart/2005/8/layout/hProcess3"/>
    <dgm:cxn modelId="{57DE6751-B4E4-4C74-8341-47B149A57596}" type="presParOf" srcId="{F41A5465-BD15-4BBB-B59D-D98095242875}" destId="{67DD4B00-8788-49E3-BA66-54A8F60F32DC}" srcOrd="2" destOrd="0" presId="urn:microsoft.com/office/officeart/2005/8/layout/hProcess3"/>
    <dgm:cxn modelId="{B94C30B7-FC2A-4510-8DEB-171DCE8182E7}" type="presParOf" srcId="{F41A5465-BD15-4BBB-B59D-D98095242875}" destId="{48C923F3-6427-4438-A24B-BFA4692DBE5E}" srcOrd="3" destOrd="0" presId="urn:microsoft.com/office/officeart/2005/8/layout/hProcess3"/>
    <dgm:cxn modelId="{12A1F166-EDA7-4003-AA47-96FACE88865E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ADBDE632-4564-4D25-A75F-6F1C5A294D7E}" type="presOf" srcId="{5D6967A8-4ADD-45A3-B7C0-C8D51532C169}" destId="{CCBAF0CB-651A-45C7-B9EE-7714C0328000}" srcOrd="0" destOrd="0" presId="urn:microsoft.com/office/officeart/2005/8/layout/hProcess3"/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8EB53415-72BA-4240-A214-C8BA5AE35501}" type="presOf" srcId="{A8A717E1-5F8A-425B-80B1-2DDC3B6D0CE6}" destId="{9064A41D-B048-47CF-B04A-6ABC631CD147}" srcOrd="0" destOrd="0" presId="urn:microsoft.com/office/officeart/2005/8/layout/hProcess3"/>
    <dgm:cxn modelId="{B75F617B-C859-40CC-AD31-BEE0264D6649}" type="presParOf" srcId="{CCBAF0CB-651A-45C7-B9EE-7714C0328000}" destId="{186D33C5-2CC0-42DB-BB90-59E2BBD6BB84}" srcOrd="0" destOrd="0" presId="urn:microsoft.com/office/officeart/2005/8/layout/hProcess3"/>
    <dgm:cxn modelId="{94E40598-42C1-4587-AD46-BCB99AAB2BAE}" type="presParOf" srcId="{CCBAF0CB-651A-45C7-B9EE-7714C0328000}" destId="{F41A5465-BD15-4BBB-B59D-D98095242875}" srcOrd="1" destOrd="0" presId="urn:microsoft.com/office/officeart/2005/8/layout/hProcess3"/>
    <dgm:cxn modelId="{4BF470E4-4C48-4EFD-9C52-2A288DEBF0B3}" type="presParOf" srcId="{F41A5465-BD15-4BBB-B59D-D98095242875}" destId="{02A9F453-B471-4724-9B6B-7CD202BE39B7}" srcOrd="0" destOrd="0" presId="urn:microsoft.com/office/officeart/2005/8/layout/hProcess3"/>
    <dgm:cxn modelId="{9FA04DD1-FF46-4BE3-B9A5-204B81A8A1C0}" type="presParOf" srcId="{F41A5465-BD15-4BBB-B59D-D98095242875}" destId="{9B3C1BF5-92F6-4165-BD52-9D883597E203}" srcOrd="1" destOrd="0" presId="urn:microsoft.com/office/officeart/2005/8/layout/hProcess3"/>
    <dgm:cxn modelId="{183A45F7-CFDD-4F56-A92F-FC3B3A8BE97C}" type="presParOf" srcId="{9B3C1BF5-92F6-4165-BD52-9D883597E203}" destId="{3059DCB5-D23B-4185-8CD4-DB222F0842C3}" srcOrd="0" destOrd="0" presId="urn:microsoft.com/office/officeart/2005/8/layout/hProcess3"/>
    <dgm:cxn modelId="{E82A1293-3DA5-4162-BBB8-4F7BAF819EF3}" type="presParOf" srcId="{9B3C1BF5-92F6-4165-BD52-9D883597E203}" destId="{9064A41D-B048-47CF-B04A-6ABC631CD147}" srcOrd="1" destOrd="0" presId="urn:microsoft.com/office/officeart/2005/8/layout/hProcess3"/>
    <dgm:cxn modelId="{CC9865A7-E87D-4D39-AD2C-61A8FF273395}" type="presParOf" srcId="{9B3C1BF5-92F6-4165-BD52-9D883597E203}" destId="{E3747A60-7ABF-415C-A12B-525AC992F8B6}" srcOrd="2" destOrd="0" presId="urn:microsoft.com/office/officeart/2005/8/layout/hProcess3"/>
    <dgm:cxn modelId="{BF7F7DAD-69EF-41EE-8691-FFFDB3145AA9}" type="presParOf" srcId="{9B3C1BF5-92F6-4165-BD52-9D883597E203}" destId="{BED8CABD-D35A-43FD-9F7F-A5D1583ED207}" srcOrd="3" destOrd="0" presId="urn:microsoft.com/office/officeart/2005/8/layout/hProcess3"/>
    <dgm:cxn modelId="{4CFFB23E-9187-4DD7-8E1E-F75E450E21D5}" type="presParOf" srcId="{F41A5465-BD15-4BBB-B59D-D98095242875}" destId="{67DD4B00-8788-49E3-BA66-54A8F60F32DC}" srcOrd="2" destOrd="0" presId="urn:microsoft.com/office/officeart/2005/8/layout/hProcess3"/>
    <dgm:cxn modelId="{35604ADC-095D-404B-A461-59E716E6C456}" type="presParOf" srcId="{F41A5465-BD15-4BBB-B59D-D98095242875}" destId="{48C923F3-6427-4438-A24B-BFA4692DBE5E}" srcOrd="3" destOrd="0" presId="urn:microsoft.com/office/officeart/2005/8/layout/hProcess3"/>
    <dgm:cxn modelId="{5528BEED-DF5B-41DE-9C36-739FF55FC6DB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1347F84B-86D3-4731-966F-48046C630DB3}" type="presOf" srcId="{A8A717E1-5F8A-425B-80B1-2DDC3B6D0CE6}" destId="{9064A41D-B048-47CF-B04A-6ABC631CD147}" srcOrd="0" destOrd="0" presId="urn:microsoft.com/office/officeart/2005/8/layout/hProcess3"/>
    <dgm:cxn modelId="{40C84E1D-D289-496A-AC17-BD7FD1EE8F75}" type="presOf" srcId="{5D6967A8-4ADD-45A3-B7C0-C8D51532C169}" destId="{CCBAF0CB-651A-45C7-B9EE-7714C0328000}" srcOrd="0" destOrd="0" presId="urn:microsoft.com/office/officeart/2005/8/layout/hProcess3"/>
    <dgm:cxn modelId="{EBC8D843-7591-4A2E-8792-13D08FB62756}" type="presParOf" srcId="{CCBAF0CB-651A-45C7-B9EE-7714C0328000}" destId="{186D33C5-2CC0-42DB-BB90-59E2BBD6BB84}" srcOrd="0" destOrd="0" presId="urn:microsoft.com/office/officeart/2005/8/layout/hProcess3"/>
    <dgm:cxn modelId="{CAC437CC-BB7C-48F2-9381-7586C76509B0}" type="presParOf" srcId="{CCBAF0CB-651A-45C7-B9EE-7714C0328000}" destId="{F41A5465-BD15-4BBB-B59D-D98095242875}" srcOrd="1" destOrd="0" presId="urn:microsoft.com/office/officeart/2005/8/layout/hProcess3"/>
    <dgm:cxn modelId="{D062A701-DD48-4EEA-8870-50706A0843D7}" type="presParOf" srcId="{F41A5465-BD15-4BBB-B59D-D98095242875}" destId="{02A9F453-B471-4724-9B6B-7CD202BE39B7}" srcOrd="0" destOrd="0" presId="urn:microsoft.com/office/officeart/2005/8/layout/hProcess3"/>
    <dgm:cxn modelId="{7CE65744-8793-4094-97CC-0575D3C81CB1}" type="presParOf" srcId="{F41A5465-BD15-4BBB-B59D-D98095242875}" destId="{9B3C1BF5-92F6-4165-BD52-9D883597E203}" srcOrd="1" destOrd="0" presId="urn:microsoft.com/office/officeart/2005/8/layout/hProcess3"/>
    <dgm:cxn modelId="{5F469C7E-2154-4102-81DA-2D3FB2CFCC06}" type="presParOf" srcId="{9B3C1BF5-92F6-4165-BD52-9D883597E203}" destId="{3059DCB5-D23B-4185-8CD4-DB222F0842C3}" srcOrd="0" destOrd="0" presId="urn:microsoft.com/office/officeart/2005/8/layout/hProcess3"/>
    <dgm:cxn modelId="{81C2B16C-991E-4AE1-88AF-CCCAA7EF1424}" type="presParOf" srcId="{9B3C1BF5-92F6-4165-BD52-9D883597E203}" destId="{9064A41D-B048-47CF-B04A-6ABC631CD147}" srcOrd="1" destOrd="0" presId="urn:microsoft.com/office/officeart/2005/8/layout/hProcess3"/>
    <dgm:cxn modelId="{C107E97B-9679-491B-AA5C-0FF66EAC0031}" type="presParOf" srcId="{9B3C1BF5-92F6-4165-BD52-9D883597E203}" destId="{E3747A60-7ABF-415C-A12B-525AC992F8B6}" srcOrd="2" destOrd="0" presId="urn:microsoft.com/office/officeart/2005/8/layout/hProcess3"/>
    <dgm:cxn modelId="{51223082-55F0-4A96-984E-70240F6E1BC4}" type="presParOf" srcId="{9B3C1BF5-92F6-4165-BD52-9D883597E203}" destId="{BED8CABD-D35A-43FD-9F7F-A5D1583ED207}" srcOrd="3" destOrd="0" presId="urn:microsoft.com/office/officeart/2005/8/layout/hProcess3"/>
    <dgm:cxn modelId="{417938D8-AF0F-4262-829B-C3040454C510}" type="presParOf" srcId="{F41A5465-BD15-4BBB-B59D-D98095242875}" destId="{67DD4B00-8788-49E3-BA66-54A8F60F32DC}" srcOrd="2" destOrd="0" presId="urn:microsoft.com/office/officeart/2005/8/layout/hProcess3"/>
    <dgm:cxn modelId="{3E3F2D3A-6457-4193-BCE4-D6A84649E877}" type="presParOf" srcId="{F41A5465-BD15-4BBB-B59D-D98095242875}" destId="{48C923F3-6427-4438-A24B-BFA4692DBE5E}" srcOrd="3" destOrd="0" presId="urn:microsoft.com/office/officeart/2005/8/layout/hProcess3"/>
    <dgm:cxn modelId="{73CFC788-F213-4917-8327-E48C3C6ACA68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C174AFDA-510A-453A-9AE7-D1ADDECD8A9B}" type="presOf" srcId="{5D6967A8-4ADD-45A3-B7C0-C8D51532C169}" destId="{CCBAF0CB-651A-45C7-B9EE-7714C0328000}" srcOrd="0" destOrd="0" presId="urn:microsoft.com/office/officeart/2005/8/layout/hProcess3"/>
    <dgm:cxn modelId="{98EBE228-71FD-46CB-B977-25ED6872224B}" type="presOf" srcId="{A8A717E1-5F8A-425B-80B1-2DDC3B6D0CE6}" destId="{9064A41D-B048-47CF-B04A-6ABC631CD147}" srcOrd="0" destOrd="0" presId="urn:microsoft.com/office/officeart/2005/8/layout/hProcess3"/>
    <dgm:cxn modelId="{EA1EA468-C5EF-44A6-97DB-9E0213CB6936}" type="presParOf" srcId="{CCBAF0CB-651A-45C7-B9EE-7714C0328000}" destId="{186D33C5-2CC0-42DB-BB90-59E2BBD6BB84}" srcOrd="0" destOrd="0" presId="urn:microsoft.com/office/officeart/2005/8/layout/hProcess3"/>
    <dgm:cxn modelId="{97ECC9D2-9E37-4029-817E-EB888733851F}" type="presParOf" srcId="{CCBAF0CB-651A-45C7-B9EE-7714C0328000}" destId="{F41A5465-BD15-4BBB-B59D-D98095242875}" srcOrd="1" destOrd="0" presId="urn:microsoft.com/office/officeart/2005/8/layout/hProcess3"/>
    <dgm:cxn modelId="{07C1402B-1BB4-48C7-BF93-1B1E3EE68EDF}" type="presParOf" srcId="{F41A5465-BD15-4BBB-B59D-D98095242875}" destId="{02A9F453-B471-4724-9B6B-7CD202BE39B7}" srcOrd="0" destOrd="0" presId="urn:microsoft.com/office/officeart/2005/8/layout/hProcess3"/>
    <dgm:cxn modelId="{76403173-DA5E-450A-9A0F-180D4430164A}" type="presParOf" srcId="{F41A5465-BD15-4BBB-B59D-D98095242875}" destId="{9B3C1BF5-92F6-4165-BD52-9D883597E203}" srcOrd="1" destOrd="0" presId="urn:microsoft.com/office/officeart/2005/8/layout/hProcess3"/>
    <dgm:cxn modelId="{A5A4552A-751B-4407-A0AF-00DD4CF2B48A}" type="presParOf" srcId="{9B3C1BF5-92F6-4165-BD52-9D883597E203}" destId="{3059DCB5-D23B-4185-8CD4-DB222F0842C3}" srcOrd="0" destOrd="0" presId="urn:microsoft.com/office/officeart/2005/8/layout/hProcess3"/>
    <dgm:cxn modelId="{B8EFEFA6-9CE4-4AB0-BFD8-EFB005A9E670}" type="presParOf" srcId="{9B3C1BF5-92F6-4165-BD52-9D883597E203}" destId="{9064A41D-B048-47CF-B04A-6ABC631CD147}" srcOrd="1" destOrd="0" presId="urn:microsoft.com/office/officeart/2005/8/layout/hProcess3"/>
    <dgm:cxn modelId="{F0A2F6ED-476B-42B7-8FF3-A261108E033B}" type="presParOf" srcId="{9B3C1BF5-92F6-4165-BD52-9D883597E203}" destId="{E3747A60-7ABF-415C-A12B-525AC992F8B6}" srcOrd="2" destOrd="0" presId="urn:microsoft.com/office/officeart/2005/8/layout/hProcess3"/>
    <dgm:cxn modelId="{AE486EC2-B1D9-4652-B98C-D1C42F174C00}" type="presParOf" srcId="{9B3C1BF5-92F6-4165-BD52-9D883597E203}" destId="{BED8CABD-D35A-43FD-9F7F-A5D1583ED207}" srcOrd="3" destOrd="0" presId="urn:microsoft.com/office/officeart/2005/8/layout/hProcess3"/>
    <dgm:cxn modelId="{9470B475-EDFD-4C2D-B080-76B0F846D979}" type="presParOf" srcId="{F41A5465-BD15-4BBB-B59D-D98095242875}" destId="{67DD4B00-8788-49E3-BA66-54A8F60F32DC}" srcOrd="2" destOrd="0" presId="urn:microsoft.com/office/officeart/2005/8/layout/hProcess3"/>
    <dgm:cxn modelId="{A76E14BA-2515-4A95-B671-F347CF06E6FE}" type="presParOf" srcId="{F41A5465-BD15-4BBB-B59D-D98095242875}" destId="{48C923F3-6427-4438-A24B-BFA4692DBE5E}" srcOrd="3" destOrd="0" presId="urn:microsoft.com/office/officeart/2005/8/layout/hProcess3"/>
    <dgm:cxn modelId="{70AE9318-0CD7-4AFF-89A6-ADD599C90EB5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45F7F8D6-0BC7-474D-B6CC-030390B9E2BF}" type="presOf" srcId="{5D6967A8-4ADD-45A3-B7C0-C8D51532C169}" destId="{CCBAF0CB-651A-45C7-B9EE-7714C0328000}" srcOrd="0" destOrd="0" presId="urn:microsoft.com/office/officeart/2005/8/layout/hProcess3"/>
    <dgm:cxn modelId="{1DD93485-389F-40B0-A0B6-22597D9E1409}" type="presOf" srcId="{A8A717E1-5F8A-425B-80B1-2DDC3B6D0CE6}" destId="{9064A41D-B048-47CF-B04A-6ABC631CD147}" srcOrd="0" destOrd="0" presId="urn:microsoft.com/office/officeart/2005/8/layout/hProcess3"/>
    <dgm:cxn modelId="{BACF2E92-6024-4B87-A78D-C709D64822E0}" type="presParOf" srcId="{CCBAF0CB-651A-45C7-B9EE-7714C0328000}" destId="{186D33C5-2CC0-42DB-BB90-59E2BBD6BB84}" srcOrd="0" destOrd="0" presId="urn:microsoft.com/office/officeart/2005/8/layout/hProcess3"/>
    <dgm:cxn modelId="{2DBE44D5-381C-41C6-98DE-F015D6543EFF}" type="presParOf" srcId="{CCBAF0CB-651A-45C7-B9EE-7714C0328000}" destId="{F41A5465-BD15-4BBB-B59D-D98095242875}" srcOrd="1" destOrd="0" presId="urn:microsoft.com/office/officeart/2005/8/layout/hProcess3"/>
    <dgm:cxn modelId="{1588C7DB-07AB-49BF-9006-E43471EAA3D4}" type="presParOf" srcId="{F41A5465-BD15-4BBB-B59D-D98095242875}" destId="{02A9F453-B471-4724-9B6B-7CD202BE39B7}" srcOrd="0" destOrd="0" presId="urn:microsoft.com/office/officeart/2005/8/layout/hProcess3"/>
    <dgm:cxn modelId="{AE1CE95D-9174-476E-A87A-9B636F65C230}" type="presParOf" srcId="{F41A5465-BD15-4BBB-B59D-D98095242875}" destId="{9B3C1BF5-92F6-4165-BD52-9D883597E203}" srcOrd="1" destOrd="0" presId="urn:microsoft.com/office/officeart/2005/8/layout/hProcess3"/>
    <dgm:cxn modelId="{9A03A62F-6FC2-4051-87A6-47B2FE707BE9}" type="presParOf" srcId="{9B3C1BF5-92F6-4165-BD52-9D883597E203}" destId="{3059DCB5-D23B-4185-8CD4-DB222F0842C3}" srcOrd="0" destOrd="0" presId="urn:microsoft.com/office/officeart/2005/8/layout/hProcess3"/>
    <dgm:cxn modelId="{F7CD10ED-8521-438E-8B83-3166CE6775F9}" type="presParOf" srcId="{9B3C1BF5-92F6-4165-BD52-9D883597E203}" destId="{9064A41D-B048-47CF-B04A-6ABC631CD147}" srcOrd="1" destOrd="0" presId="urn:microsoft.com/office/officeart/2005/8/layout/hProcess3"/>
    <dgm:cxn modelId="{30958E7E-28CD-417B-82B2-C5CF00731B7D}" type="presParOf" srcId="{9B3C1BF5-92F6-4165-BD52-9D883597E203}" destId="{E3747A60-7ABF-415C-A12B-525AC992F8B6}" srcOrd="2" destOrd="0" presId="urn:microsoft.com/office/officeart/2005/8/layout/hProcess3"/>
    <dgm:cxn modelId="{672D2C5C-4E47-4C97-88C1-7E602F170F17}" type="presParOf" srcId="{9B3C1BF5-92F6-4165-BD52-9D883597E203}" destId="{BED8CABD-D35A-43FD-9F7F-A5D1583ED207}" srcOrd="3" destOrd="0" presId="urn:microsoft.com/office/officeart/2005/8/layout/hProcess3"/>
    <dgm:cxn modelId="{EFB002B1-68E0-4FFD-BD24-CB92D177235E}" type="presParOf" srcId="{F41A5465-BD15-4BBB-B59D-D98095242875}" destId="{67DD4B00-8788-49E3-BA66-54A8F60F32DC}" srcOrd="2" destOrd="0" presId="urn:microsoft.com/office/officeart/2005/8/layout/hProcess3"/>
    <dgm:cxn modelId="{BBF263B4-E844-4E9D-9218-8B06C491A9EA}" type="presParOf" srcId="{F41A5465-BD15-4BBB-B59D-D98095242875}" destId="{48C923F3-6427-4438-A24B-BFA4692DBE5E}" srcOrd="3" destOrd="0" presId="urn:microsoft.com/office/officeart/2005/8/layout/hProcess3"/>
    <dgm:cxn modelId="{B014886D-233A-4D11-8856-12BC8AD86F33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提升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9764AADE-84B3-4244-8654-C7AD0BAE555A}" type="presOf" srcId="{A8A717E1-5F8A-425B-80B1-2DDC3B6D0CE6}" destId="{9064A41D-B048-47CF-B04A-6ABC631CD147}" srcOrd="0" destOrd="0" presId="urn:microsoft.com/office/officeart/2005/8/layout/hProcess3"/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BA9C1858-AF0E-4C09-A8D9-8B432D69F248}" type="presOf" srcId="{5D6967A8-4ADD-45A3-B7C0-C8D51532C169}" destId="{CCBAF0CB-651A-45C7-B9EE-7714C0328000}" srcOrd="0" destOrd="0" presId="urn:microsoft.com/office/officeart/2005/8/layout/hProcess3"/>
    <dgm:cxn modelId="{1D8F2A14-68A7-4DE3-9598-9E1697876272}" type="presParOf" srcId="{CCBAF0CB-651A-45C7-B9EE-7714C0328000}" destId="{186D33C5-2CC0-42DB-BB90-59E2BBD6BB84}" srcOrd="0" destOrd="0" presId="urn:microsoft.com/office/officeart/2005/8/layout/hProcess3"/>
    <dgm:cxn modelId="{F10B343F-7C33-4AE8-8E80-C79A6A14AD45}" type="presParOf" srcId="{CCBAF0CB-651A-45C7-B9EE-7714C0328000}" destId="{F41A5465-BD15-4BBB-B59D-D98095242875}" srcOrd="1" destOrd="0" presId="urn:microsoft.com/office/officeart/2005/8/layout/hProcess3"/>
    <dgm:cxn modelId="{300B3D91-A110-477F-A2C4-DB749A85997B}" type="presParOf" srcId="{F41A5465-BD15-4BBB-B59D-D98095242875}" destId="{02A9F453-B471-4724-9B6B-7CD202BE39B7}" srcOrd="0" destOrd="0" presId="urn:microsoft.com/office/officeart/2005/8/layout/hProcess3"/>
    <dgm:cxn modelId="{408815D5-8F70-41B4-BC99-79C384326871}" type="presParOf" srcId="{F41A5465-BD15-4BBB-B59D-D98095242875}" destId="{9B3C1BF5-92F6-4165-BD52-9D883597E203}" srcOrd="1" destOrd="0" presId="urn:microsoft.com/office/officeart/2005/8/layout/hProcess3"/>
    <dgm:cxn modelId="{E9393E50-412C-4755-8141-B1D45F447E9C}" type="presParOf" srcId="{9B3C1BF5-92F6-4165-BD52-9D883597E203}" destId="{3059DCB5-D23B-4185-8CD4-DB222F0842C3}" srcOrd="0" destOrd="0" presId="urn:microsoft.com/office/officeart/2005/8/layout/hProcess3"/>
    <dgm:cxn modelId="{D22EFD38-111C-477D-BBE7-F8C1014DC9FD}" type="presParOf" srcId="{9B3C1BF5-92F6-4165-BD52-9D883597E203}" destId="{9064A41D-B048-47CF-B04A-6ABC631CD147}" srcOrd="1" destOrd="0" presId="urn:microsoft.com/office/officeart/2005/8/layout/hProcess3"/>
    <dgm:cxn modelId="{47EB4E43-9668-40D8-956B-F95F3F10119E}" type="presParOf" srcId="{9B3C1BF5-92F6-4165-BD52-9D883597E203}" destId="{E3747A60-7ABF-415C-A12B-525AC992F8B6}" srcOrd="2" destOrd="0" presId="urn:microsoft.com/office/officeart/2005/8/layout/hProcess3"/>
    <dgm:cxn modelId="{7DD62A5A-7754-4CE9-97F8-E6E54914D6C5}" type="presParOf" srcId="{9B3C1BF5-92F6-4165-BD52-9D883597E203}" destId="{BED8CABD-D35A-43FD-9F7F-A5D1583ED207}" srcOrd="3" destOrd="0" presId="urn:microsoft.com/office/officeart/2005/8/layout/hProcess3"/>
    <dgm:cxn modelId="{943B5034-66AC-40F1-9745-883EA78D9D12}" type="presParOf" srcId="{F41A5465-BD15-4BBB-B59D-D98095242875}" destId="{67DD4B00-8788-49E3-BA66-54A8F60F32DC}" srcOrd="2" destOrd="0" presId="urn:microsoft.com/office/officeart/2005/8/layout/hProcess3"/>
    <dgm:cxn modelId="{08622E42-113B-45B6-828F-AB7283338793}" type="presParOf" srcId="{F41A5465-BD15-4BBB-B59D-D98095242875}" destId="{48C923F3-6427-4438-A24B-BFA4692DBE5E}" srcOrd="3" destOrd="0" presId="urn:microsoft.com/office/officeart/2005/8/layout/hProcess3"/>
    <dgm:cxn modelId="{F7AB917B-4947-4A3B-BE78-0D86E852C002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D5B1090F-3D34-4343-B1A4-0B42FFD4BBBF}" type="presOf" srcId="{A8A717E1-5F8A-425B-80B1-2DDC3B6D0CE6}" destId="{9064A41D-B048-47CF-B04A-6ABC631CD147}" srcOrd="0" destOrd="0" presId="urn:microsoft.com/office/officeart/2005/8/layout/hProcess3"/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BE0EC3B8-131F-4868-A4B7-698C2239D778}" type="presOf" srcId="{5D6967A8-4ADD-45A3-B7C0-C8D51532C169}" destId="{CCBAF0CB-651A-45C7-B9EE-7714C0328000}" srcOrd="0" destOrd="0" presId="urn:microsoft.com/office/officeart/2005/8/layout/hProcess3"/>
    <dgm:cxn modelId="{16097201-EDAD-4E96-8572-7302804F6F33}" type="presParOf" srcId="{CCBAF0CB-651A-45C7-B9EE-7714C0328000}" destId="{186D33C5-2CC0-42DB-BB90-59E2BBD6BB84}" srcOrd="0" destOrd="0" presId="urn:microsoft.com/office/officeart/2005/8/layout/hProcess3"/>
    <dgm:cxn modelId="{A7B6F499-4893-4F4E-9B9D-21698CE65065}" type="presParOf" srcId="{CCBAF0CB-651A-45C7-B9EE-7714C0328000}" destId="{F41A5465-BD15-4BBB-B59D-D98095242875}" srcOrd="1" destOrd="0" presId="urn:microsoft.com/office/officeart/2005/8/layout/hProcess3"/>
    <dgm:cxn modelId="{CBE3CE54-FC3E-4DAE-A109-563FC7AD36B6}" type="presParOf" srcId="{F41A5465-BD15-4BBB-B59D-D98095242875}" destId="{02A9F453-B471-4724-9B6B-7CD202BE39B7}" srcOrd="0" destOrd="0" presId="urn:microsoft.com/office/officeart/2005/8/layout/hProcess3"/>
    <dgm:cxn modelId="{B75D6AE6-2A2F-45F1-96C2-495E9E918668}" type="presParOf" srcId="{F41A5465-BD15-4BBB-B59D-D98095242875}" destId="{9B3C1BF5-92F6-4165-BD52-9D883597E203}" srcOrd="1" destOrd="0" presId="urn:microsoft.com/office/officeart/2005/8/layout/hProcess3"/>
    <dgm:cxn modelId="{EE3DA14B-C7E8-4F85-8B77-24181C451A85}" type="presParOf" srcId="{9B3C1BF5-92F6-4165-BD52-9D883597E203}" destId="{3059DCB5-D23B-4185-8CD4-DB222F0842C3}" srcOrd="0" destOrd="0" presId="urn:microsoft.com/office/officeart/2005/8/layout/hProcess3"/>
    <dgm:cxn modelId="{22600073-0F6F-4683-8994-E2DFBE3C5400}" type="presParOf" srcId="{9B3C1BF5-92F6-4165-BD52-9D883597E203}" destId="{9064A41D-B048-47CF-B04A-6ABC631CD147}" srcOrd="1" destOrd="0" presId="urn:microsoft.com/office/officeart/2005/8/layout/hProcess3"/>
    <dgm:cxn modelId="{390AA6D4-080A-43BF-9A0D-0C0757ABA06E}" type="presParOf" srcId="{9B3C1BF5-92F6-4165-BD52-9D883597E203}" destId="{E3747A60-7ABF-415C-A12B-525AC992F8B6}" srcOrd="2" destOrd="0" presId="urn:microsoft.com/office/officeart/2005/8/layout/hProcess3"/>
    <dgm:cxn modelId="{8986E6CB-E2E4-4A8D-B639-EB52B991895A}" type="presParOf" srcId="{9B3C1BF5-92F6-4165-BD52-9D883597E203}" destId="{BED8CABD-D35A-43FD-9F7F-A5D1583ED207}" srcOrd="3" destOrd="0" presId="urn:microsoft.com/office/officeart/2005/8/layout/hProcess3"/>
    <dgm:cxn modelId="{7D9266EA-F7F3-4655-8D49-0D5D0712D53F}" type="presParOf" srcId="{F41A5465-BD15-4BBB-B59D-D98095242875}" destId="{67DD4B00-8788-49E3-BA66-54A8F60F32DC}" srcOrd="2" destOrd="0" presId="urn:microsoft.com/office/officeart/2005/8/layout/hProcess3"/>
    <dgm:cxn modelId="{D1458CC3-5294-4E73-9875-9D0D09245515}" type="presParOf" srcId="{F41A5465-BD15-4BBB-B59D-D98095242875}" destId="{48C923F3-6427-4438-A24B-BFA4692DBE5E}" srcOrd="3" destOrd="0" presId="urn:microsoft.com/office/officeart/2005/8/layout/hProcess3"/>
    <dgm:cxn modelId="{31754A04-D37A-4C1C-8E8C-70D699D093D4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35DD92F6-55A8-4C6D-8467-E67B5AC33C71}" type="presOf" srcId="{A8A717E1-5F8A-425B-80B1-2DDC3B6D0CE6}" destId="{9064A41D-B048-47CF-B04A-6ABC631CD147}" srcOrd="0" destOrd="0" presId="urn:microsoft.com/office/officeart/2005/8/layout/hProcess3"/>
    <dgm:cxn modelId="{7D7AF3F2-C0F6-4723-998F-BB6E6A4A8D16}" type="presOf" srcId="{5D6967A8-4ADD-45A3-B7C0-C8D51532C169}" destId="{CCBAF0CB-651A-45C7-B9EE-7714C0328000}" srcOrd="0" destOrd="0" presId="urn:microsoft.com/office/officeart/2005/8/layout/hProcess3"/>
    <dgm:cxn modelId="{1EE937EF-6180-468F-89B9-AD4A2AB2A75D}" type="presParOf" srcId="{CCBAF0CB-651A-45C7-B9EE-7714C0328000}" destId="{186D33C5-2CC0-42DB-BB90-59E2BBD6BB84}" srcOrd="0" destOrd="0" presId="urn:microsoft.com/office/officeart/2005/8/layout/hProcess3"/>
    <dgm:cxn modelId="{DC25F780-75B8-40E2-839C-DFE9EE65A48E}" type="presParOf" srcId="{CCBAF0CB-651A-45C7-B9EE-7714C0328000}" destId="{F41A5465-BD15-4BBB-B59D-D98095242875}" srcOrd="1" destOrd="0" presId="urn:microsoft.com/office/officeart/2005/8/layout/hProcess3"/>
    <dgm:cxn modelId="{77CCD6BB-CFE6-4D1E-B317-FAAE2E4C8B61}" type="presParOf" srcId="{F41A5465-BD15-4BBB-B59D-D98095242875}" destId="{02A9F453-B471-4724-9B6B-7CD202BE39B7}" srcOrd="0" destOrd="0" presId="urn:microsoft.com/office/officeart/2005/8/layout/hProcess3"/>
    <dgm:cxn modelId="{DF861491-597A-4DB6-B720-59C6F0455588}" type="presParOf" srcId="{F41A5465-BD15-4BBB-B59D-D98095242875}" destId="{9B3C1BF5-92F6-4165-BD52-9D883597E203}" srcOrd="1" destOrd="0" presId="urn:microsoft.com/office/officeart/2005/8/layout/hProcess3"/>
    <dgm:cxn modelId="{F773575B-76F6-4365-A5D8-1D8728A20F04}" type="presParOf" srcId="{9B3C1BF5-92F6-4165-BD52-9D883597E203}" destId="{3059DCB5-D23B-4185-8CD4-DB222F0842C3}" srcOrd="0" destOrd="0" presId="urn:microsoft.com/office/officeart/2005/8/layout/hProcess3"/>
    <dgm:cxn modelId="{7F07966D-6E9E-4082-8BA6-3C2218AA4224}" type="presParOf" srcId="{9B3C1BF5-92F6-4165-BD52-9D883597E203}" destId="{9064A41D-B048-47CF-B04A-6ABC631CD147}" srcOrd="1" destOrd="0" presId="urn:microsoft.com/office/officeart/2005/8/layout/hProcess3"/>
    <dgm:cxn modelId="{AC030E99-0A0A-465D-9ECD-39800710F1F1}" type="presParOf" srcId="{9B3C1BF5-92F6-4165-BD52-9D883597E203}" destId="{E3747A60-7ABF-415C-A12B-525AC992F8B6}" srcOrd="2" destOrd="0" presId="urn:microsoft.com/office/officeart/2005/8/layout/hProcess3"/>
    <dgm:cxn modelId="{6F9BA60F-33A1-453D-B4E5-E822AE78EA86}" type="presParOf" srcId="{9B3C1BF5-92F6-4165-BD52-9D883597E203}" destId="{BED8CABD-D35A-43FD-9F7F-A5D1583ED207}" srcOrd="3" destOrd="0" presId="urn:microsoft.com/office/officeart/2005/8/layout/hProcess3"/>
    <dgm:cxn modelId="{2DF460E5-A9E1-4248-A8B4-088DFBB4C573}" type="presParOf" srcId="{F41A5465-BD15-4BBB-B59D-D98095242875}" destId="{67DD4B00-8788-49E3-BA66-54A8F60F32DC}" srcOrd="2" destOrd="0" presId="urn:microsoft.com/office/officeart/2005/8/layout/hProcess3"/>
    <dgm:cxn modelId="{EBC31A24-DE76-4BC1-94AD-2FD5ECAAB622}" type="presParOf" srcId="{F41A5465-BD15-4BBB-B59D-D98095242875}" destId="{48C923F3-6427-4438-A24B-BFA4692DBE5E}" srcOrd="3" destOrd="0" presId="urn:microsoft.com/office/officeart/2005/8/layout/hProcess3"/>
    <dgm:cxn modelId="{A29C4D67-3505-405F-B113-A94AC6E02E2E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EA61B1D9-D499-43AC-B5DE-2CAA53BA51B4}" type="presOf" srcId="{5D6967A8-4ADD-45A3-B7C0-C8D51532C169}" destId="{CCBAF0CB-651A-45C7-B9EE-7714C0328000}" srcOrd="0" destOrd="0" presId="urn:microsoft.com/office/officeart/2005/8/layout/hProcess3"/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D3251C43-B64B-4F38-A2AA-83E9E1AED1DF}" type="presOf" srcId="{A8A717E1-5F8A-425B-80B1-2DDC3B6D0CE6}" destId="{9064A41D-B048-47CF-B04A-6ABC631CD147}" srcOrd="0" destOrd="0" presId="urn:microsoft.com/office/officeart/2005/8/layout/hProcess3"/>
    <dgm:cxn modelId="{EA9DA7DB-9AA5-4262-8FAD-FB1D9F21EC73}" type="presParOf" srcId="{CCBAF0CB-651A-45C7-B9EE-7714C0328000}" destId="{186D33C5-2CC0-42DB-BB90-59E2BBD6BB84}" srcOrd="0" destOrd="0" presId="urn:microsoft.com/office/officeart/2005/8/layout/hProcess3"/>
    <dgm:cxn modelId="{FC2E2CBA-2DC1-4D27-B35D-D1EE02062226}" type="presParOf" srcId="{CCBAF0CB-651A-45C7-B9EE-7714C0328000}" destId="{F41A5465-BD15-4BBB-B59D-D98095242875}" srcOrd="1" destOrd="0" presId="urn:microsoft.com/office/officeart/2005/8/layout/hProcess3"/>
    <dgm:cxn modelId="{4C5F815F-03AE-459F-AF5C-490AA897152D}" type="presParOf" srcId="{F41A5465-BD15-4BBB-B59D-D98095242875}" destId="{02A9F453-B471-4724-9B6B-7CD202BE39B7}" srcOrd="0" destOrd="0" presId="urn:microsoft.com/office/officeart/2005/8/layout/hProcess3"/>
    <dgm:cxn modelId="{990611FB-D2B0-4AB0-B8C0-514FAF2CB408}" type="presParOf" srcId="{F41A5465-BD15-4BBB-B59D-D98095242875}" destId="{9B3C1BF5-92F6-4165-BD52-9D883597E203}" srcOrd="1" destOrd="0" presId="urn:microsoft.com/office/officeart/2005/8/layout/hProcess3"/>
    <dgm:cxn modelId="{BF8D7D99-2A65-4FE2-9187-2965B3BEF22B}" type="presParOf" srcId="{9B3C1BF5-92F6-4165-BD52-9D883597E203}" destId="{3059DCB5-D23B-4185-8CD4-DB222F0842C3}" srcOrd="0" destOrd="0" presId="urn:microsoft.com/office/officeart/2005/8/layout/hProcess3"/>
    <dgm:cxn modelId="{9224A022-18BE-4E64-9E85-AB47F4AC36B6}" type="presParOf" srcId="{9B3C1BF5-92F6-4165-BD52-9D883597E203}" destId="{9064A41D-B048-47CF-B04A-6ABC631CD147}" srcOrd="1" destOrd="0" presId="urn:microsoft.com/office/officeart/2005/8/layout/hProcess3"/>
    <dgm:cxn modelId="{CE486909-0575-4262-B04C-2FCDF7B4C8EA}" type="presParOf" srcId="{9B3C1BF5-92F6-4165-BD52-9D883597E203}" destId="{E3747A60-7ABF-415C-A12B-525AC992F8B6}" srcOrd="2" destOrd="0" presId="urn:microsoft.com/office/officeart/2005/8/layout/hProcess3"/>
    <dgm:cxn modelId="{567F1BAD-6500-4384-BC34-3A66058AA9D8}" type="presParOf" srcId="{9B3C1BF5-92F6-4165-BD52-9D883597E203}" destId="{BED8CABD-D35A-43FD-9F7F-A5D1583ED207}" srcOrd="3" destOrd="0" presId="urn:microsoft.com/office/officeart/2005/8/layout/hProcess3"/>
    <dgm:cxn modelId="{2E4E21B8-92A5-4C82-BAB2-0BBA8A61ABBD}" type="presParOf" srcId="{F41A5465-BD15-4BBB-B59D-D98095242875}" destId="{67DD4B00-8788-49E3-BA66-54A8F60F32DC}" srcOrd="2" destOrd="0" presId="urn:microsoft.com/office/officeart/2005/8/layout/hProcess3"/>
    <dgm:cxn modelId="{29E76F2A-D60E-4192-8CFD-45B77DA14749}" type="presParOf" srcId="{F41A5465-BD15-4BBB-B59D-D98095242875}" destId="{48C923F3-6427-4438-A24B-BFA4692DBE5E}" srcOrd="3" destOrd="0" presId="urn:microsoft.com/office/officeart/2005/8/layout/hProcess3"/>
    <dgm:cxn modelId="{527D0711-44E8-442C-A506-0E210B10CBC0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71A9AB5E-EEED-4E2F-B243-B8EE4A694FB2}" type="presOf" srcId="{5D6967A8-4ADD-45A3-B7C0-C8D51532C169}" destId="{CCBAF0CB-651A-45C7-B9EE-7714C0328000}" srcOrd="0" destOrd="0" presId="urn:microsoft.com/office/officeart/2005/8/layout/hProcess3"/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E533BCB7-B31A-4671-AD3E-0DF100C3A85E}" type="presOf" srcId="{A8A717E1-5F8A-425B-80B1-2DDC3B6D0CE6}" destId="{9064A41D-B048-47CF-B04A-6ABC631CD147}" srcOrd="0" destOrd="0" presId="urn:microsoft.com/office/officeart/2005/8/layout/hProcess3"/>
    <dgm:cxn modelId="{3F10D598-6DA4-4EDB-B92A-E4934C36AED9}" type="presParOf" srcId="{CCBAF0CB-651A-45C7-B9EE-7714C0328000}" destId="{186D33C5-2CC0-42DB-BB90-59E2BBD6BB84}" srcOrd="0" destOrd="0" presId="urn:microsoft.com/office/officeart/2005/8/layout/hProcess3"/>
    <dgm:cxn modelId="{AF6D2A2A-441E-4F4F-94A2-93FE11A9D93F}" type="presParOf" srcId="{CCBAF0CB-651A-45C7-B9EE-7714C0328000}" destId="{F41A5465-BD15-4BBB-B59D-D98095242875}" srcOrd="1" destOrd="0" presId="urn:microsoft.com/office/officeart/2005/8/layout/hProcess3"/>
    <dgm:cxn modelId="{FE10642F-7E63-405C-AEAF-63D6E110AF0E}" type="presParOf" srcId="{F41A5465-BD15-4BBB-B59D-D98095242875}" destId="{02A9F453-B471-4724-9B6B-7CD202BE39B7}" srcOrd="0" destOrd="0" presId="urn:microsoft.com/office/officeart/2005/8/layout/hProcess3"/>
    <dgm:cxn modelId="{4E1AB96B-C207-41AF-A729-94FB39CB4EC8}" type="presParOf" srcId="{F41A5465-BD15-4BBB-B59D-D98095242875}" destId="{9B3C1BF5-92F6-4165-BD52-9D883597E203}" srcOrd="1" destOrd="0" presId="urn:microsoft.com/office/officeart/2005/8/layout/hProcess3"/>
    <dgm:cxn modelId="{C0E6FFBC-6D9F-45A6-A016-64130BE07602}" type="presParOf" srcId="{9B3C1BF5-92F6-4165-BD52-9D883597E203}" destId="{3059DCB5-D23B-4185-8CD4-DB222F0842C3}" srcOrd="0" destOrd="0" presId="urn:microsoft.com/office/officeart/2005/8/layout/hProcess3"/>
    <dgm:cxn modelId="{7997A104-6D69-4A90-9E70-24481E6C54E7}" type="presParOf" srcId="{9B3C1BF5-92F6-4165-BD52-9D883597E203}" destId="{9064A41D-B048-47CF-B04A-6ABC631CD147}" srcOrd="1" destOrd="0" presId="urn:microsoft.com/office/officeart/2005/8/layout/hProcess3"/>
    <dgm:cxn modelId="{DCDE1636-B873-4C75-8643-92B4681B5AF0}" type="presParOf" srcId="{9B3C1BF5-92F6-4165-BD52-9D883597E203}" destId="{E3747A60-7ABF-415C-A12B-525AC992F8B6}" srcOrd="2" destOrd="0" presId="urn:microsoft.com/office/officeart/2005/8/layout/hProcess3"/>
    <dgm:cxn modelId="{ACEEC6CF-AAF0-4C83-9803-F67636851020}" type="presParOf" srcId="{9B3C1BF5-92F6-4165-BD52-9D883597E203}" destId="{BED8CABD-D35A-43FD-9F7F-A5D1583ED207}" srcOrd="3" destOrd="0" presId="urn:microsoft.com/office/officeart/2005/8/layout/hProcess3"/>
    <dgm:cxn modelId="{C986A221-36B8-4947-82A5-43A0FB24E67B}" type="presParOf" srcId="{F41A5465-BD15-4BBB-B59D-D98095242875}" destId="{67DD4B00-8788-49E3-BA66-54A8F60F32DC}" srcOrd="2" destOrd="0" presId="urn:microsoft.com/office/officeart/2005/8/layout/hProcess3"/>
    <dgm:cxn modelId="{6DD73563-B9AC-47E9-8248-9DDB40FA57F5}" type="presParOf" srcId="{F41A5465-BD15-4BBB-B59D-D98095242875}" destId="{48C923F3-6427-4438-A24B-BFA4692DBE5E}" srcOrd="3" destOrd="0" presId="urn:microsoft.com/office/officeart/2005/8/layout/hProcess3"/>
    <dgm:cxn modelId="{54A489E2-CBB2-4383-BBDA-96D9A5B64109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D7C62F5D-04AA-42F3-B8B2-8AE7DD00A0FD}" type="presOf" srcId="{5D6967A8-4ADD-45A3-B7C0-C8D51532C169}" destId="{CCBAF0CB-651A-45C7-B9EE-7714C0328000}" srcOrd="0" destOrd="0" presId="urn:microsoft.com/office/officeart/2005/8/layout/hProcess3"/>
    <dgm:cxn modelId="{C8843CE3-5C61-49AC-AA5A-1E6068A8F02C}" type="presOf" srcId="{A8A717E1-5F8A-425B-80B1-2DDC3B6D0CE6}" destId="{9064A41D-B048-47CF-B04A-6ABC631CD147}" srcOrd="0" destOrd="0" presId="urn:microsoft.com/office/officeart/2005/8/layout/hProcess3"/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57F9D39F-92E4-488D-8932-AC7D43D9BF05}" type="presParOf" srcId="{CCBAF0CB-651A-45C7-B9EE-7714C0328000}" destId="{186D33C5-2CC0-42DB-BB90-59E2BBD6BB84}" srcOrd="0" destOrd="0" presId="urn:microsoft.com/office/officeart/2005/8/layout/hProcess3"/>
    <dgm:cxn modelId="{1682B053-44F0-4E67-815B-BAC273A95905}" type="presParOf" srcId="{CCBAF0CB-651A-45C7-B9EE-7714C0328000}" destId="{F41A5465-BD15-4BBB-B59D-D98095242875}" srcOrd="1" destOrd="0" presId="urn:microsoft.com/office/officeart/2005/8/layout/hProcess3"/>
    <dgm:cxn modelId="{54D56D59-8ADB-44CC-8843-66ADAAAEF55A}" type="presParOf" srcId="{F41A5465-BD15-4BBB-B59D-D98095242875}" destId="{02A9F453-B471-4724-9B6B-7CD202BE39B7}" srcOrd="0" destOrd="0" presId="urn:microsoft.com/office/officeart/2005/8/layout/hProcess3"/>
    <dgm:cxn modelId="{70A55DF9-C834-4157-BF14-AA0ABBEA03F9}" type="presParOf" srcId="{F41A5465-BD15-4BBB-B59D-D98095242875}" destId="{9B3C1BF5-92F6-4165-BD52-9D883597E203}" srcOrd="1" destOrd="0" presId="urn:microsoft.com/office/officeart/2005/8/layout/hProcess3"/>
    <dgm:cxn modelId="{362579FC-7C49-4AA0-AD37-F9F91F31D451}" type="presParOf" srcId="{9B3C1BF5-92F6-4165-BD52-9D883597E203}" destId="{3059DCB5-D23B-4185-8CD4-DB222F0842C3}" srcOrd="0" destOrd="0" presId="urn:microsoft.com/office/officeart/2005/8/layout/hProcess3"/>
    <dgm:cxn modelId="{1836E436-0BB5-4876-885D-35F71F267FFD}" type="presParOf" srcId="{9B3C1BF5-92F6-4165-BD52-9D883597E203}" destId="{9064A41D-B048-47CF-B04A-6ABC631CD147}" srcOrd="1" destOrd="0" presId="urn:microsoft.com/office/officeart/2005/8/layout/hProcess3"/>
    <dgm:cxn modelId="{5B974E64-254F-4617-85DC-25A58085BCAC}" type="presParOf" srcId="{9B3C1BF5-92F6-4165-BD52-9D883597E203}" destId="{E3747A60-7ABF-415C-A12B-525AC992F8B6}" srcOrd="2" destOrd="0" presId="urn:microsoft.com/office/officeart/2005/8/layout/hProcess3"/>
    <dgm:cxn modelId="{C33DB1F2-3173-4EEE-992A-23FF801F195E}" type="presParOf" srcId="{9B3C1BF5-92F6-4165-BD52-9D883597E203}" destId="{BED8CABD-D35A-43FD-9F7F-A5D1583ED207}" srcOrd="3" destOrd="0" presId="urn:microsoft.com/office/officeart/2005/8/layout/hProcess3"/>
    <dgm:cxn modelId="{4B454029-B8DE-4057-97E4-DCF901FA9221}" type="presParOf" srcId="{F41A5465-BD15-4BBB-B59D-D98095242875}" destId="{67DD4B00-8788-49E3-BA66-54A8F60F32DC}" srcOrd="2" destOrd="0" presId="urn:microsoft.com/office/officeart/2005/8/layout/hProcess3"/>
    <dgm:cxn modelId="{0AAA51E3-C63D-4934-BC19-A89DD80AA7B9}" type="presParOf" srcId="{F41A5465-BD15-4BBB-B59D-D98095242875}" destId="{48C923F3-6427-4438-A24B-BFA4692DBE5E}" srcOrd="3" destOrd="0" presId="urn:microsoft.com/office/officeart/2005/8/layout/hProcess3"/>
    <dgm:cxn modelId="{CCB0F198-C8A2-41BE-82EA-06887961BD21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11F41B90-D1E2-400C-A3DC-9D945B6EBC07}" type="presOf" srcId="{A8A717E1-5F8A-425B-80B1-2DDC3B6D0CE6}" destId="{9064A41D-B048-47CF-B04A-6ABC631CD147}" srcOrd="0" destOrd="0" presId="urn:microsoft.com/office/officeart/2005/8/layout/hProcess3"/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E84A7182-AC6C-4292-BA9A-F34981DAE16A}" type="presOf" srcId="{5D6967A8-4ADD-45A3-B7C0-C8D51532C169}" destId="{CCBAF0CB-651A-45C7-B9EE-7714C0328000}" srcOrd="0" destOrd="0" presId="urn:microsoft.com/office/officeart/2005/8/layout/hProcess3"/>
    <dgm:cxn modelId="{80BFB2DA-5879-4674-A4E4-EECB1EC028B0}" type="presParOf" srcId="{CCBAF0CB-651A-45C7-B9EE-7714C0328000}" destId="{186D33C5-2CC0-42DB-BB90-59E2BBD6BB84}" srcOrd="0" destOrd="0" presId="urn:microsoft.com/office/officeart/2005/8/layout/hProcess3"/>
    <dgm:cxn modelId="{80A2055D-2165-4F3B-9C11-D16DE803C22D}" type="presParOf" srcId="{CCBAF0CB-651A-45C7-B9EE-7714C0328000}" destId="{F41A5465-BD15-4BBB-B59D-D98095242875}" srcOrd="1" destOrd="0" presId="urn:microsoft.com/office/officeart/2005/8/layout/hProcess3"/>
    <dgm:cxn modelId="{262809D9-BE8B-4D0D-ABB5-78BFC0D6F35C}" type="presParOf" srcId="{F41A5465-BD15-4BBB-B59D-D98095242875}" destId="{02A9F453-B471-4724-9B6B-7CD202BE39B7}" srcOrd="0" destOrd="0" presId="urn:microsoft.com/office/officeart/2005/8/layout/hProcess3"/>
    <dgm:cxn modelId="{9F24777E-FB62-4CAD-A149-F6FF8269366C}" type="presParOf" srcId="{F41A5465-BD15-4BBB-B59D-D98095242875}" destId="{9B3C1BF5-92F6-4165-BD52-9D883597E203}" srcOrd="1" destOrd="0" presId="urn:microsoft.com/office/officeart/2005/8/layout/hProcess3"/>
    <dgm:cxn modelId="{28012182-AD62-4C4B-87CB-BAB632514353}" type="presParOf" srcId="{9B3C1BF5-92F6-4165-BD52-9D883597E203}" destId="{3059DCB5-D23B-4185-8CD4-DB222F0842C3}" srcOrd="0" destOrd="0" presId="urn:microsoft.com/office/officeart/2005/8/layout/hProcess3"/>
    <dgm:cxn modelId="{54B2CABB-FF04-4C0E-9707-8C912049A80A}" type="presParOf" srcId="{9B3C1BF5-92F6-4165-BD52-9D883597E203}" destId="{9064A41D-B048-47CF-B04A-6ABC631CD147}" srcOrd="1" destOrd="0" presId="urn:microsoft.com/office/officeart/2005/8/layout/hProcess3"/>
    <dgm:cxn modelId="{1ABC92E9-E141-4511-BA22-D7C8F4F86D35}" type="presParOf" srcId="{9B3C1BF5-92F6-4165-BD52-9D883597E203}" destId="{E3747A60-7ABF-415C-A12B-525AC992F8B6}" srcOrd="2" destOrd="0" presId="urn:microsoft.com/office/officeart/2005/8/layout/hProcess3"/>
    <dgm:cxn modelId="{2422B906-7C00-45F3-B532-E3AA00F3F3AC}" type="presParOf" srcId="{9B3C1BF5-92F6-4165-BD52-9D883597E203}" destId="{BED8CABD-D35A-43FD-9F7F-A5D1583ED207}" srcOrd="3" destOrd="0" presId="urn:microsoft.com/office/officeart/2005/8/layout/hProcess3"/>
    <dgm:cxn modelId="{6E02E8DE-0DAC-4494-A76F-667BA4483E3E}" type="presParOf" srcId="{F41A5465-BD15-4BBB-B59D-D98095242875}" destId="{67DD4B00-8788-49E3-BA66-54A8F60F32DC}" srcOrd="2" destOrd="0" presId="urn:microsoft.com/office/officeart/2005/8/layout/hProcess3"/>
    <dgm:cxn modelId="{6641063E-1961-4567-B2CE-1471B76581D2}" type="presParOf" srcId="{F41A5465-BD15-4BBB-B59D-D98095242875}" destId="{48C923F3-6427-4438-A24B-BFA4692DBE5E}" srcOrd="3" destOrd="0" presId="urn:microsoft.com/office/officeart/2005/8/layout/hProcess3"/>
    <dgm:cxn modelId="{570B0D68-CA9A-443F-8D62-F8E7BA3DAD7F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F13C12EF-3836-42DB-8CC2-F030A0922CED}" type="presOf" srcId="{5D6967A8-4ADD-45A3-B7C0-C8D51532C169}" destId="{CCBAF0CB-651A-45C7-B9EE-7714C0328000}" srcOrd="0" destOrd="0" presId="urn:microsoft.com/office/officeart/2005/8/layout/hProcess3"/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777A95C2-C4CF-4A1E-8F01-5AC08E46DBB5}" type="presOf" srcId="{A8A717E1-5F8A-425B-80B1-2DDC3B6D0CE6}" destId="{9064A41D-B048-47CF-B04A-6ABC631CD147}" srcOrd="0" destOrd="0" presId="urn:microsoft.com/office/officeart/2005/8/layout/hProcess3"/>
    <dgm:cxn modelId="{5554A1D6-639D-4CB9-8545-5F1DDC1F5546}" type="presParOf" srcId="{CCBAF0CB-651A-45C7-B9EE-7714C0328000}" destId="{186D33C5-2CC0-42DB-BB90-59E2BBD6BB84}" srcOrd="0" destOrd="0" presId="urn:microsoft.com/office/officeart/2005/8/layout/hProcess3"/>
    <dgm:cxn modelId="{896A15C0-AA0E-47DD-83C9-8DB30FE257EF}" type="presParOf" srcId="{CCBAF0CB-651A-45C7-B9EE-7714C0328000}" destId="{F41A5465-BD15-4BBB-B59D-D98095242875}" srcOrd="1" destOrd="0" presId="urn:microsoft.com/office/officeart/2005/8/layout/hProcess3"/>
    <dgm:cxn modelId="{5489DE89-9E97-460E-B481-CE22D7BE5DCF}" type="presParOf" srcId="{F41A5465-BD15-4BBB-B59D-D98095242875}" destId="{02A9F453-B471-4724-9B6B-7CD202BE39B7}" srcOrd="0" destOrd="0" presId="urn:microsoft.com/office/officeart/2005/8/layout/hProcess3"/>
    <dgm:cxn modelId="{0BCB9D48-062D-452C-8A1C-388DE6184C51}" type="presParOf" srcId="{F41A5465-BD15-4BBB-B59D-D98095242875}" destId="{9B3C1BF5-92F6-4165-BD52-9D883597E203}" srcOrd="1" destOrd="0" presId="urn:microsoft.com/office/officeart/2005/8/layout/hProcess3"/>
    <dgm:cxn modelId="{D5335F03-726D-4C45-AD74-611591286BED}" type="presParOf" srcId="{9B3C1BF5-92F6-4165-BD52-9D883597E203}" destId="{3059DCB5-D23B-4185-8CD4-DB222F0842C3}" srcOrd="0" destOrd="0" presId="urn:microsoft.com/office/officeart/2005/8/layout/hProcess3"/>
    <dgm:cxn modelId="{856C6620-3D86-4DC4-A78A-4D3020E7D8D0}" type="presParOf" srcId="{9B3C1BF5-92F6-4165-BD52-9D883597E203}" destId="{9064A41D-B048-47CF-B04A-6ABC631CD147}" srcOrd="1" destOrd="0" presId="urn:microsoft.com/office/officeart/2005/8/layout/hProcess3"/>
    <dgm:cxn modelId="{A2EC245F-14C5-4DF9-AB83-6A2A9118954A}" type="presParOf" srcId="{9B3C1BF5-92F6-4165-BD52-9D883597E203}" destId="{E3747A60-7ABF-415C-A12B-525AC992F8B6}" srcOrd="2" destOrd="0" presId="urn:microsoft.com/office/officeart/2005/8/layout/hProcess3"/>
    <dgm:cxn modelId="{ABA04FA4-32F3-4D8F-895A-8A1B333D800A}" type="presParOf" srcId="{9B3C1BF5-92F6-4165-BD52-9D883597E203}" destId="{BED8CABD-D35A-43FD-9F7F-A5D1583ED207}" srcOrd="3" destOrd="0" presId="urn:microsoft.com/office/officeart/2005/8/layout/hProcess3"/>
    <dgm:cxn modelId="{4F0972C9-F1AC-48A1-8781-031A0501100A}" type="presParOf" srcId="{F41A5465-BD15-4BBB-B59D-D98095242875}" destId="{67DD4B00-8788-49E3-BA66-54A8F60F32DC}" srcOrd="2" destOrd="0" presId="urn:microsoft.com/office/officeart/2005/8/layout/hProcess3"/>
    <dgm:cxn modelId="{39072DE2-6309-428F-ADE7-80B940F3935E}" type="presParOf" srcId="{F41A5465-BD15-4BBB-B59D-D98095242875}" destId="{48C923F3-6427-4438-A24B-BFA4692DBE5E}" srcOrd="3" destOrd="0" presId="urn:microsoft.com/office/officeart/2005/8/layout/hProcess3"/>
    <dgm:cxn modelId="{A9F1F740-1782-4045-B5D3-3D570606CCD4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6967A8-4ADD-45A3-B7C0-C8D51532C169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A8A717E1-5F8A-425B-80B1-2DDC3B6D0CE6}">
      <dgm:prSet phldrT="[Text]" custT="1"/>
      <dgm:spPr/>
      <dgm:t>
        <a:bodyPr/>
        <a:lstStyle/>
        <a:p>
          <a:r>
            <a:rPr lang="zh-CN" altLang="en-US" sz="2800" dirty="0" smtClean="0">
              <a:latin typeface="楷体" pitchFamily="49" charset="-122"/>
              <a:ea typeface="楷体" pitchFamily="49" charset="-122"/>
            </a:rPr>
            <a:t>演示</a:t>
          </a:r>
          <a:endParaRPr lang="zh-CN" altLang="en-US" sz="2800" dirty="0">
            <a:latin typeface="楷体" pitchFamily="49" charset="-122"/>
            <a:ea typeface="楷体" pitchFamily="49" charset="-122"/>
          </a:endParaRPr>
        </a:p>
      </dgm:t>
    </dgm:pt>
    <dgm:pt modelId="{08FB37BF-3D0C-4A13-988A-8547758E70AC}" type="par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F083AF34-D217-47E5-B808-5E440CA530D2}" type="sibTrans" cxnId="{CC6BE476-D63F-4C7D-BB9E-8B7CCEB08636}">
      <dgm:prSet/>
      <dgm:spPr/>
      <dgm:t>
        <a:bodyPr/>
        <a:lstStyle/>
        <a:p>
          <a:endParaRPr lang="zh-CN" altLang="en-US"/>
        </a:p>
      </dgm:t>
    </dgm:pt>
    <dgm:pt modelId="{CCBAF0CB-651A-45C7-B9EE-7714C0328000}" type="pres">
      <dgm:prSet presAssocID="{5D6967A8-4ADD-45A3-B7C0-C8D51532C169}" presName="Name0" presStyleCnt="0">
        <dgm:presLayoutVars>
          <dgm:dir/>
          <dgm:animLvl val="lvl"/>
          <dgm:resizeHandles val="exact"/>
        </dgm:presLayoutVars>
      </dgm:prSet>
      <dgm:spPr/>
    </dgm:pt>
    <dgm:pt modelId="{186D33C5-2CC0-42DB-BB90-59E2BBD6BB84}" type="pres">
      <dgm:prSet presAssocID="{5D6967A8-4ADD-45A3-B7C0-C8D51532C169}" presName="dummy" presStyleCnt="0"/>
      <dgm:spPr/>
    </dgm:pt>
    <dgm:pt modelId="{F41A5465-BD15-4BBB-B59D-D98095242875}" type="pres">
      <dgm:prSet presAssocID="{5D6967A8-4ADD-45A3-B7C0-C8D51532C169}" presName="linH" presStyleCnt="0"/>
      <dgm:spPr/>
    </dgm:pt>
    <dgm:pt modelId="{02A9F453-B471-4724-9B6B-7CD202BE39B7}" type="pres">
      <dgm:prSet presAssocID="{5D6967A8-4ADD-45A3-B7C0-C8D51532C169}" presName="padding1" presStyleCnt="0"/>
      <dgm:spPr/>
    </dgm:pt>
    <dgm:pt modelId="{9B3C1BF5-92F6-4165-BD52-9D883597E203}" type="pres">
      <dgm:prSet presAssocID="{A8A717E1-5F8A-425B-80B1-2DDC3B6D0CE6}" presName="linV" presStyleCnt="0"/>
      <dgm:spPr/>
    </dgm:pt>
    <dgm:pt modelId="{3059DCB5-D23B-4185-8CD4-DB222F0842C3}" type="pres">
      <dgm:prSet presAssocID="{A8A717E1-5F8A-425B-80B1-2DDC3B6D0CE6}" presName="spVertical1" presStyleCnt="0"/>
      <dgm:spPr/>
    </dgm:pt>
    <dgm:pt modelId="{9064A41D-B048-47CF-B04A-6ABC631CD147}" type="pres">
      <dgm:prSet presAssocID="{A8A717E1-5F8A-425B-80B1-2DDC3B6D0CE6}" presName="parTx" presStyleLbl="revTx" presStyleIdx="0" presStyleCnt="1" custLinFactNeighborX="-6031" custLinFactNeighborY="-28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7A60-7ABF-415C-A12B-525AC992F8B6}" type="pres">
      <dgm:prSet presAssocID="{A8A717E1-5F8A-425B-80B1-2DDC3B6D0CE6}" presName="spVertical2" presStyleCnt="0"/>
      <dgm:spPr/>
    </dgm:pt>
    <dgm:pt modelId="{BED8CABD-D35A-43FD-9F7F-A5D1583ED207}" type="pres">
      <dgm:prSet presAssocID="{A8A717E1-5F8A-425B-80B1-2DDC3B6D0CE6}" presName="spVertical3" presStyleCnt="0"/>
      <dgm:spPr/>
    </dgm:pt>
    <dgm:pt modelId="{67DD4B00-8788-49E3-BA66-54A8F60F32DC}" type="pres">
      <dgm:prSet presAssocID="{5D6967A8-4ADD-45A3-B7C0-C8D51532C169}" presName="padding2" presStyleCnt="0"/>
      <dgm:spPr/>
    </dgm:pt>
    <dgm:pt modelId="{48C923F3-6427-4438-A24B-BFA4692DBE5E}" type="pres">
      <dgm:prSet presAssocID="{5D6967A8-4ADD-45A3-B7C0-C8D51532C169}" presName="negArrow" presStyleCnt="0"/>
      <dgm:spPr/>
    </dgm:pt>
    <dgm:pt modelId="{388E67A7-20C2-45EB-AF4E-3E91E0332846}" type="pres">
      <dgm:prSet presAssocID="{5D6967A8-4ADD-45A3-B7C0-C8D51532C169}" presName="backgroundArrow" presStyleLbl="node1" presStyleIdx="0" presStyleCnt="1"/>
      <dgm:spPr/>
    </dgm:pt>
  </dgm:ptLst>
  <dgm:cxnLst>
    <dgm:cxn modelId="{54554A53-2DF6-43F8-8939-26079828E1D6}" type="presOf" srcId="{A8A717E1-5F8A-425B-80B1-2DDC3B6D0CE6}" destId="{9064A41D-B048-47CF-B04A-6ABC631CD147}" srcOrd="0" destOrd="0" presId="urn:microsoft.com/office/officeart/2005/8/layout/hProcess3"/>
    <dgm:cxn modelId="{CC6BE476-D63F-4C7D-BB9E-8B7CCEB08636}" srcId="{5D6967A8-4ADD-45A3-B7C0-C8D51532C169}" destId="{A8A717E1-5F8A-425B-80B1-2DDC3B6D0CE6}" srcOrd="0" destOrd="0" parTransId="{08FB37BF-3D0C-4A13-988A-8547758E70AC}" sibTransId="{F083AF34-D217-47E5-B808-5E440CA530D2}"/>
    <dgm:cxn modelId="{FF2A3BD4-B82E-4056-8869-188613804815}" type="presOf" srcId="{5D6967A8-4ADD-45A3-B7C0-C8D51532C169}" destId="{CCBAF0CB-651A-45C7-B9EE-7714C0328000}" srcOrd="0" destOrd="0" presId="urn:microsoft.com/office/officeart/2005/8/layout/hProcess3"/>
    <dgm:cxn modelId="{D63F7691-D9CA-4490-B372-34CD873C89CB}" type="presParOf" srcId="{CCBAF0CB-651A-45C7-B9EE-7714C0328000}" destId="{186D33C5-2CC0-42DB-BB90-59E2BBD6BB84}" srcOrd="0" destOrd="0" presId="urn:microsoft.com/office/officeart/2005/8/layout/hProcess3"/>
    <dgm:cxn modelId="{8D2689B5-400D-4855-A895-193C37CF42B4}" type="presParOf" srcId="{CCBAF0CB-651A-45C7-B9EE-7714C0328000}" destId="{F41A5465-BD15-4BBB-B59D-D98095242875}" srcOrd="1" destOrd="0" presId="urn:microsoft.com/office/officeart/2005/8/layout/hProcess3"/>
    <dgm:cxn modelId="{C3A2BE85-5E6A-4F56-BC27-6B8D80676FCC}" type="presParOf" srcId="{F41A5465-BD15-4BBB-B59D-D98095242875}" destId="{02A9F453-B471-4724-9B6B-7CD202BE39B7}" srcOrd="0" destOrd="0" presId="urn:microsoft.com/office/officeart/2005/8/layout/hProcess3"/>
    <dgm:cxn modelId="{28B22751-199C-4EA0-B7F6-1740C034A285}" type="presParOf" srcId="{F41A5465-BD15-4BBB-B59D-D98095242875}" destId="{9B3C1BF5-92F6-4165-BD52-9D883597E203}" srcOrd="1" destOrd="0" presId="urn:microsoft.com/office/officeart/2005/8/layout/hProcess3"/>
    <dgm:cxn modelId="{4E4D5136-D879-4BA1-9C22-557008BE0F59}" type="presParOf" srcId="{9B3C1BF5-92F6-4165-BD52-9D883597E203}" destId="{3059DCB5-D23B-4185-8CD4-DB222F0842C3}" srcOrd="0" destOrd="0" presId="urn:microsoft.com/office/officeart/2005/8/layout/hProcess3"/>
    <dgm:cxn modelId="{913208F0-C4B5-4474-B174-B11F45CBA639}" type="presParOf" srcId="{9B3C1BF5-92F6-4165-BD52-9D883597E203}" destId="{9064A41D-B048-47CF-B04A-6ABC631CD147}" srcOrd="1" destOrd="0" presId="urn:microsoft.com/office/officeart/2005/8/layout/hProcess3"/>
    <dgm:cxn modelId="{2DF1754C-B034-4156-B7EF-6E49DCB94BC9}" type="presParOf" srcId="{9B3C1BF5-92F6-4165-BD52-9D883597E203}" destId="{E3747A60-7ABF-415C-A12B-525AC992F8B6}" srcOrd="2" destOrd="0" presId="urn:microsoft.com/office/officeart/2005/8/layout/hProcess3"/>
    <dgm:cxn modelId="{2E5A26EA-04E9-4154-9D26-8F87F57F9D3B}" type="presParOf" srcId="{9B3C1BF5-92F6-4165-BD52-9D883597E203}" destId="{BED8CABD-D35A-43FD-9F7F-A5D1583ED207}" srcOrd="3" destOrd="0" presId="urn:microsoft.com/office/officeart/2005/8/layout/hProcess3"/>
    <dgm:cxn modelId="{85345ECE-811C-47FD-8721-DD99D7747C8C}" type="presParOf" srcId="{F41A5465-BD15-4BBB-B59D-D98095242875}" destId="{67DD4B00-8788-49E3-BA66-54A8F60F32DC}" srcOrd="2" destOrd="0" presId="urn:microsoft.com/office/officeart/2005/8/layout/hProcess3"/>
    <dgm:cxn modelId="{4600DD8B-3B33-42FE-AB49-73426904B837}" type="presParOf" srcId="{F41A5465-BD15-4BBB-B59D-D98095242875}" destId="{48C923F3-6427-4438-A24B-BFA4692DBE5E}" srcOrd="3" destOrd="0" presId="urn:microsoft.com/office/officeart/2005/8/layout/hProcess3"/>
    <dgm:cxn modelId="{A7360B25-29EF-428B-BDB9-71F98D0A64BB}" type="presParOf" srcId="{F41A5465-BD15-4BBB-B59D-D98095242875}" destId="{388E67A7-20C2-45EB-AF4E-3E91E0332846}" srcOrd="4" destOrd="0" presId="urn:microsoft.com/office/officeart/2005/8/layout/h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00FD6-CEC7-4443-A255-F15174F364C6}" type="datetimeFigureOut">
              <a:rPr lang="zh-CN" altLang="en-US" smtClean="0"/>
              <a:pPr/>
              <a:t>2008-6-12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DE9A1-0E1B-4814-9920-487E42B9D2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83E1B-F350-4D7C-85BB-581A24AD55FB}" type="datetimeFigureOut">
              <a:rPr lang="zh-CN" altLang="en-US" smtClean="0"/>
              <a:pPr/>
              <a:t>2008-6-12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6441-7006-4B3F-864A-5E039A1C2D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205756-AA4E-467D-B6E0-D8364B3A55AF}" type="datetimeFigureOut">
              <a:rPr lang="zh-CN" altLang="en-US" smtClean="0"/>
              <a:pPr/>
              <a:t>2008-6-12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986F3D-98E7-4E51-9182-DBB882D7A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205756-AA4E-467D-B6E0-D8364B3A55AF}" type="datetimeFigureOut">
              <a:rPr lang="zh-CN" altLang="en-US" smtClean="0"/>
              <a:pPr/>
              <a:t>2008-6-12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986F3D-98E7-4E51-9182-DBB882D7A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205756-AA4E-467D-B6E0-D8364B3A55AF}" type="datetimeFigureOut">
              <a:rPr lang="zh-CN" altLang="en-US" smtClean="0"/>
              <a:pPr/>
              <a:t>2008-6-12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986F3D-98E7-4E51-9182-DBB882D7A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  <a:latin typeface="Garamond" pitchFamily="18" charset="0"/>
              </a:defRPr>
            </a:lvl1pPr>
            <a:lvl2pPr>
              <a:defRPr>
                <a:latin typeface="Garamond" pitchFamily="18" charset="0"/>
              </a:defRPr>
            </a:lvl2pPr>
            <a:lvl3pPr>
              <a:defRPr>
                <a:latin typeface="Garamond" pitchFamily="18" charset="0"/>
              </a:defRPr>
            </a:lvl3pPr>
            <a:lvl4pPr>
              <a:defRPr>
                <a:latin typeface="Garamond" pitchFamily="18" charset="0"/>
              </a:defRPr>
            </a:lvl4pPr>
            <a:lvl5pPr>
              <a:defRPr>
                <a:latin typeface="Garamond" pitchFamily="18" charset="0"/>
              </a:defRPr>
            </a:lvl5pPr>
            <a:extLst/>
          </a:lstStyle>
          <a:p>
            <a:pPr lvl="0" eaLnBrk="1" latinLnBrk="0" hangingPunct="1"/>
            <a:r>
              <a:rPr lang="en-US" altLang="zh-CN" dirty="0" smtClean="0"/>
              <a:t>Click to edit Master text styles</a:t>
            </a:r>
          </a:p>
          <a:p>
            <a:pPr lvl="1" eaLnBrk="1" latinLnBrk="0" hangingPunct="1"/>
            <a:r>
              <a:rPr lang="en-US" altLang="zh-CN" dirty="0" smtClean="0"/>
              <a:t>Second level</a:t>
            </a:r>
          </a:p>
          <a:p>
            <a:pPr lvl="2" eaLnBrk="1" latinLnBrk="0" hangingPunct="1"/>
            <a:r>
              <a:rPr lang="en-US" altLang="zh-CN" dirty="0" smtClean="0"/>
              <a:t>Third level</a:t>
            </a:r>
          </a:p>
          <a:p>
            <a:pPr lvl="3" eaLnBrk="1" latinLnBrk="0" hangingPunct="1"/>
            <a:r>
              <a:rPr lang="en-US" altLang="zh-CN" dirty="0" smtClean="0"/>
              <a:t>Fourth level</a:t>
            </a:r>
          </a:p>
          <a:p>
            <a:pPr lvl="4" eaLnBrk="1" latinLnBrk="0" hangingPunct="1"/>
            <a:r>
              <a:rPr lang="en-US" altLang="zh-CN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205756-AA4E-467D-B6E0-D8364B3A55AF}" type="datetimeFigureOut">
              <a:rPr lang="zh-CN" altLang="en-US" smtClean="0"/>
              <a:pPr/>
              <a:t>2008-6-12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986F3D-98E7-4E51-9182-DBB882D7A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Garamond" pitchFamily="18" charset="0"/>
              </a:defRPr>
            </a:lvl1pPr>
            <a:extLst/>
          </a:lstStyle>
          <a:p>
            <a:r>
              <a:rPr kumimoji="0" lang="en-US" altLang="zh-CN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205756-AA4E-467D-B6E0-D8364B3A55AF}" type="datetimeFigureOut">
              <a:rPr lang="zh-CN" altLang="en-US" smtClean="0"/>
              <a:pPr/>
              <a:t>2008-6-12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986F3D-98E7-4E51-9182-DBB882D7A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205756-AA4E-467D-B6E0-D8364B3A55AF}" type="datetimeFigureOut">
              <a:rPr lang="zh-CN" altLang="en-US" smtClean="0"/>
              <a:pPr/>
              <a:t>2008-6-12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986F3D-98E7-4E51-9182-DBB882D7A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205756-AA4E-467D-B6E0-D8364B3A55AF}" type="datetimeFigureOut">
              <a:rPr lang="zh-CN" altLang="en-US" smtClean="0"/>
              <a:pPr/>
              <a:t>2008-6-12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986F3D-98E7-4E51-9182-DBB882D7A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205756-AA4E-467D-B6E0-D8364B3A55AF}" type="datetimeFigureOut">
              <a:rPr lang="zh-CN" altLang="en-US" smtClean="0"/>
              <a:pPr/>
              <a:t>2008-6-12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986F3D-98E7-4E51-9182-DBB882D7A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205756-AA4E-467D-B6E0-D8364B3A55AF}" type="datetimeFigureOut">
              <a:rPr lang="zh-CN" altLang="en-US" smtClean="0"/>
              <a:pPr/>
              <a:t>2008-6-12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986F3D-98E7-4E51-9182-DBB882D7A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B205756-AA4E-467D-B6E0-D8364B3A55AF}" type="datetimeFigureOut">
              <a:rPr lang="zh-CN" altLang="en-US" smtClean="0"/>
              <a:pPr/>
              <a:t>2008-6-12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986F3D-98E7-4E51-9182-DBB882D7A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205756-AA4E-467D-B6E0-D8364B3A55AF}" type="datetimeFigureOut">
              <a:rPr lang="zh-CN" altLang="en-US" smtClean="0"/>
              <a:pPr/>
              <a:t>2008-6-12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986F3D-98E7-4E51-9182-DBB882D7A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B205756-AA4E-467D-B6E0-D8364B3A55AF}" type="datetimeFigureOut">
              <a:rPr lang="zh-CN" altLang="en-US" smtClean="0"/>
              <a:pPr/>
              <a:t>2008-6-12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A986F3D-98E7-4E51-9182-DBB882D7A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tfirebug.com/commandline.html" TargetMode="External"/><Relationship Id="rId3" Type="http://schemas.openxmlformats.org/officeDocument/2006/relationships/image" Target="../media/image10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hyperlink" Target="http://www.getfirebug.com/console.html" TargetMode="External"/><Relationship Id="rId7" Type="http://schemas.openxmlformats.org/officeDocument/2006/relationships/diagramData" Target="../diagrams/data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diagramColors" Target="../diagrams/colors10.xml"/><Relationship Id="rId4" Type="http://schemas.openxmlformats.org/officeDocument/2006/relationships/image" Target="../media/image17.png"/><Relationship Id="rId9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ddons.mozilla.org/en-US/firefox/addon/2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diagramColors" Target="../diagrams/colors12.xml"/><Relationship Id="rId2" Type="http://schemas.openxmlformats.org/officeDocument/2006/relationships/hyperlink" Target="https://addons.mozilla.org/en-US/firefox/addon/2104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271" TargetMode="External"/><Relationship Id="rId7" Type="http://schemas.openxmlformats.org/officeDocument/2006/relationships/diagramColors" Target="../diagrams/colors1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4.xml"/><Relationship Id="rId7" Type="http://schemas.openxmlformats.org/officeDocument/2006/relationships/image" Target="../media/image24.png"/><Relationship Id="rId2" Type="http://schemas.openxmlformats.org/officeDocument/2006/relationships/hyperlink" Target="http://users.skynet.be/mgueury/mozilla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5.xml"/><Relationship Id="rId7" Type="http://schemas.openxmlformats.org/officeDocument/2006/relationships/image" Target="../media/image26.png"/><Relationship Id="rId2" Type="http://schemas.openxmlformats.org/officeDocument/2006/relationships/hyperlink" Target="https://addons.mozilla.org/en-US/firefox/addon/60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addons.mozilla.org/en-US/firefox/addon/5369" TargetMode="External"/><Relationship Id="rId7" Type="http://schemas.openxmlformats.org/officeDocument/2006/relationships/diagramColors" Target="../diagrams/colors1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microsoft.com/downloads/d...displaylang=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ie7pr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ddlertool.com/fiddler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ebkit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www.brianapps.net/siz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colorschemer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diagramColors" Target="../diagrams/colors17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hyperlink" Target="http://www.emeditor.com/" TargetMode="External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gif"/><Relationship Id="rId4" Type="http://schemas.openxmlformats.org/officeDocument/2006/relationships/image" Target="../media/image5.gif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zilla.com/en-US/firefox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rtableapps.com/apps/internet/firefox_portabl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zilla.org/projects/inspector/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hyperlink" Target="https://addons.mozilla.org/en-US/firefox/addon/655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firebug.com/docs.html" TargetMode="External"/><Relationship Id="rId2" Type="http://schemas.openxmlformats.org/officeDocument/2006/relationships/hyperlink" Target="http://www.getfirebu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前端开发工具介绍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射雕</a:t>
            </a:r>
            <a:endParaRPr lang="en-US" altLang="zh-CN" dirty="0" smtClean="0"/>
          </a:p>
          <a:p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300970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161213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785926"/>
            <a:ext cx="5786478" cy="405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285852" y="1214422"/>
            <a:ext cx="2971792" cy="590349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视图</a:t>
            </a:r>
            <a:endParaRPr lang="zh-CN" alt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286380" y="4714884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00826" y="1857364"/>
            <a:ext cx="23102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DOM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探测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内容的即时修改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CSS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信息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Layout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信息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DOM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信息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…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25" y="1714488"/>
            <a:ext cx="5314949" cy="4192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7300970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161213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285852" y="1214422"/>
            <a:ext cx="2971792" cy="590349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视图</a:t>
            </a:r>
            <a:endParaRPr lang="zh-CN" alt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286380" y="4714884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00826" y="1857364"/>
            <a:ext cx="205376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效果预览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即时修改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CSS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标尺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禁用特定样式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…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6143668" cy="34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7300970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161213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285852" y="1214422"/>
            <a:ext cx="2971792" cy="590349"/>
          </a:xfrm>
        </p:spPr>
        <p:txBody>
          <a:bodyPr/>
          <a:lstStyle/>
          <a:p>
            <a:r>
              <a:rPr lang="en-US" altLang="zh-CN" dirty="0" smtClean="0"/>
              <a:t>Script</a:t>
            </a:r>
            <a:r>
              <a:rPr lang="zh-CN" altLang="en-US" dirty="0" smtClean="0"/>
              <a:t>视图</a:t>
            </a:r>
            <a:endParaRPr lang="zh-CN" alt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143504" y="4254520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00826" y="1857364"/>
            <a:ext cx="205376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断点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即时信息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Log Calls to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高级调试功能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…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5786478" cy="40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7300970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161213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285852" y="1214422"/>
            <a:ext cx="2971792" cy="590349"/>
          </a:xfrm>
        </p:spPr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视图</a:t>
            </a:r>
            <a:endParaRPr lang="zh-CN" alt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214942" y="4429132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86512" y="2857496"/>
            <a:ext cx="26645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查看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DOM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对象信息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…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5643602" cy="397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7300970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161213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285852" y="1214422"/>
            <a:ext cx="2971792" cy="590349"/>
          </a:xfrm>
        </p:spPr>
        <p:txBody>
          <a:bodyPr/>
          <a:lstStyle/>
          <a:p>
            <a:r>
              <a:rPr lang="en-US" altLang="zh-CN" dirty="0" smtClean="0"/>
              <a:t>Net</a:t>
            </a:r>
            <a:r>
              <a:rPr lang="zh-CN" altLang="en-US" dirty="0" smtClean="0"/>
              <a:t>视图</a:t>
            </a:r>
            <a:endParaRPr lang="zh-CN" alt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214942" y="4429132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00826" y="2357430"/>
            <a:ext cx="2053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网络状况监视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Garamond" pitchFamily="18" charset="0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  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性能分析</a:t>
            </a:r>
            <a:endParaRPr lang="en-US" altLang="zh-CN" sz="2000" dirty="0" smtClean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…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58483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7300970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161213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285852" y="1214422"/>
            <a:ext cx="4357718" cy="59034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Console Command Line</a:t>
            </a:r>
            <a:endParaRPr lang="zh-CN" alt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214942" y="4357694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15140" y="1714488"/>
            <a:ext cx="15327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$();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  dir();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  monitor();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  profile();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  …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Garamond" pitchFamily="18" charset="0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554" y="5786454"/>
            <a:ext cx="4939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Garamond" pitchFamily="18" charset="0"/>
                <a:hlinkClick r:id="rId8"/>
              </a:rPr>
              <a:t>http://www.getfirebug.com/commandline.html</a:t>
            </a:r>
            <a:endParaRPr lang="zh-CN" altLang="en-US" sz="20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300970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161213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285852" y="1214422"/>
            <a:ext cx="4357718" cy="59034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Console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5140" y="1714488"/>
            <a:ext cx="219156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console.log()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  console.assert();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  console.time();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  console.profile();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Garamond" pitchFamily="18" charset="0"/>
                <a:ea typeface="楷体" pitchFamily="49" charset="-122"/>
              </a:rPr>
              <a:t>  …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Garamond" pitchFamily="18" charset="0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554" y="5786454"/>
            <a:ext cx="4346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Garamond" pitchFamily="18" charset="0"/>
                <a:hlinkClick r:id="rId3"/>
              </a:rPr>
              <a:t>http://www.getfirebug.com/console.html</a:t>
            </a:r>
            <a:endParaRPr lang="zh-CN" altLang="en-US" sz="2000" dirty="0">
              <a:latin typeface="Garamond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786058"/>
            <a:ext cx="3371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2143116"/>
            <a:ext cx="4857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3786190"/>
            <a:ext cx="56959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Diagram 11"/>
          <p:cNvGraphicFramePr/>
          <p:nvPr/>
        </p:nvGraphicFramePr>
        <p:xfrm>
          <a:off x="5286380" y="4429132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300970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161213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285852" y="1214422"/>
            <a:ext cx="4357718" cy="59034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debugger</a:t>
            </a:r>
            <a:endParaRPr lang="zh-CN" alt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6215074" y="5000636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8688" y="2085975"/>
            <a:ext cx="7285037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8926" y="3357562"/>
            <a:ext cx="44580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Web</a:t>
            </a:r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前端开发的瑞士军刀！</a:t>
            </a:r>
            <a:endParaRPr lang="en-US" altLang="zh-CN" sz="2800" b="1" dirty="0" smtClean="0">
              <a:solidFill>
                <a:schemeClr val="bg2">
                  <a:lumMod val="2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altLang="zh-CN" sz="2800" b="1" dirty="0" smtClean="0">
              <a:solidFill>
                <a:schemeClr val="bg2">
                  <a:lumMod val="2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Cambria Math" pitchFamily="18" charset="0"/>
                <a:ea typeface="Cambria Math" pitchFamily="18" charset="0"/>
              </a:rPr>
              <a:t>杀人放火必备工具！！！</a:t>
            </a:r>
            <a:endParaRPr lang="en-US" altLang="zh-CN" sz="2800" b="1" dirty="0" smtClean="0">
              <a:solidFill>
                <a:schemeClr val="bg2">
                  <a:lumMod val="2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43768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7161213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en-US" altLang="zh-CN" dirty="0" smtClean="0"/>
              <a:t>JavaScript Debugger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6116" y="6274378"/>
            <a:ext cx="552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2"/>
              </a:rPr>
              <a:t>https://addons.mozilla.org/en-US/firefox/addon/216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43768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517090"/>
            <a:ext cx="6167454" cy="462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28662" y="857232"/>
            <a:ext cx="4139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专业级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Garamond" pitchFamily="18" charset="0"/>
                <a:ea typeface="楷体" pitchFamily="49" charset="-122"/>
              </a:rPr>
              <a:t>JavaScript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调试工具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09019" y="1481138"/>
            <a:ext cx="452596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工具善其事，必先利其器。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en-US" altLang="zh-CN" dirty="0" smtClean="0"/>
              <a:t>CSSViewer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84" y="5572140"/>
            <a:ext cx="565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2"/>
              </a:rPr>
              <a:t>https://addons.mozilla.org/en-US/firefox/addon/2104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43768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785794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方便的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Garamond" pitchFamily="18" charset="0"/>
                <a:ea typeface="楷体" pitchFamily="49" charset="-122"/>
              </a:rPr>
              <a:t>CSS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查看器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1795463"/>
            <a:ext cx="7142163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Diagram 8"/>
          <p:cNvGraphicFramePr/>
          <p:nvPr/>
        </p:nvGraphicFramePr>
        <p:xfrm>
          <a:off x="6643702" y="4143380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1604963"/>
            <a:ext cx="7285037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en-US" altLang="zh-CN" dirty="0" smtClean="0"/>
              <a:t>ColorZilla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84" y="5572140"/>
            <a:ext cx="552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3"/>
              </a:rPr>
              <a:t>https://addons.mozilla.org/en-US/firefox/addon/271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43768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785794"/>
            <a:ext cx="4208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页面配色探测与提取工具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6643702" y="4143380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en-US" altLang="zh-CN" dirty="0" smtClean="0"/>
              <a:t>HTML Validator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84" y="5572140"/>
            <a:ext cx="552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2"/>
              </a:rPr>
              <a:t>http://users.skynet.be/mgueury/mozilla/index.html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43768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4546" y="1071546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W3C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规范的执法者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5786446" y="4000504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60" y="1785926"/>
            <a:ext cx="29432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472" y="642918"/>
            <a:ext cx="16478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en-US" altLang="zh-CN" dirty="0" smtClean="0"/>
              <a:t>Web Developer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84" y="5572140"/>
            <a:ext cx="552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2"/>
              </a:rPr>
              <a:t>https://addons.mozilla.org/en-US/firefox/addon/60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43768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8860" y="1214422"/>
            <a:ext cx="3849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什么功能都有一点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……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5786446" y="4000504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43174" y="2357430"/>
            <a:ext cx="27051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8662" y="928670"/>
            <a:ext cx="121444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52648"/>
            <a:ext cx="7285037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en-US" altLang="zh-CN" dirty="0" smtClean="0"/>
              <a:t>YSlow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5984" y="5572140"/>
            <a:ext cx="565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3"/>
              </a:rPr>
              <a:t>https://addons.mozilla.org/en-US/firefox/addon/5369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43768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1142984"/>
            <a:ext cx="5826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Garamond" pitchFamily="18" charset="0"/>
                <a:ea typeface="楷体" pitchFamily="49" charset="-122"/>
              </a:rPr>
              <a:t>Yahoo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推出的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Garamond" pitchFamily="18" charset="0"/>
                <a:ea typeface="楷体" pitchFamily="49" charset="-122"/>
              </a:rPr>
              <a:t>Firebug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的性能分析插件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6500826" y="4071942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00298" y="142852"/>
            <a:ext cx="1676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在已有的插件中，选择适合自己的。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CC3399"/>
                </a:solidFill>
              </a:rPr>
              <a:t>在未知的插件中，保持发现和尝试的乐趣。</a:t>
            </a:r>
            <a:endParaRPr lang="en-US" altLang="zh-CN" dirty="0" smtClean="0">
              <a:solidFill>
                <a:srgbClr val="CC3399"/>
              </a:solidFill>
            </a:endParaRPr>
          </a:p>
          <a:p>
            <a:r>
              <a:rPr lang="zh-CN" altLang="en-US" dirty="0" smtClean="0"/>
              <a:t>在空闲的时间里，自己动手写写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Firefox</a:t>
            </a:r>
            <a:r>
              <a:rPr lang="zh-CN" altLang="en-US" dirty="0" smtClean="0"/>
              <a:t>阵营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286124"/>
            <a:ext cx="2405066" cy="2002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3714752"/>
            <a:ext cx="9286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857628"/>
            <a:ext cx="22288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5429264"/>
            <a:ext cx="1809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微软专有、闭塞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前端开发人员的噩梦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失望中的期望：</a:t>
            </a:r>
            <a:r>
              <a:rPr lang="en-US" altLang="zh-CN" dirty="0" smtClean="0">
                <a:solidFill>
                  <a:schemeClr val="tx1"/>
                </a:solidFill>
              </a:rPr>
              <a:t>IE8</a:t>
            </a:r>
            <a:r>
              <a:rPr lang="zh-CN" altLang="en-US" dirty="0" smtClean="0">
                <a:solidFill>
                  <a:schemeClr val="tx1"/>
                </a:solidFill>
              </a:rPr>
              <a:t>，快点</a:t>
            </a:r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堡垒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142852"/>
            <a:ext cx="18954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3071810"/>
            <a:ext cx="33909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en-US" altLang="zh-CN" dirty="0" smtClean="0"/>
              <a:t>IE Developer Toolbar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5572140"/>
            <a:ext cx="607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2"/>
              </a:rPr>
              <a:t>https://www.microsoft.com/downloads/d...displaylang=en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34" y="71414"/>
            <a:ext cx="14287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714488"/>
            <a:ext cx="5038745" cy="287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en-US" altLang="zh-CN" dirty="0" smtClean="0"/>
              <a:t>IE Pro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4357694"/>
            <a:ext cx="26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2"/>
              </a:rPr>
              <a:t>http://www.ie7pro.com/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34" y="71414"/>
            <a:ext cx="14287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214554"/>
            <a:ext cx="27051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38100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en-US" altLang="zh-CN" dirty="0" smtClean="0"/>
              <a:t>Fiddler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1802" y="428604"/>
            <a:ext cx="385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3"/>
              </a:rPr>
              <a:t>http://www.fiddlertool.com/fiddler/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34" y="71414"/>
            <a:ext cx="14287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52841" y="2571744"/>
            <a:ext cx="51911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86050" y="1214422"/>
            <a:ext cx="2928958" cy="32147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Firefox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阵营</a:t>
            </a:r>
            <a:endParaRPr lang="en-US" altLang="zh-CN" sz="1800" dirty="0" smtClean="0">
              <a:latin typeface="Garamond" pitchFamily="18" charset="0"/>
            </a:endParaRPr>
          </a:p>
          <a:p>
            <a:pPr lvl="1"/>
            <a:r>
              <a:rPr lang="en-US" altLang="zh-CN" sz="1800" dirty="0" smtClean="0"/>
              <a:t>DOM Inspector</a:t>
            </a:r>
            <a:endParaRPr lang="en-US" altLang="zh-CN" sz="1800" dirty="0" smtClean="0">
              <a:latin typeface="Garamond" pitchFamily="18" charset="0"/>
            </a:endParaRPr>
          </a:p>
          <a:p>
            <a:pPr lvl="1"/>
            <a:r>
              <a:rPr lang="en-US" altLang="zh-CN" sz="1800" dirty="0" smtClean="0">
                <a:latin typeface="Garamond" pitchFamily="18" charset="0"/>
              </a:rPr>
              <a:t>View Source Chart</a:t>
            </a:r>
          </a:p>
          <a:p>
            <a:pPr lvl="1"/>
            <a:r>
              <a:rPr lang="en-US" altLang="zh-CN" sz="1800" dirty="0" smtClean="0">
                <a:latin typeface="Garamond" pitchFamily="18" charset="0"/>
              </a:rPr>
              <a:t>Firebug</a:t>
            </a:r>
          </a:p>
          <a:p>
            <a:pPr lvl="1"/>
            <a:r>
              <a:rPr lang="en-US" altLang="zh-CN" sz="1800" dirty="0" smtClean="0">
                <a:latin typeface="Garamond" pitchFamily="18" charset="0"/>
              </a:rPr>
              <a:t>JavaScript Debugger</a:t>
            </a:r>
          </a:p>
          <a:p>
            <a:pPr lvl="1"/>
            <a:r>
              <a:rPr lang="en-US" altLang="zh-CN" sz="1800" dirty="0" smtClean="0">
                <a:latin typeface="Garamond" pitchFamily="18" charset="0"/>
              </a:rPr>
              <a:t>CSSViewer</a:t>
            </a:r>
          </a:p>
          <a:p>
            <a:pPr lvl="1"/>
            <a:r>
              <a:rPr lang="en-US" altLang="zh-CN" sz="1800" dirty="0" smtClean="0">
                <a:latin typeface="Garamond" pitchFamily="18" charset="0"/>
              </a:rPr>
              <a:t>ColorZilla</a:t>
            </a:r>
          </a:p>
          <a:p>
            <a:pPr lvl="1"/>
            <a:r>
              <a:rPr lang="en-US" altLang="zh-CN" sz="1800" dirty="0" smtClean="0">
                <a:latin typeface="Garamond" pitchFamily="18" charset="0"/>
              </a:rPr>
              <a:t>HTML Validator</a:t>
            </a:r>
          </a:p>
          <a:p>
            <a:pPr lvl="1"/>
            <a:r>
              <a:rPr lang="en-US" altLang="zh-CN" sz="1800" dirty="0" smtClean="0"/>
              <a:t>Web Developer</a:t>
            </a:r>
          </a:p>
          <a:p>
            <a:pPr lvl="1"/>
            <a:r>
              <a:rPr lang="en-US" altLang="zh-CN" sz="1800" dirty="0" smtClean="0"/>
              <a:t>YSlow</a:t>
            </a:r>
          </a:p>
          <a:p>
            <a:pPr lvl="1"/>
            <a:r>
              <a:rPr lang="en-US" altLang="zh-CN" sz="1800" dirty="0" smtClean="0">
                <a:latin typeface="Garamond" pitchFamily="18" charset="0"/>
              </a:rPr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000760" y="1357298"/>
            <a:ext cx="2928958" cy="18573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IE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堡垒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IE Developer</a:t>
            </a:r>
            <a:r>
              <a:rPr kumimoji="0" lang="en-US" altLang="zh-CN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Toolbar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IE Pro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Fiddler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…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14282" y="1500174"/>
            <a:ext cx="2928958" cy="321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zh-CN" altLang="en-US" sz="2700" noProof="0" dirty="0" smtClean="0">
                <a:solidFill>
                  <a:schemeClr val="accent3">
                    <a:lumMod val="75000"/>
                  </a:schemeClr>
                </a:solidFill>
                <a:latin typeface="Garamond" pitchFamily="18" charset="0"/>
              </a:rPr>
              <a:t>编辑器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altLang="zh-CN" dirty="0" smtClean="0">
                <a:latin typeface="Garamond" pitchFamily="18" charset="0"/>
              </a:rPr>
              <a:t>EmEditor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altLang="zh-CN" dirty="0" smtClean="0">
                <a:latin typeface="Garamond" pitchFamily="18" charset="0"/>
              </a:rPr>
              <a:t>Eclipse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altLang="zh-CN" dirty="0" smtClean="0">
                <a:latin typeface="Garamond" pitchFamily="18" charset="0"/>
              </a:rPr>
              <a:t>Visual Studio 2008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Aptana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…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715008" y="3643314"/>
            <a:ext cx="2928958" cy="23574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zh-CN" altLang="en-US" sz="2700" noProof="0" dirty="0" smtClean="0">
                <a:solidFill>
                  <a:schemeClr val="accent3">
                    <a:lumMod val="75000"/>
                  </a:schemeClr>
                </a:solidFill>
                <a:latin typeface="Garamond" pitchFamily="18" charset="0"/>
              </a:rPr>
              <a:t>更多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Webkit(Safari)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Sizer</a:t>
            </a:r>
            <a:endParaRPr lang="en-US" altLang="zh-CN" dirty="0" smtClean="0">
              <a:latin typeface="Garamond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ColorSchemer Studio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…</a:t>
            </a:r>
          </a:p>
        </p:txBody>
      </p:sp>
      <p:sp>
        <p:nvSpPr>
          <p:cNvPr id="7" name="Oval 134"/>
          <p:cNvSpPr>
            <a:spLocks noChangeArrowheads="1"/>
          </p:cNvSpPr>
          <p:nvPr/>
        </p:nvSpPr>
        <p:spPr bwMode="auto">
          <a:xfrm>
            <a:off x="3071802" y="2000240"/>
            <a:ext cx="1500198" cy="571504"/>
          </a:xfrm>
          <a:prstGeom prst="ellipse">
            <a:avLst/>
          </a:prstGeom>
          <a:noFill/>
          <a:ln w="38100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8662" y="1643050"/>
            <a:ext cx="6829444" cy="151904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其它浏览器（</a:t>
            </a:r>
            <a:r>
              <a:rPr lang="en-US" altLang="zh-CN" dirty="0" smtClean="0">
                <a:solidFill>
                  <a:srgbClr val="00B050"/>
                </a:solidFill>
              </a:rPr>
              <a:t>Opera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Safari</a:t>
            </a:r>
            <a:r>
              <a:rPr lang="zh-CN" altLang="en-US" dirty="0" smtClean="0">
                <a:solidFill>
                  <a:srgbClr val="00B050"/>
                </a:solidFill>
              </a:rPr>
              <a:t>等）插件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CC3399"/>
                </a:solidFill>
              </a:rPr>
              <a:t>专业小工具</a:t>
            </a:r>
            <a:endParaRPr lang="en-US" altLang="zh-CN" dirty="0" smtClean="0">
              <a:solidFill>
                <a:srgbClr val="CC3399"/>
              </a:solidFill>
            </a:endParaRPr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143248"/>
            <a:ext cx="33337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en-US" altLang="zh-CN" dirty="0" smtClean="0"/>
              <a:t>Webkit for Safari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0694" y="4786322"/>
            <a:ext cx="20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2"/>
              </a:rPr>
              <a:t>http://webkit.org/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86644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More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928802"/>
            <a:ext cx="22098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en-US" altLang="zh-CN" dirty="0" smtClean="0"/>
              <a:t>Sizer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3240" y="5072074"/>
            <a:ext cx="389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2"/>
              </a:rPr>
              <a:t>http://www.brianapps.net/sizer.html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86644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More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285860"/>
            <a:ext cx="12477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3071810"/>
            <a:ext cx="13811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1785926"/>
            <a:ext cx="29051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en-US" altLang="zh-CN" dirty="0" smtClean="0"/>
              <a:t>ColorSchemer Studio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3240" y="5072074"/>
            <a:ext cx="335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2"/>
              </a:rPr>
              <a:t>http://www.colorschemer.com/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86644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More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71678"/>
            <a:ext cx="811371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zh-CN" altLang="en-US" dirty="0" smtClean="0"/>
              <a:t>写在最后的闲话</a:t>
            </a:r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785926"/>
            <a:ext cx="21431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14488"/>
            <a:ext cx="3286148" cy="301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Diagram 8"/>
          <p:cNvGraphicFramePr/>
          <p:nvPr/>
        </p:nvGraphicFramePr>
        <p:xfrm>
          <a:off x="3428992" y="2714620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37705" y="498736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匠人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72198" y="492919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大师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en-US" altLang="zh-CN" dirty="0" smtClean="0"/>
              <a:t>FAQ?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914525"/>
            <a:ext cx="42862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EmEditor / Notepad++ / UltraEdit / Editplus …</a:t>
            </a:r>
          </a:p>
          <a:p>
            <a:r>
              <a:rPr lang="en-US" altLang="zh-CN" dirty="0" smtClean="0"/>
              <a:t>Eclipse</a:t>
            </a:r>
          </a:p>
          <a:p>
            <a:r>
              <a:rPr lang="en-US" altLang="zh-CN" dirty="0" smtClean="0"/>
              <a:t>Visual Studio 2008</a:t>
            </a:r>
          </a:p>
          <a:p>
            <a:r>
              <a:rPr lang="en-US" altLang="zh-CN" dirty="0" smtClean="0"/>
              <a:t>Dreamweaver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7620" y="3214686"/>
            <a:ext cx="44935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萝卜白菜，各有所爱。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8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适合自己的，就是最好的。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5" y="952358"/>
            <a:ext cx="6357981" cy="397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0364" y="428604"/>
            <a:ext cx="4400552" cy="428628"/>
          </a:xfrm>
        </p:spPr>
        <p:txBody>
          <a:bodyPr/>
          <a:lstStyle/>
          <a:p>
            <a:pPr>
              <a:buNone/>
            </a:pPr>
            <a:r>
              <a:rPr lang="en-US" altLang="zh-CN" sz="1800" dirty="0" smtClean="0">
                <a:latin typeface="Cambria Math" pitchFamily="18" charset="0"/>
                <a:ea typeface="Cambria Math" pitchFamily="18" charset="0"/>
                <a:hlinkClick r:id="rId3"/>
              </a:rPr>
              <a:t>http://www.emeditor.com/</a:t>
            </a:r>
            <a:endParaRPr lang="zh-CN" altLang="en-US" sz="1800" dirty="0" smtClean="0">
              <a:latin typeface="Cambria Math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1736" y="4929198"/>
            <a:ext cx="56092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插件比较丰富，可以打造成一个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来使用。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对东亚语言支持很好，编码探测和转换功能很强。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语法高亮、智能提示等特性都很不错。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pic>
        <p:nvPicPr>
          <p:cNvPr id="8" name="Picture 7" descr="logo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285728"/>
            <a:ext cx="2495550" cy="7429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358082" y="71414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编辑器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6143636" y="3397264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Open !</a:t>
            </a:r>
          </a:p>
          <a:p>
            <a:r>
              <a:rPr lang="en-US" altLang="zh-CN" dirty="0" smtClean="0">
                <a:solidFill>
                  <a:srgbClr val="CC3399"/>
                </a:solidFill>
              </a:rPr>
              <a:t>Funny !</a:t>
            </a:r>
          </a:p>
          <a:p>
            <a:r>
              <a:rPr lang="en-US" altLang="zh-CN" dirty="0" smtClean="0"/>
              <a:t>Powerful !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Firefox</a:t>
            </a:r>
            <a:r>
              <a:rPr lang="zh-CN" altLang="en-US" dirty="0" smtClean="0"/>
              <a:t>阵营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357430"/>
            <a:ext cx="47625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4929198"/>
            <a:ext cx="7591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3"/>
              </a:rPr>
              <a:t>http://www.mozilla.com/en-US/firefox/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  <a:p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Portable Edition:  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4"/>
              </a:rPr>
              <a:t>http://portableapps.com/apps/internet/firefox_portable</a:t>
            </a:r>
            <a:endParaRPr lang="zh-CN" altLang="en-US" dirty="0">
              <a:latin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131762"/>
            <a:ext cx="4400552" cy="868346"/>
          </a:xfrm>
        </p:spPr>
        <p:txBody>
          <a:bodyPr/>
          <a:lstStyle/>
          <a:p>
            <a:r>
              <a:rPr lang="en-US" altLang="zh-CN" dirty="0" smtClean="0"/>
              <a:t>DOM Inspector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92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868" y="6131502"/>
            <a:ext cx="461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3"/>
              </a:rPr>
              <a:t>http://www.mozilla.org/projects/inspector/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3768" y="214290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6500826" y="4643446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en-US" altLang="zh-CN" dirty="0" smtClean="0"/>
              <a:t>View Source Chart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3240" y="6072206"/>
            <a:ext cx="552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2"/>
              </a:rPr>
              <a:t>https://addons.mozilla.org/en-US/firefox/addon/655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857232"/>
            <a:ext cx="515232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286644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5715008" y="4286256"/>
          <a:ext cx="2286016" cy="12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" y="60324"/>
            <a:ext cx="6686568" cy="725470"/>
          </a:xfrm>
        </p:spPr>
        <p:txBody>
          <a:bodyPr/>
          <a:lstStyle/>
          <a:p>
            <a:r>
              <a:rPr lang="en-US" altLang="zh-CN" dirty="0" smtClean="0"/>
              <a:t>Firebug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8926" y="3357562"/>
            <a:ext cx="40035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2"/>
              </a:rPr>
              <a:t>http://www.getfirebug.com/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  <a:p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Firebug Documentation: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 Math" pitchFamily="18" charset="0"/>
                <a:ea typeface="Cambria Math" pitchFamily="18" charset="0"/>
                <a:hlinkClick r:id="rId3"/>
              </a:rPr>
              <a:t>http://www.getfirebug.com/docs.html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43768" y="142852"/>
            <a:ext cx="1700186" cy="85725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Garamond" pitchFamily="18" charset="0"/>
                <a:ea typeface="Cambria Math" pitchFamily="18" charset="0"/>
              </a:rPr>
              <a:t>Firefox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阵营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1571612"/>
            <a:ext cx="7161213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9639D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2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546</Words>
  <Application>Microsoft Office PowerPoint</Application>
  <PresentationFormat>全屏显示(4:3)</PresentationFormat>
  <Paragraphs>192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Concourse</vt:lpstr>
      <vt:lpstr>Web前端开发工具介绍</vt:lpstr>
      <vt:lpstr>工具善其事，必先利其器。</vt:lpstr>
      <vt:lpstr>大纲</vt:lpstr>
      <vt:lpstr>编辑器</vt:lpstr>
      <vt:lpstr>幻灯片 5</vt:lpstr>
      <vt:lpstr>Firefox阵营</vt:lpstr>
      <vt:lpstr>DOM Inspector</vt:lpstr>
      <vt:lpstr>View Source Chart</vt:lpstr>
      <vt:lpstr>Firebug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小结</vt:lpstr>
      <vt:lpstr>JavaScript Debugger</vt:lpstr>
      <vt:lpstr>CSSViewer</vt:lpstr>
      <vt:lpstr>ColorZilla</vt:lpstr>
      <vt:lpstr>HTML Validator</vt:lpstr>
      <vt:lpstr>Web Developer</vt:lpstr>
      <vt:lpstr>YSlow</vt:lpstr>
      <vt:lpstr>Firefox阵营</vt:lpstr>
      <vt:lpstr>IE堡垒</vt:lpstr>
      <vt:lpstr>IE Developer Toolbar</vt:lpstr>
      <vt:lpstr>IE Pro</vt:lpstr>
      <vt:lpstr>Fiddler</vt:lpstr>
      <vt:lpstr>更多</vt:lpstr>
      <vt:lpstr>Webkit for Safari</vt:lpstr>
      <vt:lpstr>Sizer</vt:lpstr>
      <vt:lpstr>ColorSchemer Studio</vt:lpstr>
      <vt:lpstr>写在最后的闲话</vt:lpstr>
      <vt:lpstr>FAQ?</vt:lpstr>
    </vt:vector>
  </TitlesOfParts>
  <Company>lifesinger.org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前端开发工具介绍</dc:title>
  <dc:creator>B.P.Wang</dc:creator>
  <cp:lastModifiedBy>yubo</cp:lastModifiedBy>
  <cp:revision>88</cp:revision>
  <dcterms:created xsi:type="dcterms:W3CDTF">2008-03-18T05:12:27Z</dcterms:created>
  <dcterms:modified xsi:type="dcterms:W3CDTF">2008-06-12T03:34:39Z</dcterms:modified>
</cp:coreProperties>
</file>