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  <p:sldId id="25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0FE-10BF-451E-B1FD-388EE54425B6}" type="datetimeFigureOut">
              <a:rPr lang="zh-CN" altLang="en-US" smtClean="0"/>
              <a:pPr/>
              <a:t>2009/2/20</a:t>
            </a:fld>
            <a:endParaRPr lang="zh-CN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55BB79-6519-4DB1-8247-B9339E8DAF4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0FE-10BF-451E-B1FD-388EE54425B6}" type="datetimeFigureOut">
              <a:rPr lang="zh-CN" altLang="en-US" smtClean="0"/>
              <a:pPr/>
              <a:t>2009/2/20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BB79-6519-4DB1-8247-B9339E8DA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0FE-10BF-451E-B1FD-388EE54425B6}" type="datetimeFigureOut">
              <a:rPr lang="zh-CN" altLang="en-US" smtClean="0"/>
              <a:pPr/>
              <a:t>2009/2/20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BB79-6519-4DB1-8247-B9339E8DA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6B10FE-10BF-451E-B1FD-388EE54425B6}" type="datetimeFigureOut">
              <a:rPr lang="zh-CN" altLang="en-US" smtClean="0"/>
              <a:pPr/>
              <a:t>2009/2/20</a:t>
            </a:fld>
            <a:endParaRPr lang="zh-CN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355BB79-6519-4DB1-8247-B9339E8DAF4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0FE-10BF-451E-B1FD-388EE54425B6}" type="datetimeFigureOut">
              <a:rPr lang="zh-CN" altLang="en-US" smtClean="0"/>
              <a:pPr/>
              <a:t>2009/2/20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BB79-6519-4DB1-8247-B9339E8DAF4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0FE-10BF-451E-B1FD-388EE54425B6}" type="datetimeFigureOut">
              <a:rPr lang="zh-CN" altLang="en-US" smtClean="0"/>
              <a:pPr/>
              <a:t>2009/2/20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BB79-6519-4DB1-8247-B9339E8DAF4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BB79-6519-4DB1-8247-B9339E8DAF4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0FE-10BF-451E-B1FD-388EE54425B6}" type="datetimeFigureOut">
              <a:rPr lang="zh-CN" altLang="en-US" smtClean="0"/>
              <a:pPr/>
              <a:t>2009/2/20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0FE-10BF-451E-B1FD-388EE54425B6}" type="datetimeFigureOut">
              <a:rPr lang="zh-CN" altLang="en-US" smtClean="0"/>
              <a:pPr/>
              <a:t>2009/2/20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BB79-6519-4DB1-8247-B9339E8DAF4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0FE-10BF-451E-B1FD-388EE54425B6}" type="datetimeFigureOut">
              <a:rPr lang="zh-CN" altLang="en-US" smtClean="0"/>
              <a:pPr/>
              <a:t>2009/2/20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BB79-6519-4DB1-8247-B9339E8DA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6B10FE-10BF-451E-B1FD-388EE54425B6}" type="datetimeFigureOut">
              <a:rPr lang="zh-CN" altLang="en-US" smtClean="0"/>
              <a:pPr/>
              <a:t>2009/2/20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355BB79-6519-4DB1-8247-B9339E8DAF4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0FE-10BF-451E-B1FD-388EE54425B6}" type="datetimeFigureOut">
              <a:rPr lang="zh-CN" altLang="en-US" smtClean="0"/>
              <a:pPr/>
              <a:t>2009/2/20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55BB79-6519-4DB1-8247-B9339E8DAF4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6B10FE-10BF-451E-B1FD-388EE54425B6}" type="datetimeFigureOut">
              <a:rPr lang="zh-CN" altLang="en-US" smtClean="0"/>
              <a:pPr/>
              <a:t>2009/2/20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355BB79-6519-4DB1-8247-B9339E8DAF4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玉伯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五彩石二三事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J_VeryGoodHabit</a:t>
            </a:r>
            <a:r>
              <a:rPr lang="en-US" altLang="zh-CN" dirty="0" smtClean="0"/>
              <a:t>  JS</a:t>
            </a:r>
            <a:r>
              <a:rPr lang="zh-CN" altLang="en-US" dirty="0" smtClean="0"/>
              <a:t>代码中，要尽量减少对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结构的依赖。依赖越少，越能适应变化。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解耦，或者说分离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933702"/>
            <a:ext cx="36099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3790958"/>
            <a:ext cx="39338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5291156"/>
            <a:ext cx="25431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业</a:t>
            </a:r>
            <a:r>
              <a:rPr lang="zh-CN" altLang="en-US" dirty="0" smtClean="0"/>
              <a:t>务规则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以</a:t>
            </a:r>
            <a:r>
              <a:rPr lang="en-US" altLang="zh-CN" dirty="0" smtClean="0"/>
              <a:t>PD</a:t>
            </a:r>
            <a:r>
              <a:rPr lang="zh-CN" altLang="en-US" dirty="0" smtClean="0"/>
              <a:t>的为准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交互规则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以交互设计师的为准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视觉细节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以视觉设计师的为准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前端技术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相信自己的团队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当对应不上时，叫他们</a:t>
            </a:r>
            <a:r>
              <a:rPr lang="en-US" altLang="zh-CN" dirty="0" smtClean="0"/>
              <a:t>PK</a:t>
            </a:r>
            <a:r>
              <a:rPr lang="zh-CN" altLang="en-US" dirty="0" smtClean="0"/>
              <a:t>好后，再正式发邮件通知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</a:t>
            </a:r>
            <a:r>
              <a:rPr lang="zh-CN" altLang="en-US" dirty="0" smtClean="0"/>
              <a:t>对不同角色 给你指点江山时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</a:t>
            </a:r>
            <a:r>
              <a:rPr lang="zh-CN" altLang="en-US" dirty="0" smtClean="0"/>
              <a:t>们不直接用</a:t>
            </a:r>
            <a:r>
              <a:rPr lang="en-US" altLang="zh-CN" dirty="0" smtClean="0"/>
              <a:t>QC</a:t>
            </a:r>
            <a:r>
              <a:rPr lang="zh-CN" altLang="en-US" dirty="0" smtClean="0"/>
              <a:t>，有 问题，先转给后台开发，确定是前端的问题后，再通知到前端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非本项目内的，线上的遗留</a:t>
            </a:r>
            <a:r>
              <a:rPr lang="en-US" altLang="zh-CN" dirty="0" smtClean="0"/>
              <a:t>bugs</a:t>
            </a:r>
            <a:r>
              <a:rPr lang="zh-CN" altLang="en-US" dirty="0" smtClean="0"/>
              <a:t>，降低优先级，并且要和测试</a:t>
            </a:r>
            <a:r>
              <a:rPr lang="en-US" altLang="zh-CN" dirty="0" smtClean="0"/>
              <a:t>mm</a:t>
            </a:r>
            <a:r>
              <a:rPr lang="zh-CN" altLang="en-US" dirty="0" smtClean="0"/>
              <a:t>沟</a:t>
            </a:r>
            <a:r>
              <a:rPr lang="zh-CN" altLang="en-US" dirty="0" smtClean="0"/>
              <a:t>通好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非正式渠道反馈过来的意见，一般不需考虑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</a:t>
            </a:r>
            <a:r>
              <a:rPr lang="zh-CN" altLang="en-US" dirty="0" smtClean="0"/>
              <a:t>试和项目跟进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好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吝啬自己的代码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eb_e_p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571480"/>
            <a:ext cx="8861597" cy="542928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跋</a:t>
            </a:r>
            <a:endParaRPr lang="zh-CN" alt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2857488" y="1571612"/>
            <a:ext cx="5143536" cy="3786214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 fontScale="92500" lnSpcReduction="20000"/>
          </a:bodyPr>
          <a:lstStyle/>
          <a:p>
            <a:pPr lvl="0">
              <a:spcBef>
                <a:spcPct val="0"/>
              </a:spcBef>
            </a:pPr>
            <a:r>
              <a:rPr lang="zh-CN" altLang="en-US" sz="42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满</a:t>
            </a:r>
            <a:r>
              <a:rPr lang="zh-CN" altLang="en-US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纸荒唐言，</a:t>
            </a:r>
            <a:endParaRPr lang="en-US" altLang="zh-CN" sz="4200" spc="-10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endParaRPr lang="zh-CN" altLang="en-US" sz="42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zh-CN" altLang="en-US" sz="42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一</a:t>
            </a:r>
            <a:r>
              <a:rPr lang="zh-CN" altLang="en-US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把辛酸泪。</a:t>
            </a:r>
            <a:endParaRPr lang="zh-CN" altLang="en-US" sz="42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endParaRPr lang="zh-CN" altLang="en-US" sz="42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zh-CN" altLang="en-US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都云作者痴，</a:t>
            </a:r>
            <a:endParaRPr lang="zh-CN" altLang="en-US" sz="42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endParaRPr lang="zh-CN" altLang="en-US" sz="42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zh-CN" altLang="en-US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谁解其中味？</a:t>
            </a:r>
            <a:endParaRPr lang="zh-CN" altLang="en-US" sz="42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472" y="2571744"/>
            <a:ext cx="8229600" cy="1219200"/>
          </a:xfrm>
        </p:spPr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</a:t>
            </a:r>
            <a:endParaRPr lang="zh-CN" alt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2357422" y="1500174"/>
            <a:ext cx="5929354" cy="4714908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zh-CN" altLang="en-US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比</a:t>
            </a:r>
            <a:r>
              <a:rPr lang="zh-CN" altLang="en-US" sz="42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较凌</a:t>
            </a:r>
            <a:r>
              <a:rPr lang="zh-CN" altLang="en-US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乱</a:t>
            </a:r>
            <a:endParaRPr lang="en-US" altLang="zh-CN" sz="4200" spc="-10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endParaRPr lang="zh-CN" altLang="en-US" sz="42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zh-CN" altLang="en-US" sz="42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想到那写到那</a:t>
            </a:r>
          </a:p>
          <a:p>
            <a:pPr lvl="0">
              <a:spcBef>
                <a:spcPct val="0"/>
              </a:spcBef>
            </a:pPr>
            <a:endParaRPr lang="zh-CN" altLang="en-US" sz="42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zh-CN" altLang="en-US" sz="42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觉得好的，抛个眼神肯定下</a:t>
            </a:r>
          </a:p>
          <a:p>
            <a:pPr lvl="0">
              <a:spcBef>
                <a:spcPct val="0"/>
              </a:spcBef>
            </a:pPr>
            <a:endParaRPr lang="zh-CN" altLang="en-US" sz="42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zh-CN" altLang="en-US" sz="42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不妥的，多多给点建议</a:t>
            </a:r>
          </a:p>
          <a:p>
            <a:pPr lvl="0">
              <a:spcBef>
                <a:spcPct val="0"/>
              </a:spcBef>
            </a:pPr>
            <a:endParaRPr lang="zh-CN" altLang="en-US" sz="42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zh-CN" altLang="en-US" sz="42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这不是</a:t>
            </a:r>
            <a:r>
              <a:rPr lang="zh-CN" altLang="en-US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诗</a:t>
            </a:r>
            <a:endParaRPr lang="zh-CN" altLang="en-US" sz="4200" spc="-10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1538" y="2071678"/>
            <a:ext cx="4071966" cy="4143404"/>
          </a:xfrm>
        </p:spPr>
        <p:txBody>
          <a:bodyPr/>
          <a:lstStyle/>
          <a:p>
            <a:r>
              <a:rPr lang="zh-CN" altLang="en-US" dirty="0" smtClean="0"/>
              <a:t>例子：已卖出的宝贝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初步估计：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实际耗时： </a:t>
            </a:r>
            <a:r>
              <a:rPr lang="en-US" altLang="zh-CN" dirty="0" smtClean="0"/>
              <a:t>&gt; 5 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时间花哪去了？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评估时间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2214554"/>
            <a:ext cx="24955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确认需求，确认各种交易状态 </a:t>
            </a:r>
            <a:r>
              <a:rPr lang="en-US" altLang="zh-CN" dirty="0" smtClean="0"/>
              <a:t>&gt; 2 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需求的细化和相关调整 </a:t>
            </a:r>
            <a:r>
              <a:rPr lang="en-US" altLang="zh-CN" dirty="0" smtClean="0"/>
              <a:t>&gt; 1 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写主页面 </a:t>
            </a:r>
            <a:r>
              <a:rPr lang="en-US" altLang="zh-CN" dirty="0" smtClean="0"/>
              <a:t>&gt; 1 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写主页面上相关弹出小页面 </a:t>
            </a:r>
            <a:r>
              <a:rPr lang="en-US" altLang="zh-CN" dirty="0" smtClean="0"/>
              <a:t>&gt; 1 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时间花哪去了？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评估前要调研，要弄清楚</a:t>
            </a:r>
            <a:r>
              <a:rPr lang="en-US" altLang="zh-CN" dirty="0" smtClean="0"/>
              <a:t>PRD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mockup</a:t>
            </a:r>
            <a:r>
              <a:rPr lang="zh-CN" altLang="en-US" dirty="0" smtClean="0"/>
              <a:t>的详尽程度</a:t>
            </a:r>
            <a:endParaRPr lang="en-US" altLang="zh-CN" dirty="0" smtClean="0"/>
          </a:p>
          <a:p>
            <a:r>
              <a:rPr lang="zh-CN" altLang="en-US" dirty="0" smtClean="0"/>
              <a:t>评估要注意细节需求，比如页面上的小弹出层</a:t>
            </a:r>
            <a:endParaRPr lang="en-US" altLang="zh-CN" dirty="0" smtClean="0"/>
          </a:p>
          <a:p>
            <a:r>
              <a:rPr lang="zh-CN" altLang="en-US" dirty="0" smtClean="0"/>
              <a:t>评</a:t>
            </a:r>
            <a:r>
              <a:rPr lang="zh-CN" altLang="en-US" dirty="0" smtClean="0"/>
              <a:t>估</a:t>
            </a:r>
            <a:r>
              <a:rPr lang="zh-CN" altLang="en-US" dirty="0" smtClean="0"/>
              <a:t>时要注意交互方式，比如新页面还是</a:t>
            </a:r>
            <a:r>
              <a:rPr lang="en-US" altLang="zh-CN" dirty="0" err="1" smtClean="0"/>
              <a:t>ajax</a:t>
            </a:r>
            <a:endParaRPr lang="en-US" altLang="zh-CN" dirty="0" smtClean="0"/>
          </a:p>
          <a:p>
            <a:r>
              <a:rPr lang="zh-CN" altLang="en-US" dirty="0" smtClean="0"/>
              <a:t>评</a:t>
            </a:r>
            <a:r>
              <a:rPr lang="zh-CN" altLang="en-US" dirty="0" smtClean="0"/>
              <a:t>估时，给自己预留一定的调优时间</a:t>
            </a:r>
            <a:endParaRPr lang="en-US" altLang="zh-CN" dirty="0" smtClean="0"/>
          </a:p>
          <a:p>
            <a:r>
              <a:rPr lang="zh-CN" altLang="en-US" dirty="0" smtClean="0"/>
              <a:t>评</a:t>
            </a:r>
            <a:r>
              <a:rPr lang="zh-CN" altLang="en-US" dirty="0" smtClean="0"/>
              <a:t>估时，要考虑评估本身需要耗费的时间</a:t>
            </a:r>
            <a:endParaRPr lang="en-US" altLang="zh-CN" dirty="0" smtClean="0"/>
          </a:p>
          <a:p>
            <a:r>
              <a:rPr lang="zh-CN" altLang="en-US" dirty="0" smtClean="0"/>
              <a:t>评</a:t>
            </a:r>
            <a:r>
              <a:rPr lang="zh-CN" altLang="en-US" dirty="0" smtClean="0"/>
              <a:t>估时，尽量要让当事人参与，自己最清楚自己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思考：如何有效的评估？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并不容易的模</a:t>
            </a:r>
            <a:r>
              <a:rPr lang="zh-CN" altLang="en-US" dirty="0" smtClean="0"/>
              <a:t>块</a:t>
            </a:r>
            <a:r>
              <a:rPr lang="zh-CN" altLang="en-US" dirty="0" smtClean="0"/>
              <a:t>化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401080" cy="1690686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zh-CN" altLang="en-US" dirty="0" smtClean="0"/>
              <a:t>子：订单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500174"/>
            <a:ext cx="4805875" cy="200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500034" y="3786190"/>
            <a:ext cx="8401080" cy="2714644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lang="zh-CN" altLang="en-US" sz="2600" noProof="0" dirty="0" smtClean="0"/>
              <a:t>购物</a:t>
            </a:r>
            <a:r>
              <a:rPr lang="zh-CN" altLang="en-US" sz="2600" noProof="0" dirty="0" smtClean="0"/>
              <a:t>车页面</a:t>
            </a:r>
            <a:endParaRPr lang="en-US" altLang="zh-CN" sz="2600" noProof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已买到</a:t>
            </a:r>
            <a:r>
              <a:rPr kumimoji="0" lang="en-US" altLang="zh-CN" sz="2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已卖出页面</a:t>
            </a:r>
            <a:endParaRPr kumimoji="0" lang="en-US" altLang="zh-CN" sz="26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lang="zh-CN" altLang="en-US" sz="2600" dirty="0" smtClean="0"/>
              <a:t>订</a:t>
            </a:r>
            <a:r>
              <a:rPr lang="zh-CN" altLang="en-US" sz="2600" dirty="0" smtClean="0"/>
              <a:t>单详情页面</a:t>
            </a:r>
            <a:endParaRPr lang="en-US" altLang="zh-CN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辑备注页面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lang="zh-CN" altLang="en-US" sz="2600" dirty="0" smtClean="0"/>
              <a:t>退</a:t>
            </a:r>
            <a:r>
              <a:rPr lang="zh-CN" altLang="en-US" sz="2600" dirty="0" smtClean="0"/>
              <a:t>款页面</a:t>
            </a:r>
            <a:endParaRPr lang="en-US" altLang="zh-CN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lang="en-US" altLang="zh-CN" sz="2600" dirty="0" smtClean="0"/>
              <a:t>…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对于交互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视觉设计师来说，要先提取通用模块。借鉴飞飞的做法。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对于前端来说，提高模块的复用，减少工作量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zh-CN" altLang="en-US" dirty="0" smtClean="0"/>
              <a:t>论对前端还是后台来说，对于通用模块，可以尝试由专人负责的方式。而不是仅按页面来分配工作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尝试用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协作开发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，提高工作效率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模块化的建议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方便统一修改。目前的做法是，比如要将订单中的全角冒号修改为半角冒号，每个页面都需要修改，然后还得通知后台开发的所有相关页面的负责人去修改。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提高整个站点的一致性。目前，各个地方的订单，从写法到视觉，都有不少差异。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模块化的好处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 smtClean="0"/>
              <a:t>于各种情况，提前与交互设计师确定。比如：对于过长的文字，是自动换行显示？还是截取字符串等等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zh-CN" altLang="en-US" dirty="0" smtClean="0"/>
              <a:t>时，还得尽量早的与后台开发和测试协商好。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</a:t>
            </a:r>
            <a:r>
              <a:rPr lang="zh-CN" altLang="en-US" dirty="0" smtClean="0"/>
              <a:t>节，还是细节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643182"/>
            <a:ext cx="32670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786058"/>
            <a:ext cx="1000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4643446"/>
            <a:ext cx="71231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5286388"/>
            <a:ext cx="31908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145</TotalTime>
  <Words>859</Words>
  <Application>Microsoft Office PowerPoint</Application>
  <PresentationFormat>On-screen Show (4:3)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五彩石二三事</vt:lpstr>
      <vt:lpstr>序</vt:lpstr>
      <vt:lpstr>评估时间</vt:lpstr>
      <vt:lpstr>时间花哪去了？</vt:lpstr>
      <vt:lpstr>思考：如何有效的评估？</vt:lpstr>
      <vt:lpstr>并不容易的模块化</vt:lpstr>
      <vt:lpstr>模块化的建议</vt:lpstr>
      <vt:lpstr>模块化的好处</vt:lpstr>
      <vt:lpstr>细节，还是细节</vt:lpstr>
      <vt:lpstr>解耦，或者说分离</vt:lpstr>
      <vt:lpstr>面对不同角色 给你指点江山时</vt:lpstr>
      <vt:lpstr>测试和项目跟进</vt:lpstr>
      <vt:lpstr>吝啬自己的代码</vt:lpstr>
      <vt:lpstr>Slide 14</vt:lpstr>
      <vt:lpstr>跋</vt:lpstr>
      <vt:lpstr>谢谢</vt:lpstr>
    </vt:vector>
  </TitlesOfParts>
  <Company>lifesinger.org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B.P.Wang</dc:creator>
  <cp:lastModifiedBy>B.P.Wang</cp:lastModifiedBy>
  <cp:revision>15</cp:revision>
  <dcterms:created xsi:type="dcterms:W3CDTF">2009-02-19T08:18:19Z</dcterms:created>
  <dcterms:modified xsi:type="dcterms:W3CDTF">2009-02-20T08:00:58Z</dcterms:modified>
</cp:coreProperties>
</file>