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DCD-B7D8-4F27-A9BB-060F878F5600}" type="datetimeFigureOut">
              <a:rPr lang="zh-CN" altLang="en-US" smtClean="0"/>
              <a:pPr/>
              <a:t>2009/3/24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57-E179-4505-851A-AE59D549D0C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DCD-B7D8-4F27-A9BB-060F878F5600}" type="datetimeFigureOut">
              <a:rPr lang="zh-CN" altLang="en-US" smtClean="0"/>
              <a:pPr/>
              <a:t>2009/3/24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57-E179-4505-851A-AE59D549D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DCD-B7D8-4F27-A9BB-060F878F5600}" type="datetimeFigureOut">
              <a:rPr lang="zh-CN" altLang="en-US" smtClean="0"/>
              <a:pPr/>
              <a:t>2009/3/24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57-E179-4505-851A-AE59D549D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DCD-B7D8-4F27-A9BB-060F878F5600}" type="datetimeFigureOut">
              <a:rPr lang="zh-CN" altLang="en-US" smtClean="0"/>
              <a:pPr/>
              <a:t>2009/3/24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57-E179-4505-851A-AE59D549D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DCD-B7D8-4F27-A9BB-060F878F5600}" type="datetimeFigureOut">
              <a:rPr lang="zh-CN" altLang="en-US" smtClean="0"/>
              <a:pPr/>
              <a:t>2009/3/24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57-E179-4505-851A-AE59D549D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DCD-B7D8-4F27-A9BB-060F878F5600}" type="datetimeFigureOut">
              <a:rPr lang="zh-CN" altLang="en-US" smtClean="0"/>
              <a:pPr/>
              <a:t>2009/3/24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57-E179-4505-851A-AE59D549D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DCD-B7D8-4F27-A9BB-060F878F5600}" type="datetimeFigureOut">
              <a:rPr lang="zh-CN" altLang="en-US" smtClean="0"/>
              <a:pPr/>
              <a:t>2009/3/24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57-E179-4505-851A-AE59D549D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DCD-B7D8-4F27-A9BB-060F878F5600}" type="datetimeFigureOut">
              <a:rPr lang="zh-CN" altLang="en-US" smtClean="0"/>
              <a:pPr/>
              <a:t>2009/3/24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57-E179-4505-851A-AE59D549D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DCD-B7D8-4F27-A9BB-060F878F5600}" type="datetimeFigureOut">
              <a:rPr lang="zh-CN" altLang="en-US" smtClean="0"/>
              <a:pPr/>
              <a:t>2009/3/24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57-E179-4505-851A-AE59D549D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DCD-B7D8-4F27-A9BB-060F878F5600}" type="datetimeFigureOut">
              <a:rPr lang="zh-CN" altLang="en-US" smtClean="0"/>
              <a:pPr/>
              <a:t>2009/3/24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4E57-E179-4505-851A-AE59D549D0C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altLang="zh-CN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84DCDCD-B7D8-4F27-A9BB-060F878F5600}" type="datetimeFigureOut">
              <a:rPr lang="zh-CN" altLang="en-US" smtClean="0"/>
              <a:pPr/>
              <a:t>2009/3/24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A254E57-E179-4505-851A-AE59D549D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4DCDCD-B7D8-4F27-A9BB-060F878F5600}" type="datetimeFigureOut">
              <a:rPr lang="zh-CN" altLang="en-US" smtClean="0"/>
              <a:pPr/>
              <a:t>2009/3/24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254E57-E179-4505-851A-AE59D549D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页头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改版之优化心得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玉伯谈优化：第一谈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your think!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14348" y="3143248"/>
            <a:ext cx="8001056" cy="27860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HTML&amp;CSS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的语义优化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JavaScript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的性能优化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文档流的优化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宗旨：重要的内容放前面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传统测试：禁用</a:t>
            </a:r>
            <a:r>
              <a:rPr lang="en-US" altLang="zh-CN" dirty="0" smtClean="0"/>
              <a:t>CSS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仿真测试：</a:t>
            </a:r>
            <a:r>
              <a:rPr lang="en-US" altLang="zh-CN" dirty="0" smtClean="0"/>
              <a:t>Fangs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小屏幕测试：</a:t>
            </a:r>
            <a:r>
              <a:rPr lang="en-US" altLang="zh-CN" dirty="0" smtClean="0"/>
              <a:t>Small Screen Rendering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目的：提高可访问性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疯狂的列表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另一种</a:t>
            </a:r>
            <a:r>
              <a:rPr lang="en-US" altLang="zh-CN" dirty="0" smtClean="0"/>
              <a:t>table</a:t>
            </a:r>
          </a:p>
          <a:p>
            <a:r>
              <a:rPr lang="zh-CN" altLang="en-US" dirty="0" smtClean="0"/>
              <a:t>要更好的选择时，不要选择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357562"/>
            <a:ext cx="17240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071942"/>
            <a:ext cx="3429000" cy="24860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714752"/>
            <a:ext cx="2495550" cy="18573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不为不可预测的未来考虑太多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避免多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症：</a:t>
            </a:r>
            <a:r>
              <a:rPr lang="en-US" altLang="zh-CN" dirty="0" smtClean="0"/>
              <a:t>classitics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懒，是一种思考后的负</a:t>
            </a:r>
            <a:r>
              <a:rPr lang="zh-CN" altLang="en-US" dirty="0" smtClean="0"/>
              <a:t>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页</a:t>
            </a:r>
            <a:r>
              <a:rPr lang="zh-CN" altLang="en-US" dirty="0" smtClean="0"/>
              <a:t>头这里没啥例子，略过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  vs.  Class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时就大胆用，戒除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癖好症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000372"/>
            <a:ext cx="3648798" cy="2357454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top_v5.js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悬</a:t>
            </a:r>
            <a:r>
              <a:rPr lang="zh-CN" altLang="en-US" dirty="0" smtClean="0"/>
              <a:t>浮菜单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W</a:t>
            </a:r>
            <a:r>
              <a:rPr lang="en-US" altLang="zh-CN" dirty="0" smtClean="0"/>
              <a:t>riteLoginStatus, </a:t>
            </a:r>
            <a:r>
              <a:rPr lang="en-US" dirty="0" smtClean="0"/>
              <a:t>WriteMsgSound</a:t>
            </a:r>
            <a:r>
              <a:rPr lang="en-US" dirty="0" smtClean="0"/>
              <a:t>, </a:t>
            </a:r>
            <a:r>
              <a:rPr lang="en-US" dirty="0" smtClean="0"/>
              <a:t>WriteWatch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胆</a:t>
            </a:r>
            <a:r>
              <a:rPr lang="zh-CN" altLang="en-US" dirty="0" smtClean="0"/>
              <a:t>大心细的去除“坏死”代码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</a:t>
            </a:r>
            <a:r>
              <a:rPr lang="zh-CN" altLang="en-US" dirty="0" smtClean="0"/>
              <a:t>化的意义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Faster Code = Happy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题外话：测试用例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虽不正式，但很有用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</a:t>
            </a:r>
            <a:r>
              <a:rPr lang="zh-CN" altLang="en-US" dirty="0" smtClean="0"/>
              <a:t>动测试方案？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Fireunit 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单元测试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性能测试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测</a:t>
            </a:r>
            <a:r>
              <a:rPr lang="zh-CN" altLang="en-US" dirty="0" smtClean="0"/>
              <a:t>试非常重要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57</TotalTime>
  <Words>250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页头2009改版之优化心得</vt:lpstr>
      <vt:lpstr>Topics</vt:lpstr>
      <vt:lpstr>HTML文档流的优化</vt:lpstr>
      <vt:lpstr>疯狂的列表</vt:lpstr>
      <vt:lpstr>不为不可预测的未来考虑太多</vt:lpstr>
      <vt:lpstr>ID  vs.  Class</vt:lpstr>
      <vt:lpstr>JavaScript优化</vt:lpstr>
      <vt:lpstr>优化的意义</vt:lpstr>
      <vt:lpstr>题外话：测试用例</vt:lpstr>
      <vt:lpstr>Thanks for your think!</vt:lpstr>
    </vt:vector>
  </TitlesOfParts>
  <Company>lifesinger.org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页头2009改版之优化心得</dc:title>
  <dc:creator>B.P.Wang</dc:creator>
  <cp:lastModifiedBy>B.P.Wang</cp:lastModifiedBy>
  <cp:revision>7</cp:revision>
  <dcterms:created xsi:type="dcterms:W3CDTF">2009-03-23T23:53:32Z</dcterms:created>
  <dcterms:modified xsi:type="dcterms:W3CDTF">2009-03-24T01:41:40Z</dcterms:modified>
</cp:coreProperties>
</file>