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0" r:id="rId6"/>
    <p:sldId id="257" r:id="rId7"/>
    <p:sldId id="258" r:id="rId8"/>
    <p:sldId id="259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2EAA-EB2D-417B-8F5C-C6446FE18FE7}" type="datetimeFigureOut">
              <a:rPr lang="zh-CN" altLang="en-US" smtClean="0"/>
              <a:t>2009/5/19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D90-5D3A-44DD-880D-9A9775D067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2EAA-EB2D-417B-8F5C-C6446FE18FE7}" type="datetimeFigureOut">
              <a:rPr lang="zh-CN" altLang="en-US" smtClean="0"/>
              <a:t>2009/5/19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D90-5D3A-44DD-880D-9A9775D06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2EAA-EB2D-417B-8F5C-C6446FE18FE7}" type="datetimeFigureOut">
              <a:rPr lang="zh-CN" altLang="en-US" smtClean="0"/>
              <a:t>2009/5/19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D90-5D3A-44DD-880D-9A9775D06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2EAA-EB2D-417B-8F5C-C6446FE18FE7}" type="datetimeFigureOut">
              <a:rPr lang="zh-CN" altLang="en-US" smtClean="0"/>
              <a:t>2009/5/19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D90-5D3A-44DD-880D-9A9775D06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2EAA-EB2D-417B-8F5C-C6446FE18FE7}" type="datetimeFigureOut">
              <a:rPr lang="zh-CN" altLang="en-US" smtClean="0"/>
              <a:t>2009/5/19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D90-5D3A-44DD-880D-9A9775D06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2EAA-EB2D-417B-8F5C-C6446FE18FE7}" type="datetimeFigureOut">
              <a:rPr lang="zh-CN" altLang="en-US" smtClean="0"/>
              <a:t>2009/5/19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D90-5D3A-44DD-880D-9A9775D06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2EAA-EB2D-417B-8F5C-C6446FE18FE7}" type="datetimeFigureOut">
              <a:rPr lang="zh-CN" altLang="en-US" smtClean="0"/>
              <a:t>2009/5/19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D90-5D3A-44DD-880D-9A9775D06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2EAA-EB2D-417B-8F5C-C6446FE18FE7}" type="datetimeFigureOut">
              <a:rPr lang="zh-CN" altLang="en-US" smtClean="0"/>
              <a:t>2009/5/19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D90-5D3A-44DD-880D-9A9775D06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2EAA-EB2D-417B-8F5C-C6446FE18FE7}" type="datetimeFigureOut">
              <a:rPr lang="zh-CN" altLang="en-US" smtClean="0"/>
              <a:t>2009/5/19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D90-5D3A-44DD-880D-9A9775D06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2EAA-EB2D-417B-8F5C-C6446FE18FE7}" type="datetimeFigureOut">
              <a:rPr lang="zh-CN" altLang="en-US" smtClean="0"/>
              <a:t>2009/5/19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15D90-5D3A-44DD-880D-9A9775D067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FE62EAA-EB2D-417B-8F5C-C6446FE18FE7}" type="datetimeFigureOut">
              <a:rPr lang="zh-CN" altLang="en-US" smtClean="0"/>
              <a:t>2009/5/19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0B15D90-5D3A-44DD-880D-9A9775D06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FE62EAA-EB2D-417B-8F5C-C6446FE18FE7}" type="datetimeFigureOut">
              <a:rPr lang="zh-CN" altLang="en-US" smtClean="0"/>
              <a:t>2009/5/19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B15D90-5D3A-44DD-880D-9A9775D06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DokuWiki</a:t>
            </a:r>
            <a:r>
              <a:rPr lang="en-US" altLang="zh-CN" dirty="0" smtClean="0"/>
              <a:t>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懒懒交流会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Wiki  !=  </a:t>
            </a:r>
            <a:r>
              <a:rPr lang="en-US" altLang="zh-CN" dirty="0" err="1" smtClean="0"/>
              <a:t>MediaWiki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Twiki</a:t>
            </a:r>
            <a:r>
              <a:rPr lang="en-US" altLang="zh-CN" dirty="0" smtClean="0"/>
              <a:t>, Confluence, </a:t>
            </a:r>
            <a:r>
              <a:rPr lang="en-US" altLang="zh-CN" dirty="0" err="1" smtClean="0"/>
              <a:t>PBWiki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Deki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DokuWiki</a:t>
            </a:r>
            <a:r>
              <a:rPr lang="en-US" altLang="zh-CN" dirty="0" smtClean="0"/>
              <a:t>, SharePoint…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知</a:t>
            </a:r>
            <a:r>
              <a:rPr lang="zh-CN" altLang="en-US" dirty="0" smtClean="0"/>
              <a:t>识管理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Wiki</a:t>
            </a:r>
            <a:r>
              <a:rPr lang="zh-CN" altLang="en-US" dirty="0" smtClean="0"/>
              <a:t>精髓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词</a:t>
            </a:r>
            <a:r>
              <a:rPr lang="zh-CN" altLang="en-US" dirty="0" smtClean="0"/>
              <a:t>条化管理</a:t>
            </a:r>
            <a:endParaRPr lang="en-US" altLang="zh-CN" dirty="0" smtClean="0"/>
          </a:p>
          <a:p>
            <a:r>
              <a:rPr lang="zh-CN" altLang="en-US" dirty="0" smtClean="0"/>
              <a:t>协</a:t>
            </a:r>
            <a:r>
              <a:rPr lang="zh-CN" altLang="en-US" dirty="0" smtClean="0"/>
              <a:t>同维护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默认皮肤</a:t>
            </a:r>
            <a:endParaRPr lang="en-US" altLang="zh-CN" dirty="0" smtClean="0"/>
          </a:p>
          <a:p>
            <a:r>
              <a:rPr lang="zh-CN" altLang="en-US" dirty="0" smtClean="0"/>
              <a:t>源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zh-CN" altLang="en-US" dirty="0" smtClean="0"/>
              <a:t>文</a:t>
            </a:r>
            <a:r>
              <a:rPr lang="zh-CN" altLang="en-US" dirty="0" smtClean="0"/>
              <a:t>本数据库</a:t>
            </a:r>
            <a:endParaRPr lang="en-US" altLang="zh-CN" dirty="0" smtClean="0"/>
          </a:p>
          <a:p>
            <a:r>
              <a:rPr lang="zh-CN" altLang="en-US" dirty="0" smtClean="0"/>
              <a:t>开</a:t>
            </a:r>
            <a:r>
              <a:rPr lang="zh-CN" altLang="en-US" dirty="0" smtClean="0"/>
              <a:t>源</a:t>
            </a:r>
            <a:endParaRPr lang="en-US" altLang="zh-CN" dirty="0" smtClean="0"/>
          </a:p>
          <a:p>
            <a:r>
              <a:rPr lang="zh-CN" altLang="en-US" dirty="0" smtClean="0"/>
              <a:t>语法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丰富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插件丰富</a:t>
            </a:r>
            <a:endParaRPr lang="en-US" altLang="zh-CN" dirty="0" smtClean="0"/>
          </a:p>
          <a:p>
            <a:r>
              <a:rPr lang="zh-CN" altLang="en-US" dirty="0" smtClean="0"/>
              <a:t>自定</a:t>
            </a:r>
            <a:r>
              <a:rPr lang="zh-CN" altLang="en-US" dirty="0" smtClean="0"/>
              <a:t>义性强</a:t>
            </a:r>
            <a:endParaRPr lang="en-US" altLang="zh-CN" dirty="0" smtClean="0"/>
          </a:p>
          <a:p>
            <a:r>
              <a:rPr lang="zh-CN" altLang="en-US" dirty="0" smtClean="0"/>
              <a:t>权</a:t>
            </a:r>
            <a:r>
              <a:rPr lang="zh-CN" altLang="en-US" dirty="0" smtClean="0"/>
              <a:t>限管理</a:t>
            </a:r>
            <a:endParaRPr lang="en-US" altLang="zh-CN" dirty="0" smtClean="0"/>
          </a:p>
          <a:p>
            <a:r>
              <a:rPr lang="zh-CN" altLang="en-US" dirty="0" smtClean="0"/>
              <a:t>特性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默认编辑器很好用</a:t>
            </a:r>
            <a:endParaRPr lang="en-US" altLang="zh-CN" dirty="0" smtClean="0"/>
          </a:p>
          <a:p>
            <a:r>
              <a:rPr lang="zh-CN" altLang="en-US" dirty="0" smtClean="0"/>
              <a:t>源</a:t>
            </a:r>
            <a:r>
              <a:rPr lang="zh-CN" altLang="en-US" dirty="0" smtClean="0"/>
              <a:t>码很优美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 smtClean="0"/>
              <a:t>用起来很舒心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85786" y="1857364"/>
            <a:ext cx="8077200" cy="1673352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dirty="0" smtClean="0"/>
              <a:t>人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96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DokuWiki 介绍</vt:lpstr>
      <vt:lpstr>Wiki  !=  MediaWiki</vt:lpstr>
      <vt:lpstr>Twiki, Confluence, PBWiki, Deki, DokuWiki, SharePoint…</vt:lpstr>
      <vt:lpstr>知识管理</vt:lpstr>
      <vt:lpstr>Wiki精髓</vt:lpstr>
      <vt:lpstr>简洁</vt:lpstr>
      <vt:lpstr>丰富</vt:lpstr>
      <vt:lpstr>体验</vt:lpstr>
      <vt:lpstr>人</vt:lpstr>
    </vt:vector>
  </TitlesOfParts>
  <Company>lifesinger.org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Baoping.Wang</dc:creator>
  <cp:lastModifiedBy>Baoping.Wang</cp:lastModifiedBy>
  <cp:revision>11</cp:revision>
  <dcterms:created xsi:type="dcterms:W3CDTF">2009-05-19T08:10:10Z</dcterms:created>
  <dcterms:modified xsi:type="dcterms:W3CDTF">2009-05-19T09:41:47Z</dcterms:modified>
</cp:coreProperties>
</file>