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79" r:id="rId9"/>
    <p:sldId id="263" r:id="rId10"/>
    <p:sldId id="266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7" r:id="rId29"/>
    <p:sldId id="286" r:id="rId30"/>
    <p:sldId id="288" r:id="rId31"/>
    <p:sldId id="283" r:id="rId32"/>
    <p:sldId id="284" r:id="rId33"/>
    <p:sldId id="285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86" d="100"/>
          <a:sy n="86" d="100"/>
        </p:scale>
        <p:origin x="-5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EE2A-19FA-499B-8AD2-B6223A636615}" type="datetimeFigureOut">
              <a:rPr lang="zh-CN" altLang="en-US" smtClean="0"/>
              <a:t>2009/6/16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A0B1-9FB9-448E-8CB6-2AFED825B6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EE2A-19FA-499B-8AD2-B6223A636615}" type="datetimeFigureOut">
              <a:rPr lang="zh-CN" altLang="en-US" smtClean="0"/>
              <a:t>2009/6/16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A0B1-9FB9-448E-8CB6-2AFED825B6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EE2A-19FA-499B-8AD2-B6223A636615}" type="datetimeFigureOut">
              <a:rPr lang="zh-CN" altLang="en-US" smtClean="0"/>
              <a:t>2009/6/16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A0B1-9FB9-448E-8CB6-2AFED825B6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EE2A-19FA-499B-8AD2-B6223A636615}" type="datetimeFigureOut">
              <a:rPr lang="zh-CN" altLang="en-US" smtClean="0"/>
              <a:t>2009/6/16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A0B1-9FB9-448E-8CB6-2AFED825B6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EE2A-19FA-499B-8AD2-B6223A636615}" type="datetimeFigureOut">
              <a:rPr lang="zh-CN" altLang="en-US" smtClean="0"/>
              <a:t>2009/6/16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A0B1-9FB9-448E-8CB6-2AFED825B6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EE2A-19FA-499B-8AD2-B6223A636615}" type="datetimeFigureOut">
              <a:rPr lang="zh-CN" altLang="en-US" smtClean="0"/>
              <a:t>2009/6/16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A0B1-9FB9-448E-8CB6-2AFED825B6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EE2A-19FA-499B-8AD2-B6223A636615}" type="datetimeFigureOut">
              <a:rPr lang="zh-CN" altLang="en-US" smtClean="0"/>
              <a:t>2009/6/16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A0B1-9FB9-448E-8CB6-2AFED825B6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EE2A-19FA-499B-8AD2-B6223A636615}" type="datetimeFigureOut">
              <a:rPr lang="zh-CN" altLang="en-US" smtClean="0"/>
              <a:t>2009/6/16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A0B1-9FB9-448E-8CB6-2AFED825B6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EE2A-19FA-499B-8AD2-B6223A636615}" type="datetimeFigureOut">
              <a:rPr lang="zh-CN" altLang="en-US" smtClean="0"/>
              <a:t>2009/6/16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A0B1-9FB9-448E-8CB6-2AFED825B6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EE2A-19FA-499B-8AD2-B6223A636615}" type="datetimeFigureOut">
              <a:rPr lang="zh-CN" altLang="en-US" smtClean="0"/>
              <a:t>2009/6/16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A0B1-9FB9-448E-8CB6-2AFED825B6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EE2A-19FA-499B-8AD2-B6223A636615}" type="datetimeFigureOut">
              <a:rPr lang="zh-CN" altLang="en-US" smtClean="0"/>
              <a:t>2009/6/16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A0B1-9FB9-448E-8CB6-2AFED825B6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5EE2A-19FA-499B-8AD2-B6223A636615}" type="datetimeFigureOut">
              <a:rPr lang="zh-CN" altLang="en-US" smtClean="0"/>
              <a:t>2009/6/16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8A0B1-9FB9-448E-8CB6-2AFED825B6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yuiblog.com/blog/2007/01/04/performance-research-part-2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C0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首</a:t>
            </a:r>
            <a:r>
              <a:rPr lang="zh-CN" altLang="en-US" dirty="0" smtClean="0">
                <a:solidFill>
                  <a:srgbClr val="FFC0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页性能优化分享</a:t>
            </a:r>
            <a:endParaRPr lang="zh-CN" altLang="en-US" dirty="0">
              <a:solidFill>
                <a:srgbClr val="FFC0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玉伯</a:t>
            </a:r>
            <a:endParaRPr lang="en-US" altLang="zh-CN" dirty="0" smtClean="0"/>
          </a:p>
          <a:p>
            <a:r>
              <a:rPr lang="en-US" altLang="zh-CN" dirty="0" smtClean="0"/>
              <a:t>2009-06-17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571612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34</a:t>
            </a:r>
            <a:r>
              <a:rPr lang="zh-CN" altLang="en-US" dirty="0" smtClean="0"/>
              <a:t> </a:t>
            </a:r>
            <a:r>
              <a:rPr lang="en-US" altLang="zh-CN" dirty="0" smtClean="0"/>
              <a:t>Best Practices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214554"/>
            <a:ext cx="64103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前端不可控的性能优化点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CDN</a:t>
            </a:r>
          </a:p>
          <a:p>
            <a:r>
              <a:rPr lang="en-US" altLang="zh-CN" dirty="0" smtClean="0"/>
              <a:t>Add Expire headers</a:t>
            </a:r>
          </a:p>
          <a:p>
            <a:r>
              <a:rPr lang="en-US" altLang="zh-CN" dirty="0" smtClean="0"/>
              <a:t>Compress components with gzip</a:t>
            </a:r>
          </a:p>
          <a:p>
            <a:r>
              <a:rPr lang="en-US" altLang="zh-CN" dirty="0" smtClean="0"/>
              <a:t>Reduce DNS lookups</a:t>
            </a:r>
            <a:endParaRPr lang="zh-CN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43042" y="4929198"/>
            <a:ext cx="6429420" cy="1082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noProof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反馈给可控方，做到我们应该做的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前端可控的性能优化点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减少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请求数</a:t>
            </a:r>
            <a:endParaRPr lang="en-US" altLang="zh-CN" dirty="0" smtClean="0"/>
          </a:p>
          <a:p>
            <a:r>
              <a:rPr lang="en-US" altLang="zh-CN" dirty="0" smtClean="0"/>
              <a:t>JavaScript</a:t>
            </a:r>
            <a:r>
              <a:rPr lang="zh-CN" altLang="en-US" dirty="0" smtClean="0"/>
              <a:t>代码优化</a:t>
            </a:r>
            <a:endParaRPr lang="en-US" altLang="zh-CN" dirty="0" smtClean="0"/>
          </a:p>
          <a:p>
            <a:r>
              <a:rPr lang="zh-CN" altLang="en-US" dirty="0"/>
              <a:t>减</a:t>
            </a:r>
            <a:r>
              <a:rPr lang="zh-CN" altLang="en-US" dirty="0" smtClean="0"/>
              <a:t>少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节点数</a:t>
            </a:r>
            <a:endParaRPr lang="en-US" altLang="zh-CN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43042" y="4929198"/>
            <a:ext cx="6429420" cy="1082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noProof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在前端可控的性能优化点上，上面</a:t>
            </a:r>
            <a:r>
              <a:rPr lang="en-US" altLang="zh-CN" sz="2800" noProof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</a:t>
            </a:r>
            <a:r>
              <a:rPr lang="zh-CN" altLang="en-US" sz="2800" noProof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点是首页最需要提升性能的地方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减少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首页内</a:t>
            </a:r>
            <a:r>
              <a:rPr lang="zh-CN" altLang="en-US" dirty="0"/>
              <a:t>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JavaScript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571744"/>
            <a:ext cx="43148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42910" y="5786454"/>
            <a:ext cx="71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3"/>
              </a:rPr>
              <a:t>http://yuiblog.com/blog/2007/01/04/performance-research-part-2/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减少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CSS Sprite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714621"/>
            <a:ext cx="3623969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 descr="http://assets.taobaocdn.com/app/fp/2009b/fp_200905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3857628"/>
            <a:ext cx="4743450" cy="2381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减少初始加载时的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Tab</a:t>
            </a:r>
            <a:r>
              <a:rPr lang="zh-CN" altLang="en-US" dirty="0" smtClean="0"/>
              <a:t>页的懒加载</a:t>
            </a:r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643182"/>
            <a:ext cx="2667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2428868"/>
            <a:ext cx="268605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4" y="4572008"/>
            <a:ext cx="26860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减</a:t>
            </a:r>
            <a:r>
              <a:rPr lang="zh-CN" altLang="en-US" dirty="0" smtClean="0"/>
              <a:t>少初始加载时的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热</a:t>
            </a:r>
            <a:r>
              <a:rPr lang="zh-CN" altLang="en-US" dirty="0" smtClean="0"/>
              <a:t>卖单品的延迟加载</a:t>
            </a:r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857496"/>
            <a:ext cx="8154892" cy="293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</a:t>
            </a:r>
            <a:r>
              <a:rPr lang="zh-CN" altLang="en-US" dirty="0" smtClean="0"/>
              <a:t>少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搜索提示的</a:t>
            </a:r>
            <a:r>
              <a:rPr lang="en-US" altLang="zh-CN" dirty="0" smtClean="0"/>
              <a:t>Cache</a:t>
            </a:r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857496"/>
            <a:ext cx="57150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减少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请求数的成果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初始加载状态，优</a:t>
            </a:r>
            <a:r>
              <a:rPr lang="zh-CN" altLang="en-US" dirty="0"/>
              <a:t>化</a:t>
            </a:r>
            <a:r>
              <a:rPr lang="zh-CN" altLang="en-US" dirty="0" smtClean="0"/>
              <a:t>前：</a:t>
            </a:r>
            <a:r>
              <a:rPr lang="en-US" altLang="zh-CN" dirty="0" smtClean="0"/>
              <a:t>86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/>
              <a:t>初</a:t>
            </a:r>
            <a:r>
              <a:rPr lang="zh-CN" altLang="en-US" dirty="0" smtClean="0"/>
              <a:t>始加载状态，优化后：</a:t>
            </a:r>
            <a:r>
              <a:rPr lang="en-US" altLang="zh-CN" dirty="0" smtClean="0">
                <a:solidFill>
                  <a:srgbClr val="FFC000"/>
                </a:solidFill>
              </a:rPr>
              <a:t>60</a:t>
            </a:r>
            <a:r>
              <a:rPr lang="zh-CN" altLang="en-US" dirty="0" smtClean="0">
                <a:solidFill>
                  <a:srgbClr val="FFC000"/>
                </a:solidFill>
              </a:rPr>
              <a:t>个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完全加载状态，优化前：</a:t>
            </a:r>
            <a:r>
              <a:rPr lang="en-US" altLang="zh-CN" dirty="0" smtClean="0"/>
              <a:t>123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/>
              <a:t>完</a:t>
            </a:r>
            <a:r>
              <a:rPr lang="zh-CN" altLang="en-US" dirty="0" smtClean="0"/>
              <a:t>全加载状态，优化后：</a:t>
            </a:r>
            <a:r>
              <a:rPr lang="en-US" altLang="zh-CN" dirty="0" smtClean="0">
                <a:solidFill>
                  <a:srgbClr val="FFC000"/>
                </a:solidFill>
              </a:rPr>
              <a:t>100</a:t>
            </a:r>
            <a:r>
              <a:rPr lang="zh-CN" altLang="en-US" dirty="0" smtClean="0">
                <a:solidFill>
                  <a:srgbClr val="FFC000"/>
                </a:solidFill>
              </a:rPr>
              <a:t>个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代码优化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重写搜索提示组件</a:t>
            </a:r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500306"/>
            <a:ext cx="529355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5500702"/>
            <a:ext cx="539753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4500562" y="414338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初始加载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2428868"/>
            <a:ext cx="43815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929454" y="6072206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日数据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代码优化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</a:t>
            </a:r>
            <a:r>
              <a:rPr lang="zh-CN" altLang="en-US" dirty="0" smtClean="0"/>
              <a:t>向投放的广告</a:t>
            </a:r>
            <a:r>
              <a:rPr lang="en-US" altLang="zh-CN" dirty="0" smtClean="0"/>
              <a:t>js</a:t>
            </a:r>
            <a:r>
              <a:rPr lang="zh-CN" altLang="en-US" dirty="0" smtClean="0"/>
              <a:t>原生化</a:t>
            </a:r>
            <a:endParaRPr lang="en-US" altLang="zh-CN" dirty="0" smtClean="0"/>
          </a:p>
          <a:p>
            <a:r>
              <a:rPr lang="zh-CN" altLang="en-US" dirty="0" smtClean="0"/>
              <a:t>类目拼音</a:t>
            </a:r>
            <a:r>
              <a:rPr lang="en-US" altLang="zh-CN" dirty="0" smtClean="0"/>
              <a:t>js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r>
              <a:rPr lang="zh-CN" altLang="en-US" dirty="0"/>
              <a:t>便</a:t>
            </a:r>
            <a:r>
              <a:rPr lang="zh-CN" altLang="en-US" dirty="0" smtClean="0"/>
              <a:t>民中心</a:t>
            </a:r>
            <a:r>
              <a:rPr lang="en-US" altLang="zh-CN" dirty="0" smtClean="0"/>
              <a:t>js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r>
              <a:rPr lang="en-US" altLang="zh-CN" dirty="0" smtClean="0"/>
              <a:t>Ajax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r>
              <a:rPr lang="zh-CN" altLang="en-US" dirty="0" smtClean="0"/>
              <a:t>等等</a:t>
            </a:r>
            <a:endParaRPr lang="zh-CN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357554" y="4357694"/>
            <a:ext cx="5357850" cy="107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FFC000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感</a:t>
            </a:r>
            <a:r>
              <a:rPr lang="zh-CN" altLang="en-US" sz="2800" dirty="0" smtClean="0">
                <a:solidFill>
                  <a:srgbClr val="FFC000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谢遇春，元璋的辛勤付出！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85984" y="5429264"/>
            <a:ext cx="6643734" cy="107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>
                <a:solidFill>
                  <a:srgbClr val="FFC000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感谢小马的认真审阅和深情点评！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代码优化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例子：我的淘宝悬浮菜单和类目悬浮效果</a:t>
            </a:r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500306"/>
            <a:ext cx="5572164" cy="3204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</a:t>
            </a:r>
            <a:r>
              <a:rPr lang="zh-CN" altLang="en-US" dirty="0" smtClean="0"/>
              <a:t>播：</a:t>
            </a:r>
            <a:r>
              <a:rPr lang="en-US" altLang="zh-CN" dirty="0" smtClean="0"/>
              <a:t>PPK</a:t>
            </a:r>
            <a:r>
              <a:rPr lang="zh-CN" altLang="en-US" dirty="0" smtClean="0"/>
              <a:t>的呐喊</a:t>
            </a:r>
            <a:endParaRPr lang="zh-CN" alt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00174"/>
            <a:ext cx="8229600" cy="121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1285860"/>
            <a:ext cx="3714776" cy="553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代码优化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细节</a:t>
            </a:r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714488"/>
            <a:ext cx="6491473" cy="320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7158" y="5357826"/>
            <a:ext cx="7286676" cy="107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别走开，打则广告啊：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玉伯的性能优化系列将在下半年倾情分享！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减少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恐怖的类目</a:t>
            </a:r>
            <a:endParaRPr lang="zh-CN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1571612"/>
            <a:ext cx="22955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2714620"/>
            <a:ext cx="276476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942" y="2571744"/>
            <a:ext cx="2249001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3857620" y="42862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000892" y="1357298"/>
            <a:ext cx="1622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effectLst>
                  <a:reflection blurRad="6350" stA="60000" endA="900" endPos="60000" dist="60007" dir="5400000" sy="-100000" algn="bl" rotWithShape="0"/>
                </a:effectLst>
              </a:rPr>
              <a:t>- 400+</a:t>
            </a:r>
            <a:endParaRPr lang="zh-CN" altLang="en-US" sz="4400" dirty="0">
              <a:solidFill>
                <a:srgbClr val="FFC000"/>
              </a:solidFill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</a:t>
            </a:r>
            <a:r>
              <a:rPr lang="zh-CN" altLang="en-US" dirty="0" smtClean="0"/>
              <a:t>少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节点数的成果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zh-CN" altLang="en-US" dirty="0" smtClean="0"/>
              <a:t>前：</a:t>
            </a:r>
            <a:r>
              <a:rPr lang="en-US" altLang="zh-CN" dirty="0" smtClean="0"/>
              <a:t>1836</a:t>
            </a:r>
          </a:p>
          <a:p>
            <a:r>
              <a:rPr lang="zh-CN" altLang="en-US" dirty="0"/>
              <a:t>优</a:t>
            </a:r>
            <a:r>
              <a:rPr lang="zh-CN" altLang="en-US" dirty="0" smtClean="0"/>
              <a:t>化后：</a:t>
            </a:r>
            <a:r>
              <a:rPr lang="en-US" altLang="zh-CN" dirty="0" smtClean="0"/>
              <a:t>1287</a:t>
            </a:r>
            <a:endParaRPr lang="zh-CN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14876" y="4857760"/>
            <a:ext cx="3357586" cy="1154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太难啦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3643314"/>
            <a:ext cx="24193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优化维护</a:t>
            </a:r>
            <a:r>
              <a:rPr lang="zh-CN" altLang="en-US" dirty="0"/>
              <a:t>成</a:t>
            </a:r>
            <a:r>
              <a:rPr lang="zh-CN" altLang="en-US" dirty="0" smtClean="0"/>
              <a:t>本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首页内容从</a:t>
            </a:r>
            <a:r>
              <a:rPr lang="en-US" altLang="zh-CN" dirty="0" smtClean="0"/>
              <a:t>TurboCMS</a:t>
            </a:r>
            <a:r>
              <a:rPr lang="zh-CN" altLang="en-US" dirty="0" smtClean="0"/>
              <a:t>迁移到</a:t>
            </a:r>
            <a:r>
              <a:rPr lang="en-US" altLang="zh-CN" dirty="0" smtClean="0"/>
              <a:t>TMS</a:t>
            </a:r>
          </a:p>
          <a:p>
            <a:r>
              <a:rPr lang="zh-CN" altLang="en-US" dirty="0" smtClean="0"/>
              <a:t>频道条也迁移到</a:t>
            </a:r>
            <a:r>
              <a:rPr lang="en-US" altLang="zh-CN" dirty="0" smtClean="0"/>
              <a:t>TMS</a:t>
            </a:r>
            <a:r>
              <a:rPr lang="zh-CN" altLang="en-US" dirty="0" smtClean="0"/>
              <a:t>上维护啰</a:t>
            </a:r>
            <a:endParaRPr lang="zh-CN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4348" y="4357694"/>
            <a:ext cx="8143932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运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营说：虽然离爽还有点距离，但已经方便多了！</a:t>
            </a:r>
            <a:endParaRPr lang="en-US" altLang="zh-CN" sz="28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细节优化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简化的</a:t>
            </a:r>
            <a:r>
              <a:rPr lang="en-US" altLang="zh-CN" dirty="0" smtClean="0"/>
              <a:t>&lt;!doctype html&gt;</a:t>
            </a:r>
          </a:p>
          <a:p>
            <a:r>
              <a:rPr lang="zh-CN" altLang="en-US" dirty="0"/>
              <a:t>采</a:t>
            </a:r>
            <a:r>
              <a:rPr lang="zh-CN" altLang="en-US" dirty="0" smtClean="0"/>
              <a:t>用</a:t>
            </a:r>
            <a:r>
              <a:rPr lang="en-US" altLang="zh-CN" dirty="0" smtClean="0"/>
              <a:t>&lt;base target=“_blank”/&gt;</a:t>
            </a:r>
          </a:p>
          <a:p>
            <a:r>
              <a:rPr lang="en-US" altLang="zh-CN" dirty="0" smtClean="0"/>
              <a:t>Favicon</a:t>
            </a:r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4348" y="4357694"/>
            <a:ext cx="8143932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打破标准也是遵守标准，我顶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Google, 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更顶</a:t>
            </a:r>
            <a:r>
              <a:rPr lang="zh-CN" altLang="en-US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淘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宝！！</a:t>
            </a:r>
            <a:endParaRPr lang="en-US" altLang="zh-CN" sz="28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权衡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为其它页面缓存</a:t>
            </a:r>
            <a:endParaRPr lang="en-US" altLang="zh-CN" dirty="0" smtClean="0"/>
          </a:p>
          <a:p>
            <a:r>
              <a:rPr lang="zh-CN" altLang="en-US" dirty="0"/>
              <a:t>降</a:t>
            </a:r>
            <a:r>
              <a:rPr lang="zh-CN" altLang="en-US" dirty="0" smtClean="0"/>
              <a:t>低维护成本</a:t>
            </a:r>
            <a:endParaRPr lang="zh-CN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1928802"/>
            <a:ext cx="1785950" cy="247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Page Speed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去除未用的</a:t>
            </a:r>
            <a:r>
              <a:rPr lang="en-US" altLang="zh-CN" dirty="0" smtClean="0"/>
              <a:t>css</a:t>
            </a:r>
            <a:endParaRPr lang="zh-CN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2714620"/>
            <a:ext cx="29527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完全加载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2357430"/>
            <a:ext cx="435292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929454" y="6072206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日数据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</a:t>
            </a:r>
            <a:r>
              <a:rPr lang="zh-CN" altLang="en-US" dirty="0" smtClean="0"/>
              <a:t>奈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8926" y="2714620"/>
            <a:ext cx="3400420" cy="2686056"/>
          </a:xfrm>
        </p:spPr>
        <p:txBody>
          <a:bodyPr/>
          <a:lstStyle/>
          <a:p>
            <a:pPr>
              <a:buNone/>
            </a:pPr>
            <a:r>
              <a:rPr lang="en-US" altLang="zh-CN" sz="8000" dirty="0" smtClean="0">
                <a:solidFill>
                  <a:srgbClr val="FF0000"/>
                </a:solidFill>
              </a:rPr>
              <a:t>9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iframe</a:t>
            </a:r>
            <a:endParaRPr lang="zh-CN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1714488"/>
            <a:ext cx="2286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最后的成果图</a:t>
            </a:r>
            <a:endParaRPr lang="zh-CN" altLang="en-US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714488"/>
            <a:ext cx="7134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3000372"/>
            <a:ext cx="41338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643570" y="6072206"/>
            <a:ext cx="2688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日初始加载数据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64318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Q &amp; A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21442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传说中的伞克思！</a:t>
            </a:r>
            <a:endParaRPr lang="zh-CN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4000504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1142984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5214950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初始加载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完全加载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571744"/>
            <a:ext cx="66389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4857760"/>
            <a:ext cx="6905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929454" y="6072206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日数据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Goal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YSlow  score &gt; 80</a:t>
            </a:r>
          </a:p>
          <a:p>
            <a:r>
              <a:rPr lang="zh-CN" altLang="en-US" dirty="0" smtClean="0"/>
              <a:t>降低首页维护成本，提高后续工作效率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4" y="4429132"/>
            <a:ext cx="22860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14324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C0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如何优化？</a:t>
            </a:r>
            <a:endParaRPr lang="zh-CN" altLang="en-US" dirty="0">
              <a:solidFill>
                <a:srgbClr val="FFC000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32" y="714356"/>
            <a:ext cx="2971792" cy="108266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优化</a:t>
            </a:r>
            <a:r>
              <a:rPr lang="zh-CN" altLang="en-US" sz="2800" dirty="0" smtClean="0"/>
              <a:t>运营的图片？</a:t>
            </a:r>
            <a:endParaRPr lang="zh-CN" alt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28662" y="1500174"/>
            <a:ext cx="2971792" cy="1082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砍广告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iframe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？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7554" y="3000372"/>
            <a:ext cx="2971792" cy="1082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noProof="0" dirty="0">
                <a:latin typeface="微软雅黑" pitchFamily="34" charset="-122"/>
                <a:ea typeface="微软雅黑" pitchFamily="34" charset="-122"/>
                <a:cs typeface="+mj-cs"/>
              </a:rPr>
              <a:t>去</a:t>
            </a:r>
            <a:r>
              <a:rPr lang="zh-CN" altLang="en-US" sz="2800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掉类目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？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7158" y="4572008"/>
            <a:ext cx="2971792" cy="1082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  <a:cs typeface="+mj-cs"/>
              </a:rPr>
              <a:t>增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加服务器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？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357686" y="5214950"/>
            <a:ext cx="2971792" cy="1082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请铁木真吃饭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1785926"/>
            <a:ext cx="25336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首页优化的定义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在可控的范围内，尽最大努力，尽可能提高页面性能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优化可预期的维护工作，降低成本，提高效率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723</Words>
  <Application>Microsoft Office PowerPoint</Application>
  <PresentationFormat>On-screen Show (4:3)</PresentationFormat>
  <Paragraphs>103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首页性能优化分享</vt:lpstr>
      <vt:lpstr>优化前</vt:lpstr>
      <vt:lpstr>优化前</vt:lpstr>
      <vt:lpstr>优化前</vt:lpstr>
      <vt:lpstr>Our Goal</vt:lpstr>
      <vt:lpstr>如何优化？</vt:lpstr>
      <vt:lpstr>优化运营的图片？</vt:lpstr>
      <vt:lpstr>Slide 8</vt:lpstr>
      <vt:lpstr>首页优化的定义</vt:lpstr>
      <vt:lpstr>34 Best Practices</vt:lpstr>
      <vt:lpstr>前端不可控的性能优化点</vt:lpstr>
      <vt:lpstr>前端可控的性能优化点</vt:lpstr>
      <vt:lpstr>减少HTTP请求数</vt:lpstr>
      <vt:lpstr>减少HTTP请求数</vt:lpstr>
      <vt:lpstr>减少初始加载时的HTTP请求数</vt:lpstr>
      <vt:lpstr>减少初始加载时的HTTP请求数</vt:lpstr>
      <vt:lpstr>减少HTTP请求数</vt:lpstr>
      <vt:lpstr>减少HTTP请求数的成果</vt:lpstr>
      <vt:lpstr>JavaScript代码优化</vt:lpstr>
      <vt:lpstr>JavaScript代码优化</vt:lpstr>
      <vt:lpstr>JavaScript代码优化</vt:lpstr>
      <vt:lpstr>插播：PPK的呐喊</vt:lpstr>
      <vt:lpstr>JavaScript代码优化</vt:lpstr>
      <vt:lpstr>减少DOM节点数</vt:lpstr>
      <vt:lpstr>减少DOM节点数的成果</vt:lpstr>
      <vt:lpstr>优化维护成本</vt:lpstr>
      <vt:lpstr>细节优化</vt:lpstr>
      <vt:lpstr>权衡</vt:lpstr>
      <vt:lpstr>Google Page Speed</vt:lpstr>
      <vt:lpstr>无奈</vt:lpstr>
      <vt:lpstr>最后的成果图</vt:lpstr>
      <vt:lpstr>Q &amp; A </vt:lpstr>
      <vt:lpstr>传说中的伞克思！</vt:lpstr>
    </vt:vector>
  </TitlesOfParts>
  <Company>lifesinger.org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首页性能优化分享</dc:title>
  <dc:creator>Baoping.Wang</dc:creator>
  <cp:lastModifiedBy>Baoping.Wang</cp:lastModifiedBy>
  <cp:revision>16</cp:revision>
  <dcterms:created xsi:type="dcterms:W3CDTF">2009-06-16T12:04:23Z</dcterms:created>
  <dcterms:modified xsi:type="dcterms:W3CDTF">2009-06-16T14:38:45Z</dcterms:modified>
</cp:coreProperties>
</file>