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embeddedFontLst>
    <p:embeddedFont>
      <p:font typeface="Cheltenhm BdHd BT"/>
      <p:regular r:id="rId15"/>
    </p:embeddedFont>
  </p:embeddedFont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FF0101"/>
    <a:srgbClr val="A50021"/>
    <a:srgbClr val="99FF66"/>
    <a:srgbClr val="FF99CC"/>
    <a:srgbClr val="4D4D4D"/>
    <a:srgbClr val="FFCCFF"/>
    <a:srgbClr val="00003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 autoAdjust="0"/>
    <p:restoredTop sz="78256" autoAdjust="0"/>
  </p:normalViewPr>
  <p:slideViewPr>
    <p:cSldViewPr snapToGrid="0">
      <p:cViewPr varScale="1">
        <p:scale>
          <a:sx n="84" d="100"/>
          <a:sy n="84" d="100"/>
        </p:scale>
        <p:origin x="-18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gridSpacing cx="234086400" cy="234086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89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9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89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89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40FAF0E-5ED4-4344-ABF6-9B8AB4A8D01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停下来，问大家是否明白？如果不明白，从听众中选人上来再讲一遍。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FAF0E-5ED4-4344-ABF6-9B8AB4A8D01F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停下来，选两个人上来分别用传统方式和代理方式实现代码。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FAF0E-5ED4-4344-ABF6-9B8AB4A8D01F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在白板上列举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FAF0E-5ED4-4344-ABF6-9B8AB4A8D01F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FAF0E-5ED4-4344-ABF6-9B8AB4A8D01F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DB248B-3BB5-4095-88D0-7664CA0B82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03F98A-869A-4E64-B40F-015F63C9ECD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430962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430962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D9C40F-7FEF-4FFF-8CF7-12FA4628084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F22401-0B10-4B65-B34B-94FB9050F6B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DA2084D-8C91-4542-9576-28D8F325048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B57370-4DD5-474D-9DE6-8FED389997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9325E8-C5BD-491A-85DA-30DC9AAEB5D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775B20-CFA3-4FC4-9214-DF137D89FEB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431251-A8AB-489F-A88F-346097BEF46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9CA093-9C26-4916-9C5B-65059AEA97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F575D8-847C-491D-B37D-EFA60F18F4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fld id="{84B228DC-6A7E-4359-8496-4229FC42F9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czonline.net/blog/2009/06/30/event-delegation-in-javascrip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fesinger.googlecode.com/svn/trunk/lab/2009/event-delegation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传统事件处理 </a:t>
            </a:r>
            <a:r>
              <a:rPr lang="en-US" altLang="zh-CN" smtClean="0"/>
              <a:t>vs. </a:t>
            </a:r>
            <a:r>
              <a:rPr lang="zh-CN" altLang="en-US" smtClean="0"/>
              <a:t>事件代理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懒懒 </a:t>
            </a:r>
            <a:r>
              <a:rPr lang="en-US" altLang="zh-CN" smtClean="0"/>
              <a:t>PK </a:t>
            </a:r>
            <a:r>
              <a:rPr lang="zh-CN" altLang="en-US" smtClean="0"/>
              <a:t>堂 </a:t>
            </a:r>
            <a:r>
              <a:rPr lang="en-US" altLang="zh-CN" smtClean="0"/>
              <a:t>· </a:t>
            </a:r>
            <a:r>
              <a:rPr lang="zh-CN" altLang="en-US" smtClean="0"/>
              <a:t>第一期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传统方式的优缺点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mtClean="0"/>
              <a:t>+ </a:t>
            </a:r>
            <a:r>
              <a:rPr lang="zh-CN" altLang="en-US" smtClean="0"/>
              <a:t>简单</a:t>
            </a:r>
            <a:endParaRPr lang="en-US" altLang="zh-CN" smtClean="0"/>
          </a:p>
          <a:p>
            <a:pPr>
              <a:buNone/>
            </a:pPr>
            <a:r>
              <a:rPr lang="en-US" altLang="zh-CN" smtClean="0"/>
              <a:t>+ </a:t>
            </a:r>
            <a:r>
              <a:rPr lang="zh-CN" altLang="en-US" smtClean="0"/>
              <a:t>通用</a:t>
            </a:r>
            <a:endParaRPr lang="en-US" altLang="zh-CN" smtClean="0"/>
          </a:p>
          <a:p>
            <a:pPr>
              <a:buNone/>
            </a:pPr>
            <a:endParaRPr lang="en-US" altLang="zh-CN" smtClean="0"/>
          </a:p>
          <a:p>
            <a:pPr>
              <a:buNone/>
            </a:pPr>
            <a:endParaRPr lang="en-US" altLang="zh-CN" smtClean="0"/>
          </a:p>
          <a:p>
            <a:pPr>
              <a:buNone/>
            </a:pPr>
            <a:r>
              <a:rPr lang="en-US" altLang="zh-CN" smtClean="0"/>
              <a:t> - </a:t>
            </a:r>
            <a:r>
              <a:rPr lang="zh-CN" altLang="en-US" smtClean="0"/>
              <a:t>处理某些场景下的问题时，不如代理方便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场景 </a:t>
            </a:r>
            <a:r>
              <a:rPr lang="en-US" altLang="zh-CN" smtClean="0"/>
              <a:t>&amp; </a:t>
            </a:r>
            <a:r>
              <a:rPr lang="zh-CN" altLang="en-US" smtClean="0"/>
              <a:t>权衡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大部分情况下，用传统方式依旧是最好的</a:t>
            </a:r>
            <a:endParaRPr lang="en-US" altLang="zh-CN" smtClean="0"/>
          </a:p>
          <a:p>
            <a:r>
              <a:rPr lang="zh-CN" altLang="en-US" smtClean="0"/>
              <a:t>某</a:t>
            </a:r>
            <a:r>
              <a:rPr lang="zh-CN" altLang="en-US" smtClean="0"/>
              <a:t>些场景下，代理方式更优</a:t>
            </a:r>
            <a:endParaRPr lang="zh-CN" altLang="en-US"/>
          </a:p>
        </p:txBody>
      </p:sp>
      <p:sp>
        <p:nvSpPr>
          <p:cNvPr id="4" name="Cloud Callout 3"/>
          <p:cNvSpPr/>
          <p:nvPr/>
        </p:nvSpPr>
        <p:spPr bwMode="auto">
          <a:xfrm>
            <a:off x="327377" y="3070579"/>
            <a:ext cx="4267201" cy="2136648"/>
          </a:xfrm>
          <a:prstGeom prst="cloud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smtClean="0">
                <a:latin typeface="+mn-lt"/>
              </a:rPr>
              <a:t>上</a:t>
            </a:r>
            <a:r>
              <a:rPr lang="zh-CN" altLang="en-US" sz="2800" smtClean="0">
                <a:latin typeface="+mn-lt"/>
              </a:rPr>
              <a:t>面说的某些场景究竟是什么呢？</a:t>
            </a: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7-Point Star 4"/>
          <p:cNvSpPr/>
          <p:nvPr/>
        </p:nvSpPr>
        <p:spPr bwMode="auto">
          <a:xfrm>
            <a:off x="3081868" y="5023556"/>
            <a:ext cx="5847644" cy="1670756"/>
          </a:xfrm>
          <a:prstGeom prst="star7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smtClean="0"/>
              <a:t>佛</a:t>
            </a:r>
            <a:r>
              <a:rPr lang="zh-CN" altLang="en-US" sz="2800" smtClean="0"/>
              <a:t>说：</a:t>
            </a:r>
            <a:endParaRPr lang="en-US" altLang="zh-CN" sz="280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smtClean="0"/>
              <a:t>你想着，就知道了。</a:t>
            </a: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2" animBg="1"/>
      <p:bldP spid="5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3951" y="3088402"/>
            <a:ext cx="45624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传统事件处理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73" y="2327564"/>
            <a:ext cx="8848436" cy="3537527"/>
          </a:xfrm>
        </p:spPr>
        <p:txBody>
          <a:bodyPr/>
          <a:lstStyle/>
          <a:p>
            <a:pPr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Event.on(el, “click”, function(e) {</a:t>
            </a:r>
          </a:p>
          <a:p>
            <a:pPr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// your sexy code</a:t>
            </a:r>
          </a:p>
          <a:p>
            <a:pPr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});</a:t>
            </a:r>
            <a:endParaRPr lang="zh-CN" altLang="en-US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事件代理：</a:t>
            </a:r>
            <a:r>
              <a:rPr lang="en-US" altLang="zh-CN" smtClean="0"/>
              <a:t>Event Delegation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05400"/>
          </a:xfrm>
        </p:spPr>
        <p:txBody>
          <a:bodyPr/>
          <a:lstStyle/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Event.on(</a:t>
            </a:r>
            <a:r>
              <a:rPr lang="en-US" altLang="zh-CN" sz="2800" b="1" smtClean="0">
                <a:solidFill>
                  <a:srgbClr val="99FF99"/>
                </a:solidFill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, “click”, function(e){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 var target = Event.getTarget(e);</a:t>
            </a:r>
          </a:p>
          <a:p>
            <a:pPr>
              <a:buNone/>
            </a:pPr>
            <a:endParaRPr lang="en-US" altLang="zh-CN" sz="28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 switch(target.id) {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     case “help-btn”: help(); break;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     case “save-btn”: save(); break;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altLang="zh-CN" sz="2800" b="1" smtClean="0">
                <a:latin typeface="Courier New" pitchFamily="49" charset="0"/>
                <a:cs typeface="Courier New" pitchFamily="49" charset="0"/>
              </a:rPr>
              <a:t>});</a:t>
            </a:r>
            <a:endParaRPr lang="zh-CN" altLang="en-US" sz="28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事件代理的原理：冒泡 </a:t>
            </a:r>
            <a:r>
              <a:rPr lang="en-US" altLang="zh-CN" smtClean="0"/>
              <a:t>Bubbling</a:t>
            </a:r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04919" y="1948873"/>
            <a:ext cx="3429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41745" y="5701254"/>
            <a:ext cx="8007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+mn-lt"/>
                <a:hlinkClick r:id="rId4"/>
              </a:rPr>
              <a:t>http://www.nczonline.net/blog/2009/06/30/event-delegation-in-javascript/</a:t>
            </a:r>
            <a:endParaRPr lang="zh-CN" altLang="en-US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实例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558" y="1009960"/>
            <a:ext cx="1694520" cy="1284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43465" y="3287551"/>
            <a:ext cx="2049269" cy="2475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 bwMode="auto">
          <a:xfrm rot="3600979">
            <a:off x="1795910" y="2800602"/>
            <a:ext cx="773701" cy="121171"/>
          </a:xfrm>
          <a:prstGeom prst="rightArrow">
            <a:avLst>
              <a:gd name="adj1" fmla="val 50000"/>
              <a:gd name="adj2" fmla="val 6153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9580" y="2575933"/>
            <a:ext cx="1116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>
                <a:solidFill>
                  <a:schemeClr val="bg1"/>
                </a:solidFill>
                <a:latin typeface="+mn-lt"/>
              </a:rPr>
              <a:t>Click</a:t>
            </a:r>
            <a:endParaRPr lang="zh-CN" altLang="en-US" sz="32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88131" y="2097192"/>
            <a:ext cx="4231717" cy="311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90907" y="6133873"/>
            <a:ext cx="8007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+mn-lt"/>
                <a:hlinkClick r:id="rId6"/>
              </a:rPr>
              <a:t>http://lifesinger.googlecode.com/svn/trunk/lab/2009/event-delegation.html</a:t>
            </a:r>
            <a:endParaRPr lang="zh-CN" altLang="en-US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实例：用传统方式实现</a:t>
            </a: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025" y="1414308"/>
            <a:ext cx="8476175" cy="5264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实例：用事件代理实现</a:t>
            </a:r>
            <a:endParaRPr lang="zh-CN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093" y="1937415"/>
            <a:ext cx="8321976" cy="378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059" y="1719981"/>
            <a:ext cx="4960374" cy="1072381"/>
          </a:xfrm>
        </p:spPr>
        <p:txBody>
          <a:bodyPr/>
          <a:lstStyle/>
          <a:p>
            <a:r>
              <a:rPr lang="en-US" altLang="zh-CN" smtClean="0"/>
              <a:t>PK…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2594" y="3438372"/>
            <a:ext cx="47625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事</a:t>
            </a:r>
            <a:r>
              <a:rPr lang="zh-CN" altLang="en-US" smtClean="0"/>
              <a:t>件代理的优缺点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mtClean="0"/>
              <a:t>+ </a:t>
            </a:r>
            <a:r>
              <a:rPr lang="zh-CN" altLang="en-US" smtClean="0"/>
              <a:t>代码组织紧凑，集中化管理</a:t>
            </a:r>
            <a:endParaRPr lang="en-US" altLang="zh-CN" smtClean="0"/>
          </a:p>
          <a:p>
            <a:pPr>
              <a:buNone/>
            </a:pPr>
            <a:r>
              <a:rPr lang="en-US" altLang="zh-CN" smtClean="0"/>
              <a:t>+ </a:t>
            </a:r>
            <a:r>
              <a:rPr lang="zh-CN" altLang="en-US" smtClean="0"/>
              <a:t>内存占用相对较小，性能稍好</a:t>
            </a:r>
            <a:endParaRPr lang="en-US" altLang="zh-CN" smtClean="0"/>
          </a:p>
          <a:p>
            <a:pPr>
              <a:buNone/>
            </a:pPr>
            <a:r>
              <a:rPr lang="en-US" altLang="zh-CN" smtClean="0"/>
              <a:t>+ </a:t>
            </a:r>
            <a:r>
              <a:rPr lang="zh-CN" altLang="en-US" smtClean="0"/>
              <a:t>当内部</a:t>
            </a:r>
            <a:r>
              <a:rPr lang="en-US" altLang="zh-CN" smtClean="0"/>
              <a:t>DOM</a:t>
            </a:r>
            <a:r>
              <a:rPr lang="zh-CN" altLang="en-US" smtClean="0"/>
              <a:t>改变时，无需重新注册事件</a:t>
            </a:r>
            <a:endParaRPr lang="en-US" altLang="zh-CN" smtClean="0"/>
          </a:p>
          <a:p>
            <a:pPr>
              <a:buNone/>
            </a:pPr>
            <a:endParaRPr lang="en-US" altLang="zh-CN" smtClean="0"/>
          </a:p>
          <a:p>
            <a:pPr>
              <a:buNone/>
            </a:pPr>
            <a:r>
              <a:rPr lang="en-US" altLang="zh-CN" smtClean="0"/>
              <a:t> - </a:t>
            </a:r>
            <a:r>
              <a:rPr lang="zh-CN" altLang="en-US" smtClean="0"/>
              <a:t>事</a:t>
            </a:r>
            <a:r>
              <a:rPr lang="zh-CN" altLang="en-US" smtClean="0"/>
              <a:t>件处理函数逻辑相对复杂，容易隐藏</a:t>
            </a:r>
            <a:r>
              <a:rPr lang="en-US" altLang="zh-CN" smtClean="0"/>
              <a:t>bug</a:t>
            </a:r>
          </a:p>
          <a:p>
            <a:pPr>
              <a:buNone/>
            </a:pPr>
            <a:r>
              <a:rPr lang="en-US" altLang="zh-CN" smtClean="0"/>
              <a:t> </a:t>
            </a:r>
            <a:r>
              <a:rPr lang="en-US" altLang="zh-CN" smtClean="0"/>
              <a:t>- </a:t>
            </a:r>
            <a:r>
              <a:rPr lang="zh-CN" altLang="en-US" smtClean="0"/>
              <a:t>不通用。</a:t>
            </a:r>
            <a:r>
              <a:rPr lang="en-US" altLang="zh-CN" smtClean="0"/>
              <a:t>l</a:t>
            </a:r>
            <a:r>
              <a:rPr lang="en-US" altLang="zh-CN" smtClean="0"/>
              <a:t>oad, blur </a:t>
            </a:r>
            <a:r>
              <a:rPr lang="zh-CN" altLang="en-US" smtClean="0"/>
              <a:t>等事件不支持冒泡</a:t>
            </a:r>
            <a:endParaRPr lang="en-US" altLang="zh-CN" smtClean="0"/>
          </a:p>
          <a:p>
            <a:pPr>
              <a:buNone/>
            </a:pPr>
            <a:r>
              <a:rPr lang="en-US" altLang="zh-CN" smtClean="0"/>
              <a:t> </a:t>
            </a:r>
            <a:r>
              <a:rPr lang="en-US" altLang="zh-CN" smtClean="0"/>
              <a:t>- </a:t>
            </a:r>
            <a:r>
              <a:rPr lang="zh-CN" altLang="en-US" smtClean="0"/>
              <a:t>处理</a:t>
            </a:r>
            <a:r>
              <a:rPr lang="en-US" altLang="zh-CN" smtClean="0"/>
              <a:t>mousemove</a:t>
            </a:r>
            <a:r>
              <a:rPr lang="zh-CN" altLang="en-US" smtClean="0"/>
              <a:t>等事件时，容易成为性能瓶颈，让人发疯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heltenhm BdHd BT"/>
        <a:ea typeface=""/>
        <a:cs typeface=""/>
      </a:majorFont>
      <a:minorFont>
        <a:latin typeface="Cheltenhm BdH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15080</TotalTime>
  <Words>408</Words>
  <Application>Microsoft Office PowerPoint</Application>
  <PresentationFormat>On-screen Show (4:3)</PresentationFormat>
  <Paragraphs>52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宋体</vt:lpstr>
      <vt:lpstr>Cheltenhm BdHd BT</vt:lpstr>
      <vt:lpstr>Courier New</vt:lpstr>
      <vt:lpstr>Default Design</vt:lpstr>
      <vt:lpstr>传统事件处理 vs. 事件代理</vt:lpstr>
      <vt:lpstr>传统事件处理</vt:lpstr>
      <vt:lpstr>事件代理：Event Delegation</vt:lpstr>
      <vt:lpstr>事件代理的原理：冒泡 Bubbling</vt:lpstr>
      <vt:lpstr>实例</vt:lpstr>
      <vt:lpstr>实例：用传统方式实现</vt:lpstr>
      <vt:lpstr>实例：用事件代理实现</vt:lpstr>
      <vt:lpstr>PK…</vt:lpstr>
      <vt:lpstr>事件代理的优缺点</vt:lpstr>
      <vt:lpstr>传统方式的优缺点</vt:lpstr>
      <vt:lpstr>场景 &amp; 权衡</vt:lpstr>
      <vt:lpstr>总结</vt:lpstr>
    </vt:vector>
  </TitlesOfParts>
  <Company>Yahoo!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Douglas Crockford</dc:creator>
  <cp:lastModifiedBy>Baoping Wang</cp:lastModifiedBy>
  <cp:revision>520</cp:revision>
  <dcterms:created xsi:type="dcterms:W3CDTF">2005-10-05T17:31:40Z</dcterms:created>
  <dcterms:modified xsi:type="dcterms:W3CDTF">2009-08-26T06:53:08Z</dcterms:modified>
</cp:coreProperties>
</file>