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embeddedFontLst>
    <p:embeddedFont>
      <p:font typeface="Cheltenhm BdHd BT"/>
      <p:regular r:id="rId9"/>
    </p:embeddedFont>
  </p:embeddedFont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01"/>
    <a:srgbClr val="A50021"/>
    <a:srgbClr val="99FF66"/>
    <a:srgbClr val="FF99CC"/>
    <a:srgbClr val="4D4D4D"/>
    <a:srgbClr val="FFCCFF"/>
    <a:srgbClr val="000032"/>
    <a:srgbClr val="99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 autoAdjust="0"/>
    <p:restoredTop sz="94652" autoAdjust="0"/>
  </p:normalViewPr>
  <p:slideViewPr>
    <p:cSldViewPr snapToGrid="0">
      <p:cViewPr varScale="1">
        <p:scale>
          <a:sx n="88" d="100"/>
          <a:sy n="88" d="100"/>
        </p:scale>
        <p:origin x="-96" y="-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gridSpacing cx="234086400" cy="234086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89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9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89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89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40FAF0E-5ED4-4344-ABF6-9B8AB4A8D01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DB248B-3BB5-4095-88D0-7664CA0B82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03F98A-869A-4E64-B40F-015F63C9ECD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430962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430962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AD9C40F-7FEF-4FFF-8CF7-12FA4628084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F22401-0B10-4B65-B34B-94FB9050F6B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DA2084D-8C91-4542-9576-28D8F325048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B57370-4DD5-474D-9DE6-8FED389997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9325E8-C5BD-491A-85DA-30DC9AAEB5D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775B20-CFA3-4FC4-9214-DF137D89FEB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431251-A8AB-489F-A88F-346097BEF46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9CA093-9C26-4916-9C5B-65059AEA97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F575D8-847C-491D-B37D-EFA60F18F4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fld id="{84B228DC-6A7E-4359-8496-4229FC42F9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ifesinger.googlecode.com/svn/trunk/lab/2009/js_organize_try_build.xml" TargetMode="External"/><Relationship Id="rId2" Type="http://schemas.openxmlformats.org/officeDocument/2006/relationships/hyperlink" Target="http://lifesinger.googlecode.com/svn/trunk/lab/2009/js_organize_try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如</a:t>
            </a:r>
            <a:r>
              <a:rPr lang="zh-CN" altLang="en-US" smtClean="0"/>
              <a:t>何管理页面内的</a:t>
            </a:r>
            <a:r>
              <a:rPr lang="zh-CN" altLang="en-US" smtClean="0"/>
              <a:t>零</a:t>
            </a:r>
            <a:r>
              <a:rPr lang="zh-CN" altLang="en-US" smtClean="0"/>
              <a:t>碎脚本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懒懒求解第一期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Problems</a:t>
            </a:r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3026" y="1574223"/>
            <a:ext cx="4638675" cy="194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1785" y="1940214"/>
            <a:ext cx="6438900" cy="2552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9" y="3935270"/>
            <a:ext cx="4924425" cy="2552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45871" y="2989263"/>
            <a:ext cx="5334000" cy="2505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Why?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零</a:t>
            </a:r>
            <a:r>
              <a:rPr lang="zh-CN" altLang="en-US" smtClean="0"/>
              <a:t>碎脚本是如何出现的？为什么会出现？</a:t>
            </a:r>
            <a:endParaRPr lang="en-US" altLang="zh-CN" smtClean="0"/>
          </a:p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Pros &amp; Cos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讨</a:t>
            </a:r>
            <a:r>
              <a:rPr lang="zh-CN" altLang="en-US" smtClean="0"/>
              <a:t>论零碎脚本的好处和坏处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How to improve?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如何组织？怎么改进？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SRP Try</a:t>
            </a:r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239484" y="5555119"/>
            <a:ext cx="80554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+mn-lt"/>
                <a:hlinkClick r:id="rId2"/>
              </a:rPr>
              <a:t>http://lifesinger.googlecode.com/svn/trunk/lab/2009/js_organize_try.html</a:t>
            </a:r>
            <a:endParaRPr lang="zh-CN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3028" y="6110292"/>
            <a:ext cx="8425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+mn-lt"/>
                <a:hlinkClick r:id="rId3"/>
              </a:rPr>
              <a:t>http://lifesinger.googlecode.com/svn/trunk/lab/2009/js_organize_try_build.xml</a:t>
            </a:r>
            <a:endParaRPr lang="zh-CN" altLang="en-US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00024" y="1427388"/>
            <a:ext cx="5003105" cy="3460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84177" y="1814512"/>
            <a:ext cx="4374766" cy="34650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heltenhm BdHd BT"/>
        <a:ea typeface=""/>
        <a:cs typeface=""/>
      </a:majorFont>
      <a:minorFont>
        <a:latin typeface="Cheltenhm BdH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14902</TotalTime>
  <Words>77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宋体</vt:lpstr>
      <vt:lpstr>Cheltenhm BdHd BT</vt:lpstr>
      <vt:lpstr>Default Design</vt:lpstr>
      <vt:lpstr>如何管理页面内的零碎脚本</vt:lpstr>
      <vt:lpstr>Problems</vt:lpstr>
      <vt:lpstr>Why?</vt:lpstr>
      <vt:lpstr>Pros &amp; Cos</vt:lpstr>
      <vt:lpstr>How to improve?</vt:lpstr>
      <vt:lpstr>SRP Try</vt:lpstr>
    </vt:vector>
  </TitlesOfParts>
  <Company>Yahoo!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Douglas Crockford</dc:creator>
  <cp:lastModifiedBy>Baoping Wang</cp:lastModifiedBy>
  <cp:revision>505</cp:revision>
  <dcterms:created xsi:type="dcterms:W3CDTF">2005-10-05T17:31:40Z</dcterms:created>
  <dcterms:modified xsi:type="dcterms:W3CDTF">2009-09-08T06:34:08Z</dcterms:modified>
</cp:coreProperties>
</file>