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14" r:id="rId4"/>
    <p:sldId id="316" r:id="rId5"/>
    <p:sldId id="317" r:id="rId6"/>
    <p:sldId id="318" r:id="rId7"/>
    <p:sldId id="319" r:id="rId8"/>
    <p:sldId id="26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1104B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4660"/>
  </p:normalViewPr>
  <p:slideViewPr>
    <p:cSldViewPr>
      <p:cViewPr varScale="1">
        <p:scale>
          <a:sx n="103" d="100"/>
          <a:sy n="103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C681D-0DB3-4571-A64B-AA5E094E0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26865-DD79-469F-87F8-2BEB15C193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A9981-8314-4915-A094-3D751361C3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E4AE-6EB8-4ED5-B203-95B64BA73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14EEA-51B3-4542-AF2B-1C8C35C032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09CD7-8AE2-4973-BCD8-D2B11CD91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2965A-0B5B-4DF0-BA40-48BBEABD2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C7978-403F-43A6-A852-303F42EDF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B7352-055E-4DEB-B930-5E12855832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3BD47-3770-4407-9BC9-91E92C94E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A24D2-4E10-48C0-9E60-B7722B8C99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F13485A-01C1-483B-B8EC-81E85982E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ed.taobao.com/blog/2009/11/27/classname-long-vs-sho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3400" y="1752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 b="1" smtClean="0">
                <a:solidFill>
                  <a:schemeClr val="tx2"/>
                </a:solidFill>
                <a:latin typeface="方正兰亭特黑简体" pitchFamily="2" charset="-122"/>
                <a:ea typeface="方正兰亭特黑简体" pitchFamily="2" charset="-122"/>
              </a:rPr>
              <a:t>Class </a:t>
            </a:r>
            <a:r>
              <a:rPr lang="zh-CN" altLang="en-US" sz="3600" b="1" smtClean="0">
                <a:solidFill>
                  <a:schemeClr val="tx2"/>
                </a:solidFill>
                <a:latin typeface="方正兰亭特黑简体" pitchFamily="2" charset="-122"/>
                <a:ea typeface="方正兰亭特黑简体" pitchFamily="2" charset="-122"/>
              </a:rPr>
              <a:t>的长命名 </a:t>
            </a:r>
            <a:r>
              <a:rPr lang="en-US" altLang="zh-CN" sz="3600" b="1" smtClean="0">
                <a:solidFill>
                  <a:schemeClr val="tx2"/>
                </a:solidFill>
                <a:latin typeface="方正兰亭特黑简体" pitchFamily="2" charset="-122"/>
                <a:ea typeface="方正兰亭特黑简体" pitchFamily="2" charset="-122"/>
              </a:rPr>
              <a:t>vs. </a:t>
            </a:r>
            <a:r>
              <a:rPr lang="zh-CN" altLang="en-US" sz="3600" b="1" smtClean="0">
                <a:solidFill>
                  <a:schemeClr val="tx2"/>
                </a:solidFill>
                <a:latin typeface="方正兰亭特黑简体" pitchFamily="2" charset="-122"/>
                <a:ea typeface="方正兰亭特黑简体" pitchFamily="2" charset="-122"/>
              </a:rPr>
              <a:t>短命名</a:t>
            </a:r>
            <a:endParaRPr lang="zh-CN" altLang="en-US" sz="3600" b="1" dirty="0">
              <a:solidFill>
                <a:schemeClr val="tx2"/>
              </a:solidFill>
              <a:latin typeface="方正兰亭特黑简体" pitchFamily="2" charset="-122"/>
              <a:ea typeface="方正兰亭特黑简体" pitchFamily="2" charset="-122"/>
            </a:endParaRPr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4648200" y="3581400"/>
            <a:ext cx="411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 sz="2800" b="1" smtClean="0">
                <a:latin typeface="华康少女文字W5(P)" pitchFamily="82" charset="-122"/>
                <a:ea typeface="华康少女文字W5(P)" pitchFamily="82" charset="-122"/>
              </a:rPr>
              <a:t>懒懒交流会</a:t>
            </a:r>
            <a:endParaRPr lang="zh-CN" altLang="en-US" sz="2800" b="1" dirty="0">
              <a:latin typeface="华康少女文字W5(P)" pitchFamily="82" charset="-122"/>
              <a:ea typeface="华康少女文字W5(P)" pitchFamily="82" charset="-122"/>
            </a:endParaRP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3810000" y="41148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CN" sz="2000" smtClean="0">
                <a:latin typeface="华康少女文字W5(P)" pitchFamily="82" charset="-122"/>
                <a:ea typeface="华康少女文字W5(P)" pitchFamily="82" charset="-122"/>
              </a:rPr>
              <a:t>2009-11.26</a:t>
            </a:r>
            <a:endParaRPr lang="zh-CN" altLang="en-US" sz="2000" dirty="0">
              <a:latin typeface="华康少女文字W5(P)" pitchFamily="82" charset="-122"/>
              <a:ea typeface="华康少女文字W5(P)" pitchFamily="8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达人说，写 </a:t>
            </a:r>
            <a:r>
              <a:rPr lang="en-US" altLang="zh-CN" smtClean="0"/>
              <a:t>html/css </a:t>
            </a:r>
            <a:r>
              <a:rPr lang="zh-CN" altLang="en-US" smtClean="0"/>
              <a:t>代码，搞定命名，事情就完成一半了。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</a:t>
            </a:r>
            <a:r>
              <a:rPr lang="zh-CN" altLang="en-US" smtClean="0"/>
              <a:t> 命名的两种方式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长命名方式：</a:t>
            </a:r>
            <a:endParaRPr lang="en-US" altLang="zh-CN" smtClean="0"/>
          </a:p>
          <a:p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r>
              <a:rPr lang="zh-CN" altLang="en-US" smtClean="0"/>
              <a:t>短命名方式：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447800"/>
            <a:ext cx="37433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581400"/>
            <a:ext cx="31718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长命名实例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895159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短命名实例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8370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438400"/>
            <a:ext cx="451197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各自的优缺点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踊跃发言，</a:t>
            </a:r>
            <a:r>
              <a:rPr lang="en-US" altLang="zh-CN" dirty="0" smtClean="0"/>
              <a:t>PK</a:t>
            </a:r>
            <a:r>
              <a:rPr lang="zh-CN" altLang="en-US" dirty="0" smtClean="0"/>
              <a:t> 开始啦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hlinkClick r:id="rId2"/>
              </a:rPr>
              <a:t>http://</a:t>
            </a:r>
            <a:r>
              <a:rPr lang="en-US" altLang="zh-CN" smtClean="0">
                <a:hlinkClick r:id="rId2"/>
              </a:rPr>
              <a:t>ued.taobao.com/blog/2009/11/27/classname-long-vs-short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90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默认设计模板</vt:lpstr>
      <vt:lpstr>Slide 1</vt:lpstr>
      <vt:lpstr>Slide 2</vt:lpstr>
      <vt:lpstr>Class 命名的两种方式</vt:lpstr>
      <vt:lpstr>长命名实例</vt:lpstr>
      <vt:lpstr>短命名实例</vt:lpstr>
      <vt:lpstr>各自的优缺点</vt:lpstr>
      <vt:lpstr>小结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Baoping Wang</cp:lastModifiedBy>
  <cp:revision>244</cp:revision>
  <cp:lastPrinted>1601-01-01T00:00:00Z</cp:lastPrinted>
  <dcterms:created xsi:type="dcterms:W3CDTF">1601-01-01T00:00:00Z</dcterms:created>
  <dcterms:modified xsi:type="dcterms:W3CDTF">2009-11-27T05:28:29Z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