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6" r:id="rId2"/>
    <p:sldId id="265" r:id="rId3"/>
    <p:sldId id="304" r:id="rId4"/>
    <p:sldId id="266" r:id="rId5"/>
    <p:sldId id="267" r:id="rId6"/>
    <p:sldId id="268" r:id="rId7"/>
    <p:sldId id="284" r:id="rId8"/>
    <p:sldId id="264" r:id="rId9"/>
    <p:sldId id="259" r:id="rId10"/>
    <p:sldId id="262" r:id="rId11"/>
    <p:sldId id="258" r:id="rId12"/>
    <p:sldId id="260" r:id="rId13"/>
    <p:sldId id="269" r:id="rId14"/>
    <p:sldId id="270" r:id="rId15"/>
    <p:sldId id="263" r:id="rId16"/>
    <p:sldId id="272" r:id="rId17"/>
    <p:sldId id="273" r:id="rId18"/>
    <p:sldId id="274" r:id="rId19"/>
    <p:sldId id="275" r:id="rId20"/>
    <p:sldId id="276" r:id="rId21"/>
    <p:sldId id="278" r:id="rId22"/>
    <p:sldId id="285" r:id="rId23"/>
    <p:sldId id="279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1" r:id="rId38"/>
    <p:sldId id="300" r:id="rId39"/>
    <p:sldId id="299" r:id="rId40"/>
    <p:sldId id="303" r:id="rId41"/>
    <p:sldId id="281" r:id="rId42"/>
    <p:sldId id="283" r:id="rId43"/>
  </p:sldIdLst>
  <p:sldSz cx="9144000" cy="6858000" type="screen4x3"/>
  <p:notesSz cx="6858000" cy="9144000"/>
  <p:embeddedFontLst>
    <p:embeddedFont>
      <p:font typeface="Cheltenhm BdHd BT"/>
      <p:regular r:id="rId45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99CC"/>
    <a:srgbClr val="666633"/>
    <a:srgbClr val="FF0101"/>
    <a:srgbClr val="A50021"/>
    <a:srgbClr val="4D4D4D"/>
    <a:srgbClr val="FFCCFF"/>
    <a:srgbClr val="000032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87826" autoAdjust="0"/>
  </p:normalViewPr>
  <p:slideViewPr>
    <p:cSldViewPr snapToGrid="0">
      <p:cViewPr varScale="1">
        <p:scale>
          <a:sx n="80" d="100"/>
          <a:sy n="80" d="100"/>
        </p:scale>
        <p:origin x="-12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D5D1C-7D43-4902-B3AA-AF54B1E47F0D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</dgm:pt>
    <dgm:pt modelId="{C6C07CF2-F494-433E-969F-9527E3DDED4B}">
      <dgm:prSet phldrT="[Text]" custT="1"/>
      <dgm:spPr/>
      <dgm:t>
        <a:bodyPr/>
        <a:lstStyle/>
        <a:p>
          <a:r>
            <a:rPr lang="zh-CN" altLang="en-US" sz="2400" dirty="0" smtClean="0"/>
            <a:t>前端组件</a:t>
          </a:r>
          <a:endParaRPr lang="zh-CN" altLang="en-US" sz="2400" dirty="0"/>
        </a:p>
      </dgm:t>
    </dgm:pt>
    <dgm:pt modelId="{F7B71245-1CEA-4106-96FA-3B8716B9DC17}" type="par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21A3CAE1-D6F2-4C76-979D-1207900A36A5}" type="sib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EA3BC326-A758-4928-BE2F-A60C3F120DD4}">
      <dgm:prSet phldrT="[Text]" custT="1"/>
      <dgm:spPr/>
      <dgm:t>
        <a:bodyPr/>
        <a:lstStyle/>
        <a:p>
          <a:r>
            <a:rPr lang="zh-CN" altLang="en-US" sz="2400" dirty="0" smtClean="0"/>
            <a:t>组件之间的交互</a:t>
          </a:r>
          <a:endParaRPr lang="zh-CN" altLang="en-US" sz="2400" dirty="0"/>
        </a:p>
      </dgm:t>
    </dgm:pt>
    <dgm:pt modelId="{7982C88F-ED22-4F20-AEEF-77F4A0FF538D}" type="par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D0899DB2-ED2D-4300-9749-87A638E18E7C}" type="sib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A90FF790-D7BD-45E9-943B-F40BADA99223}">
      <dgm:prSet phldrT="[Text]" custT="1"/>
      <dgm:spPr/>
      <dgm:t>
        <a:bodyPr/>
        <a:lstStyle/>
        <a:p>
          <a:r>
            <a:rPr lang="zh-CN" altLang="en-US" sz="4800" dirty="0" smtClean="0"/>
            <a:t>前端架构</a:t>
          </a:r>
          <a:endParaRPr lang="zh-CN" altLang="en-US" sz="4800" dirty="0"/>
        </a:p>
      </dgm:t>
    </dgm:pt>
    <dgm:pt modelId="{F64F69AE-7DCD-4423-BD76-3F971CF26B33}" type="par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5FEDA964-9B24-4041-A2BB-8F9D5D6FE5A6}" type="sib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C3A876D4-485B-480E-90B0-BA7D3CE40538}" type="pres">
      <dgm:prSet presAssocID="{256D5D1C-7D43-4902-B3AA-AF54B1E47F0D}" presName="Name0" presStyleCnt="0">
        <dgm:presLayoutVars>
          <dgm:dir/>
          <dgm:resizeHandles val="exact"/>
        </dgm:presLayoutVars>
      </dgm:prSet>
      <dgm:spPr/>
    </dgm:pt>
    <dgm:pt modelId="{6BF64055-95C1-43D5-B8D6-E8FEA7E4F50E}" type="pres">
      <dgm:prSet presAssocID="{256D5D1C-7D43-4902-B3AA-AF54B1E47F0D}" presName="vNodes" presStyleCnt="0"/>
      <dgm:spPr/>
    </dgm:pt>
    <dgm:pt modelId="{0D7399F0-D7AE-4963-9029-210FBEA55FBA}" type="pres">
      <dgm:prSet presAssocID="{C6C07CF2-F494-433E-969F-9527E3DDED4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FB81C-266F-4653-BCFD-0C555AD097AA}" type="pres">
      <dgm:prSet presAssocID="{21A3CAE1-D6F2-4C76-979D-1207900A36A5}" presName="spacerT" presStyleCnt="0"/>
      <dgm:spPr/>
    </dgm:pt>
    <dgm:pt modelId="{21CB6B83-A66D-475B-B715-F8FEFDF53664}" type="pres">
      <dgm:prSet presAssocID="{21A3CAE1-D6F2-4C76-979D-1207900A36A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26AC89D-281F-49F7-9E51-BD2C4FB6BBD5}" type="pres">
      <dgm:prSet presAssocID="{21A3CAE1-D6F2-4C76-979D-1207900A36A5}" presName="spacerB" presStyleCnt="0"/>
      <dgm:spPr/>
    </dgm:pt>
    <dgm:pt modelId="{F9B1792C-FB02-4C19-86C5-8568A6ADE089}" type="pres">
      <dgm:prSet presAssocID="{EA3BC326-A758-4928-BE2F-A60C3F120DD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7982-9B48-497A-9D87-908F73734D4D}" type="pres">
      <dgm:prSet presAssocID="{256D5D1C-7D43-4902-B3AA-AF54B1E47F0D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81D7DF0E-DEAA-4DEF-82EF-DD18A01B99E7}" type="pres">
      <dgm:prSet presAssocID="{256D5D1C-7D43-4902-B3AA-AF54B1E47F0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257112D-7F74-420A-8184-345B9D574499}" type="pres">
      <dgm:prSet presAssocID="{256D5D1C-7D43-4902-B3AA-AF54B1E47F0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41CB1C-2850-46B2-A5BA-1EA4A4DB501A}" type="presOf" srcId="{21A3CAE1-D6F2-4C76-979D-1207900A36A5}" destId="{21CB6B83-A66D-475B-B715-F8FEFDF53664}" srcOrd="0" destOrd="0" presId="urn:microsoft.com/office/officeart/2005/8/layout/equation2"/>
    <dgm:cxn modelId="{A45C5ED7-5A6A-4308-8A62-83163774A3CD}" srcId="{256D5D1C-7D43-4902-B3AA-AF54B1E47F0D}" destId="{A90FF790-D7BD-45E9-943B-F40BADA99223}" srcOrd="2" destOrd="0" parTransId="{F64F69AE-7DCD-4423-BD76-3F971CF26B33}" sibTransId="{5FEDA964-9B24-4041-A2BB-8F9D5D6FE5A6}"/>
    <dgm:cxn modelId="{4CE8D875-065C-4B98-A549-3AB052CF10C4}" type="presOf" srcId="{EA3BC326-A758-4928-BE2F-A60C3F120DD4}" destId="{F9B1792C-FB02-4C19-86C5-8568A6ADE089}" srcOrd="0" destOrd="0" presId="urn:microsoft.com/office/officeart/2005/8/layout/equation2"/>
    <dgm:cxn modelId="{BBAD92A4-2006-49DD-AE65-25BD7AA9D224}" type="presOf" srcId="{256D5D1C-7D43-4902-B3AA-AF54B1E47F0D}" destId="{C3A876D4-485B-480E-90B0-BA7D3CE40538}" srcOrd="0" destOrd="0" presId="urn:microsoft.com/office/officeart/2005/8/layout/equation2"/>
    <dgm:cxn modelId="{44807A3C-EC6E-47C5-8399-A2AAB455567E}" type="presOf" srcId="{A90FF790-D7BD-45E9-943B-F40BADA99223}" destId="{4257112D-7F74-420A-8184-345B9D574499}" srcOrd="0" destOrd="0" presId="urn:microsoft.com/office/officeart/2005/8/layout/equation2"/>
    <dgm:cxn modelId="{60DBDAF4-29C4-410B-A618-90456B223CDB}" type="presOf" srcId="{D0899DB2-ED2D-4300-9749-87A638E18E7C}" destId="{81D7DF0E-DEAA-4DEF-82EF-DD18A01B99E7}" srcOrd="1" destOrd="0" presId="urn:microsoft.com/office/officeart/2005/8/layout/equation2"/>
    <dgm:cxn modelId="{52D52182-7293-456E-880D-56A8ED102E29}" type="presOf" srcId="{C6C07CF2-F494-433E-969F-9527E3DDED4B}" destId="{0D7399F0-D7AE-4963-9029-210FBEA55FBA}" srcOrd="0" destOrd="0" presId="urn:microsoft.com/office/officeart/2005/8/layout/equation2"/>
    <dgm:cxn modelId="{7F72C9C9-D872-4311-99A4-BDED39064D2E}" type="presOf" srcId="{D0899DB2-ED2D-4300-9749-87A638E18E7C}" destId="{AAD57982-9B48-497A-9D87-908F73734D4D}" srcOrd="0" destOrd="0" presId="urn:microsoft.com/office/officeart/2005/8/layout/equation2"/>
    <dgm:cxn modelId="{F575B6F6-160D-4172-B0A7-C71C890C7460}" srcId="{256D5D1C-7D43-4902-B3AA-AF54B1E47F0D}" destId="{EA3BC326-A758-4928-BE2F-A60C3F120DD4}" srcOrd="1" destOrd="0" parTransId="{7982C88F-ED22-4F20-AEEF-77F4A0FF538D}" sibTransId="{D0899DB2-ED2D-4300-9749-87A638E18E7C}"/>
    <dgm:cxn modelId="{5637E860-1537-4C60-8982-449BB6F59DD7}" srcId="{256D5D1C-7D43-4902-B3AA-AF54B1E47F0D}" destId="{C6C07CF2-F494-433E-969F-9527E3DDED4B}" srcOrd="0" destOrd="0" parTransId="{F7B71245-1CEA-4106-96FA-3B8716B9DC17}" sibTransId="{21A3CAE1-D6F2-4C76-979D-1207900A36A5}"/>
    <dgm:cxn modelId="{0F1BEA2A-8332-4865-876F-7A182DE95B10}" type="presParOf" srcId="{C3A876D4-485B-480E-90B0-BA7D3CE40538}" destId="{6BF64055-95C1-43D5-B8D6-E8FEA7E4F50E}" srcOrd="0" destOrd="0" presId="urn:microsoft.com/office/officeart/2005/8/layout/equation2"/>
    <dgm:cxn modelId="{74EB85A7-F409-40D1-9A33-00FD68F235E1}" type="presParOf" srcId="{6BF64055-95C1-43D5-B8D6-E8FEA7E4F50E}" destId="{0D7399F0-D7AE-4963-9029-210FBEA55FBA}" srcOrd="0" destOrd="0" presId="urn:microsoft.com/office/officeart/2005/8/layout/equation2"/>
    <dgm:cxn modelId="{8B7C12D4-66BF-46E7-B750-B4CA00A2BF3B}" type="presParOf" srcId="{6BF64055-95C1-43D5-B8D6-E8FEA7E4F50E}" destId="{02BFB81C-266F-4653-BCFD-0C555AD097AA}" srcOrd="1" destOrd="0" presId="urn:microsoft.com/office/officeart/2005/8/layout/equation2"/>
    <dgm:cxn modelId="{26DF77B2-9CEE-495F-BE68-87DD2D53ADF9}" type="presParOf" srcId="{6BF64055-95C1-43D5-B8D6-E8FEA7E4F50E}" destId="{21CB6B83-A66D-475B-B715-F8FEFDF53664}" srcOrd="2" destOrd="0" presId="urn:microsoft.com/office/officeart/2005/8/layout/equation2"/>
    <dgm:cxn modelId="{235CE6B3-BFAB-49F4-AA05-4F88F561C275}" type="presParOf" srcId="{6BF64055-95C1-43D5-B8D6-E8FEA7E4F50E}" destId="{226AC89D-281F-49F7-9E51-BD2C4FB6BBD5}" srcOrd="3" destOrd="0" presId="urn:microsoft.com/office/officeart/2005/8/layout/equation2"/>
    <dgm:cxn modelId="{353C74A5-3987-44A8-A29F-D4351A278882}" type="presParOf" srcId="{6BF64055-95C1-43D5-B8D6-E8FEA7E4F50E}" destId="{F9B1792C-FB02-4C19-86C5-8568A6ADE089}" srcOrd="4" destOrd="0" presId="urn:microsoft.com/office/officeart/2005/8/layout/equation2"/>
    <dgm:cxn modelId="{6383C7FF-B360-46F1-AA2F-1D48AF055F4E}" type="presParOf" srcId="{C3A876D4-485B-480E-90B0-BA7D3CE40538}" destId="{AAD57982-9B48-497A-9D87-908F73734D4D}" srcOrd="1" destOrd="0" presId="urn:microsoft.com/office/officeart/2005/8/layout/equation2"/>
    <dgm:cxn modelId="{B0554BF2-70D3-40F4-83AE-FD9450DC70DB}" type="presParOf" srcId="{AAD57982-9B48-497A-9D87-908F73734D4D}" destId="{81D7DF0E-DEAA-4DEF-82EF-DD18A01B99E7}" srcOrd="0" destOrd="0" presId="urn:microsoft.com/office/officeart/2005/8/layout/equation2"/>
    <dgm:cxn modelId="{26CFBF5E-D24A-417D-A58C-B36C4B8B0545}" type="presParOf" srcId="{C3A876D4-485B-480E-90B0-BA7D3CE40538}" destId="{4257112D-7F74-420A-8184-345B9D57449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D5D1C-7D43-4902-B3AA-AF54B1E47F0D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</dgm:pt>
    <dgm:pt modelId="{C6C07CF2-F494-433E-969F-9527E3DDED4B}">
      <dgm:prSet phldrT="[Text]" custT="1"/>
      <dgm:spPr/>
      <dgm:t>
        <a:bodyPr/>
        <a:lstStyle/>
        <a:p>
          <a:r>
            <a:rPr lang="en-US" altLang="zh-CN" sz="2400" dirty="0" smtClean="0"/>
            <a:t>App Library</a:t>
          </a:r>
          <a:endParaRPr lang="zh-CN" altLang="en-US" sz="2400" dirty="0"/>
        </a:p>
      </dgm:t>
    </dgm:pt>
    <dgm:pt modelId="{F7B71245-1CEA-4106-96FA-3B8716B9DC17}" type="par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21A3CAE1-D6F2-4C76-979D-1207900A36A5}" type="sib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EA3BC326-A758-4928-BE2F-A60C3F120DD4}">
      <dgm:prSet phldrT="[Text]" custT="1"/>
      <dgm:spPr/>
      <dgm:t>
        <a:bodyPr/>
        <a:lstStyle/>
        <a:p>
          <a:r>
            <a:rPr lang="en-US" altLang="zh-CN" sz="2400" dirty="0" smtClean="0"/>
            <a:t>Common Library</a:t>
          </a:r>
          <a:endParaRPr lang="zh-CN" altLang="en-US" sz="2400" dirty="0"/>
        </a:p>
      </dgm:t>
    </dgm:pt>
    <dgm:pt modelId="{7982C88F-ED22-4F20-AEEF-77F4A0FF538D}" type="par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D0899DB2-ED2D-4300-9749-87A638E18E7C}" type="sib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A90FF790-D7BD-45E9-943B-F40BADA99223}">
      <dgm:prSet phldrT="[Text]" custT="1"/>
      <dgm:spPr/>
      <dgm:t>
        <a:bodyPr/>
        <a:lstStyle/>
        <a:p>
          <a:r>
            <a:rPr lang="en-US" altLang="zh-CN" sz="4800" dirty="0" smtClean="0"/>
            <a:t>Base Library</a:t>
          </a:r>
          <a:endParaRPr lang="zh-CN" altLang="en-US" sz="4800" dirty="0"/>
        </a:p>
      </dgm:t>
    </dgm:pt>
    <dgm:pt modelId="{F64F69AE-7DCD-4423-BD76-3F971CF26B33}" type="par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5FEDA964-9B24-4041-A2BB-8F9D5D6FE5A6}" type="sib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95DFD1D3-DA85-4BE7-BA75-D17E88E76063}">
      <dgm:prSet phldrT="[Text]" custT="1"/>
      <dgm:spPr/>
      <dgm:t>
        <a:bodyPr/>
        <a:lstStyle/>
        <a:p>
          <a:r>
            <a:rPr lang="en-US" altLang="zh-CN" sz="2400" dirty="0" smtClean="0"/>
            <a:t>Company Library</a:t>
          </a:r>
          <a:endParaRPr lang="zh-CN" altLang="en-US" sz="2400" dirty="0"/>
        </a:p>
      </dgm:t>
    </dgm:pt>
    <dgm:pt modelId="{5DD90264-2CFB-4D5E-9BF2-557E35F007D1}" type="parTrans" cxnId="{62D21CBC-EAA7-4799-B2C6-E6B4D7CBD2AB}">
      <dgm:prSet/>
      <dgm:spPr/>
      <dgm:t>
        <a:bodyPr/>
        <a:lstStyle/>
        <a:p>
          <a:endParaRPr lang="zh-CN" altLang="en-US"/>
        </a:p>
      </dgm:t>
    </dgm:pt>
    <dgm:pt modelId="{1BC3FDEF-3AF3-40B2-A9EF-BE6F0999E983}" type="sibTrans" cxnId="{62D21CBC-EAA7-4799-B2C6-E6B4D7CBD2AB}">
      <dgm:prSet/>
      <dgm:spPr/>
      <dgm:t>
        <a:bodyPr/>
        <a:lstStyle/>
        <a:p>
          <a:endParaRPr lang="zh-CN" altLang="en-US"/>
        </a:p>
      </dgm:t>
    </dgm:pt>
    <dgm:pt modelId="{C3A876D4-485B-480E-90B0-BA7D3CE40538}" type="pres">
      <dgm:prSet presAssocID="{256D5D1C-7D43-4902-B3AA-AF54B1E47F0D}" presName="Name0" presStyleCnt="0">
        <dgm:presLayoutVars>
          <dgm:dir/>
          <dgm:resizeHandles val="exact"/>
        </dgm:presLayoutVars>
      </dgm:prSet>
      <dgm:spPr/>
    </dgm:pt>
    <dgm:pt modelId="{6BF64055-95C1-43D5-B8D6-E8FEA7E4F50E}" type="pres">
      <dgm:prSet presAssocID="{256D5D1C-7D43-4902-B3AA-AF54B1E47F0D}" presName="vNodes" presStyleCnt="0"/>
      <dgm:spPr/>
    </dgm:pt>
    <dgm:pt modelId="{0D7399F0-D7AE-4963-9029-210FBEA55FBA}" type="pres">
      <dgm:prSet presAssocID="{C6C07CF2-F494-433E-969F-9527E3DDED4B}" presName="node" presStyleLbl="node1" presStyleIdx="0" presStyleCnt="4" custScaleX="218969" custScaleY="890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FB81C-266F-4653-BCFD-0C555AD097AA}" type="pres">
      <dgm:prSet presAssocID="{21A3CAE1-D6F2-4C76-979D-1207900A36A5}" presName="spacerT" presStyleCnt="0"/>
      <dgm:spPr/>
    </dgm:pt>
    <dgm:pt modelId="{21CB6B83-A66D-475B-B715-F8FEFDF53664}" type="pres">
      <dgm:prSet presAssocID="{21A3CAE1-D6F2-4C76-979D-1207900A36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26AC89D-281F-49F7-9E51-BD2C4FB6BBD5}" type="pres">
      <dgm:prSet presAssocID="{21A3CAE1-D6F2-4C76-979D-1207900A36A5}" presName="spacerB" presStyleCnt="0"/>
      <dgm:spPr/>
    </dgm:pt>
    <dgm:pt modelId="{00C08DA5-5FBA-42F2-9829-CC8CBADE8C70}" type="pres">
      <dgm:prSet presAssocID="{95DFD1D3-DA85-4BE7-BA75-D17E88E76063}" presName="node" presStyleLbl="node1" presStyleIdx="1" presStyleCnt="4" custScaleX="219472" custScaleY="1045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FB0D3-429E-417E-9A2F-7FE3C53B79A8}" type="pres">
      <dgm:prSet presAssocID="{1BC3FDEF-3AF3-40B2-A9EF-BE6F0999E983}" presName="spacerT" presStyleCnt="0"/>
      <dgm:spPr/>
    </dgm:pt>
    <dgm:pt modelId="{89B5DEEB-DCA6-4310-A230-9F4305FAC22A}" type="pres">
      <dgm:prSet presAssocID="{1BC3FDEF-3AF3-40B2-A9EF-BE6F0999E98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6D6BEB2-9A62-444B-9D5C-A716E029E551}" type="pres">
      <dgm:prSet presAssocID="{1BC3FDEF-3AF3-40B2-A9EF-BE6F0999E983}" presName="spacerB" presStyleCnt="0"/>
      <dgm:spPr/>
    </dgm:pt>
    <dgm:pt modelId="{F9B1792C-FB02-4C19-86C5-8568A6ADE089}" type="pres">
      <dgm:prSet presAssocID="{EA3BC326-A758-4928-BE2F-A60C3F120DD4}" presName="node" presStyleLbl="node1" presStyleIdx="2" presStyleCnt="4" custScaleX="213805" custScaleY="97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7982-9B48-497A-9D87-908F73734D4D}" type="pres">
      <dgm:prSet presAssocID="{256D5D1C-7D43-4902-B3AA-AF54B1E47F0D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81D7DF0E-DEAA-4DEF-82EF-DD18A01B99E7}" type="pres">
      <dgm:prSet presAssocID="{256D5D1C-7D43-4902-B3AA-AF54B1E47F0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257112D-7F74-420A-8184-345B9D574499}" type="pres">
      <dgm:prSet presAssocID="{256D5D1C-7D43-4902-B3AA-AF54B1E47F0D}" presName="lastNode" presStyleLbl="node1" presStyleIdx="3" presStyleCnt="4" custScaleX="144788" custScaleY="849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96AB3-CC5E-41B5-B6AD-D53D492B44EC}" type="presOf" srcId="{C6C07CF2-F494-433E-969F-9527E3DDED4B}" destId="{0D7399F0-D7AE-4963-9029-210FBEA55FBA}" srcOrd="0" destOrd="0" presId="urn:microsoft.com/office/officeart/2005/8/layout/equation2"/>
    <dgm:cxn modelId="{DBD1C1ED-0FA5-423C-B993-CE8893B359DB}" type="presOf" srcId="{D0899DB2-ED2D-4300-9749-87A638E18E7C}" destId="{81D7DF0E-DEAA-4DEF-82EF-DD18A01B99E7}" srcOrd="1" destOrd="0" presId="urn:microsoft.com/office/officeart/2005/8/layout/equation2"/>
    <dgm:cxn modelId="{53188976-AB25-453F-B05B-8697B3EAE516}" type="presOf" srcId="{D0899DB2-ED2D-4300-9749-87A638E18E7C}" destId="{AAD57982-9B48-497A-9D87-908F73734D4D}" srcOrd="0" destOrd="0" presId="urn:microsoft.com/office/officeart/2005/8/layout/equation2"/>
    <dgm:cxn modelId="{55EB6F4C-3862-49E5-91DE-6FA7C69B0201}" type="presOf" srcId="{EA3BC326-A758-4928-BE2F-A60C3F120DD4}" destId="{F9B1792C-FB02-4C19-86C5-8568A6ADE089}" srcOrd="0" destOrd="0" presId="urn:microsoft.com/office/officeart/2005/8/layout/equation2"/>
    <dgm:cxn modelId="{661536FB-AB60-410F-BD3D-83C3E9837A81}" type="presOf" srcId="{A90FF790-D7BD-45E9-943B-F40BADA99223}" destId="{4257112D-7F74-420A-8184-345B9D574499}" srcOrd="0" destOrd="0" presId="urn:microsoft.com/office/officeart/2005/8/layout/equation2"/>
    <dgm:cxn modelId="{F575B6F6-160D-4172-B0A7-C71C890C7460}" srcId="{256D5D1C-7D43-4902-B3AA-AF54B1E47F0D}" destId="{EA3BC326-A758-4928-BE2F-A60C3F120DD4}" srcOrd="2" destOrd="0" parTransId="{7982C88F-ED22-4F20-AEEF-77F4A0FF538D}" sibTransId="{D0899DB2-ED2D-4300-9749-87A638E18E7C}"/>
    <dgm:cxn modelId="{A6A5AE20-0C88-4021-8F72-CFD691CD6B2F}" type="presOf" srcId="{21A3CAE1-D6F2-4C76-979D-1207900A36A5}" destId="{21CB6B83-A66D-475B-B715-F8FEFDF53664}" srcOrd="0" destOrd="0" presId="urn:microsoft.com/office/officeart/2005/8/layout/equation2"/>
    <dgm:cxn modelId="{A45C5ED7-5A6A-4308-8A62-83163774A3CD}" srcId="{256D5D1C-7D43-4902-B3AA-AF54B1E47F0D}" destId="{A90FF790-D7BD-45E9-943B-F40BADA99223}" srcOrd="3" destOrd="0" parTransId="{F64F69AE-7DCD-4423-BD76-3F971CF26B33}" sibTransId="{5FEDA964-9B24-4041-A2BB-8F9D5D6FE5A6}"/>
    <dgm:cxn modelId="{E354A42E-74DD-4193-8D12-6868DD13E441}" type="presOf" srcId="{95DFD1D3-DA85-4BE7-BA75-D17E88E76063}" destId="{00C08DA5-5FBA-42F2-9829-CC8CBADE8C70}" srcOrd="0" destOrd="0" presId="urn:microsoft.com/office/officeart/2005/8/layout/equation2"/>
    <dgm:cxn modelId="{5637E860-1537-4C60-8982-449BB6F59DD7}" srcId="{256D5D1C-7D43-4902-B3AA-AF54B1E47F0D}" destId="{C6C07CF2-F494-433E-969F-9527E3DDED4B}" srcOrd="0" destOrd="0" parTransId="{F7B71245-1CEA-4106-96FA-3B8716B9DC17}" sibTransId="{21A3CAE1-D6F2-4C76-979D-1207900A36A5}"/>
    <dgm:cxn modelId="{C42E3C89-C33E-444E-A1F1-9F2806CBE394}" type="presOf" srcId="{256D5D1C-7D43-4902-B3AA-AF54B1E47F0D}" destId="{C3A876D4-485B-480E-90B0-BA7D3CE40538}" srcOrd="0" destOrd="0" presId="urn:microsoft.com/office/officeart/2005/8/layout/equation2"/>
    <dgm:cxn modelId="{62D21CBC-EAA7-4799-B2C6-E6B4D7CBD2AB}" srcId="{256D5D1C-7D43-4902-B3AA-AF54B1E47F0D}" destId="{95DFD1D3-DA85-4BE7-BA75-D17E88E76063}" srcOrd="1" destOrd="0" parTransId="{5DD90264-2CFB-4D5E-9BF2-557E35F007D1}" sibTransId="{1BC3FDEF-3AF3-40B2-A9EF-BE6F0999E983}"/>
    <dgm:cxn modelId="{005C6BB6-5C97-4C2B-81A2-C4155690CC25}" type="presOf" srcId="{1BC3FDEF-3AF3-40B2-A9EF-BE6F0999E983}" destId="{89B5DEEB-DCA6-4310-A230-9F4305FAC22A}" srcOrd="0" destOrd="0" presId="urn:microsoft.com/office/officeart/2005/8/layout/equation2"/>
    <dgm:cxn modelId="{6BE6EDC4-A921-4DBE-BD07-C1F86C747F84}" type="presParOf" srcId="{C3A876D4-485B-480E-90B0-BA7D3CE40538}" destId="{6BF64055-95C1-43D5-B8D6-E8FEA7E4F50E}" srcOrd="0" destOrd="0" presId="urn:microsoft.com/office/officeart/2005/8/layout/equation2"/>
    <dgm:cxn modelId="{E7A434E6-FBA3-4AA0-A219-D06E6E0A9D58}" type="presParOf" srcId="{6BF64055-95C1-43D5-B8D6-E8FEA7E4F50E}" destId="{0D7399F0-D7AE-4963-9029-210FBEA55FBA}" srcOrd="0" destOrd="0" presId="urn:microsoft.com/office/officeart/2005/8/layout/equation2"/>
    <dgm:cxn modelId="{224CFBDC-88B1-4D1C-987A-E5F9CE7C0FCE}" type="presParOf" srcId="{6BF64055-95C1-43D5-B8D6-E8FEA7E4F50E}" destId="{02BFB81C-266F-4653-BCFD-0C555AD097AA}" srcOrd="1" destOrd="0" presId="urn:microsoft.com/office/officeart/2005/8/layout/equation2"/>
    <dgm:cxn modelId="{FBDDEF0E-ADD9-4E92-BAC1-FDDE5E337177}" type="presParOf" srcId="{6BF64055-95C1-43D5-B8D6-E8FEA7E4F50E}" destId="{21CB6B83-A66D-475B-B715-F8FEFDF53664}" srcOrd="2" destOrd="0" presId="urn:microsoft.com/office/officeart/2005/8/layout/equation2"/>
    <dgm:cxn modelId="{B5F53726-120E-4488-82F5-6ED35B5ED27A}" type="presParOf" srcId="{6BF64055-95C1-43D5-B8D6-E8FEA7E4F50E}" destId="{226AC89D-281F-49F7-9E51-BD2C4FB6BBD5}" srcOrd="3" destOrd="0" presId="urn:microsoft.com/office/officeart/2005/8/layout/equation2"/>
    <dgm:cxn modelId="{A379BDD9-30BD-47B4-8A2C-F47539FDE0AC}" type="presParOf" srcId="{6BF64055-95C1-43D5-B8D6-E8FEA7E4F50E}" destId="{00C08DA5-5FBA-42F2-9829-CC8CBADE8C70}" srcOrd="4" destOrd="0" presId="urn:microsoft.com/office/officeart/2005/8/layout/equation2"/>
    <dgm:cxn modelId="{0E4B9CBC-FB0B-4405-A5F2-8A7707A51703}" type="presParOf" srcId="{6BF64055-95C1-43D5-B8D6-E8FEA7E4F50E}" destId="{263FB0D3-429E-417E-9A2F-7FE3C53B79A8}" srcOrd="5" destOrd="0" presId="urn:microsoft.com/office/officeart/2005/8/layout/equation2"/>
    <dgm:cxn modelId="{6CA695AF-5ACB-4D48-AA31-4EAAC9FDEF02}" type="presParOf" srcId="{6BF64055-95C1-43D5-B8D6-E8FEA7E4F50E}" destId="{89B5DEEB-DCA6-4310-A230-9F4305FAC22A}" srcOrd="6" destOrd="0" presId="urn:microsoft.com/office/officeart/2005/8/layout/equation2"/>
    <dgm:cxn modelId="{CCB7648F-7336-483A-B7C5-2119CBBF582F}" type="presParOf" srcId="{6BF64055-95C1-43D5-B8D6-E8FEA7E4F50E}" destId="{B6D6BEB2-9A62-444B-9D5C-A716E029E551}" srcOrd="7" destOrd="0" presId="urn:microsoft.com/office/officeart/2005/8/layout/equation2"/>
    <dgm:cxn modelId="{5B82FCB0-2ECC-4175-9636-BBF2352CF18A}" type="presParOf" srcId="{6BF64055-95C1-43D5-B8D6-E8FEA7E4F50E}" destId="{F9B1792C-FB02-4C19-86C5-8568A6ADE089}" srcOrd="8" destOrd="0" presId="urn:microsoft.com/office/officeart/2005/8/layout/equation2"/>
    <dgm:cxn modelId="{01CA6397-F104-492B-9043-C9F4E020B490}" type="presParOf" srcId="{C3A876D4-485B-480E-90B0-BA7D3CE40538}" destId="{AAD57982-9B48-497A-9D87-908F73734D4D}" srcOrd="1" destOrd="0" presId="urn:microsoft.com/office/officeart/2005/8/layout/equation2"/>
    <dgm:cxn modelId="{1936E3D8-EE45-4F7F-BDD5-44CFE5F0E082}" type="presParOf" srcId="{AAD57982-9B48-497A-9D87-908F73734D4D}" destId="{81D7DF0E-DEAA-4DEF-82EF-DD18A01B99E7}" srcOrd="0" destOrd="0" presId="urn:microsoft.com/office/officeart/2005/8/layout/equation2"/>
    <dgm:cxn modelId="{5F3A193C-B624-4A15-8145-D12D8D314F5B}" type="presParOf" srcId="{C3A876D4-485B-480E-90B0-BA7D3CE40538}" destId="{4257112D-7F74-420A-8184-345B9D57449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D5D1C-7D43-4902-B3AA-AF54B1E47F0D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</dgm:pt>
    <dgm:pt modelId="{C6C07CF2-F494-433E-969F-9527E3DDED4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 类的集合</a:t>
          </a:r>
          <a:endParaRPr lang="zh-CN" altLang="en-US" sz="2400" dirty="0"/>
        </a:p>
      </dgm:t>
    </dgm:pt>
    <dgm:pt modelId="{F7B71245-1CEA-4106-96FA-3B8716B9DC17}" type="par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21A3CAE1-D6F2-4C76-979D-1207900A36A5}" type="sibTrans" cxnId="{5637E860-1537-4C60-8982-449BB6F59DD7}">
      <dgm:prSet/>
      <dgm:spPr/>
      <dgm:t>
        <a:bodyPr/>
        <a:lstStyle/>
        <a:p>
          <a:endParaRPr lang="zh-CN" altLang="en-US"/>
        </a:p>
      </dgm:t>
    </dgm:pt>
    <dgm:pt modelId="{EA3BC326-A758-4928-BE2F-A60C3F120DD4}">
      <dgm:prSet phldrT="[Text]" custT="1"/>
      <dgm:spPr/>
      <dgm:t>
        <a:bodyPr/>
        <a:lstStyle/>
        <a:p>
          <a:r>
            <a:rPr lang="zh-CN" altLang="en-US" sz="2400" dirty="0" smtClean="0"/>
            <a:t>类之间的交互</a:t>
          </a:r>
          <a:endParaRPr lang="zh-CN" altLang="en-US" sz="2400" dirty="0"/>
        </a:p>
      </dgm:t>
    </dgm:pt>
    <dgm:pt modelId="{7982C88F-ED22-4F20-AEEF-77F4A0FF538D}" type="par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D0899DB2-ED2D-4300-9749-87A638E18E7C}" type="sibTrans" cxnId="{F575B6F6-160D-4172-B0A7-C71C890C7460}">
      <dgm:prSet/>
      <dgm:spPr/>
      <dgm:t>
        <a:bodyPr/>
        <a:lstStyle/>
        <a:p>
          <a:endParaRPr lang="zh-CN" altLang="en-US"/>
        </a:p>
      </dgm:t>
    </dgm:pt>
    <dgm:pt modelId="{A90FF790-D7BD-45E9-943B-F40BADA99223}">
      <dgm:prSet phldrT="[Text]" custT="1"/>
      <dgm:spPr/>
      <dgm:t>
        <a:bodyPr/>
        <a:lstStyle/>
        <a:p>
          <a:r>
            <a:rPr lang="zh-CN" altLang="en-US" sz="4800" dirty="0" smtClean="0"/>
            <a:t>框架</a:t>
          </a:r>
          <a:endParaRPr lang="zh-CN" altLang="en-US" sz="4800" dirty="0"/>
        </a:p>
      </dgm:t>
    </dgm:pt>
    <dgm:pt modelId="{F64F69AE-7DCD-4423-BD76-3F971CF26B33}" type="par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5FEDA964-9B24-4041-A2BB-8F9D5D6FE5A6}" type="sibTrans" cxnId="{A45C5ED7-5A6A-4308-8A62-83163774A3CD}">
      <dgm:prSet/>
      <dgm:spPr/>
      <dgm:t>
        <a:bodyPr/>
        <a:lstStyle/>
        <a:p>
          <a:endParaRPr lang="zh-CN" altLang="en-US"/>
        </a:p>
      </dgm:t>
    </dgm:pt>
    <dgm:pt modelId="{05A4B58B-24AC-4300-8946-A65AAF107BC1}">
      <dgm:prSet phldrT="[Text]" custT="1"/>
      <dgm:spPr/>
      <dgm:t>
        <a:bodyPr/>
        <a:lstStyle/>
        <a:p>
          <a:r>
            <a:rPr lang="zh-CN" altLang="en-US" sz="2400" dirty="0" smtClean="0"/>
            <a:t>类库与外界的交互</a:t>
          </a:r>
          <a:endParaRPr lang="zh-CN" altLang="en-US" sz="2400" dirty="0"/>
        </a:p>
      </dgm:t>
    </dgm:pt>
    <dgm:pt modelId="{751D6FBE-5847-4869-9012-AFF9EF95969D}" type="parTrans" cxnId="{096FDCBE-513A-4A96-A9E9-F7245EDBD037}">
      <dgm:prSet/>
      <dgm:spPr/>
      <dgm:t>
        <a:bodyPr/>
        <a:lstStyle/>
        <a:p>
          <a:endParaRPr lang="zh-CN" altLang="en-US"/>
        </a:p>
      </dgm:t>
    </dgm:pt>
    <dgm:pt modelId="{4AC3ECA4-24D1-478D-BEA6-4775C380AC61}" type="sibTrans" cxnId="{096FDCBE-513A-4A96-A9E9-F7245EDBD037}">
      <dgm:prSet/>
      <dgm:spPr/>
      <dgm:t>
        <a:bodyPr/>
        <a:lstStyle/>
        <a:p>
          <a:endParaRPr lang="zh-CN" altLang="en-US"/>
        </a:p>
      </dgm:t>
    </dgm:pt>
    <dgm:pt modelId="{C3A876D4-485B-480E-90B0-BA7D3CE40538}" type="pres">
      <dgm:prSet presAssocID="{256D5D1C-7D43-4902-B3AA-AF54B1E47F0D}" presName="Name0" presStyleCnt="0">
        <dgm:presLayoutVars>
          <dgm:dir/>
          <dgm:resizeHandles val="exact"/>
        </dgm:presLayoutVars>
      </dgm:prSet>
      <dgm:spPr/>
    </dgm:pt>
    <dgm:pt modelId="{6BF64055-95C1-43D5-B8D6-E8FEA7E4F50E}" type="pres">
      <dgm:prSet presAssocID="{256D5D1C-7D43-4902-B3AA-AF54B1E47F0D}" presName="vNodes" presStyleCnt="0"/>
      <dgm:spPr/>
    </dgm:pt>
    <dgm:pt modelId="{0D7399F0-D7AE-4963-9029-210FBEA55FBA}" type="pres">
      <dgm:prSet presAssocID="{C6C07CF2-F494-433E-969F-9527E3DDED4B}" presName="node" presStyleLbl="node1" presStyleIdx="0" presStyleCnt="4" custScaleX="184556" custScaleY="575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BFB81C-266F-4653-BCFD-0C555AD097AA}" type="pres">
      <dgm:prSet presAssocID="{21A3CAE1-D6F2-4C76-979D-1207900A36A5}" presName="spacerT" presStyleCnt="0"/>
      <dgm:spPr/>
    </dgm:pt>
    <dgm:pt modelId="{21CB6B83-A66D-475B-B715-F8FEFDF53664}" type="pres">
      <dgm:prSet presAssocID="{21A3CAE1-D6F2-4C76-979D-1207900A36A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26AC89D-281F-49F7-9E51-BD2C4FB6BBD5}" type="pres">
      <dgm:prSet presAssocID="{21A3CAE1-D6F2-4C76-979D-1207900A36A5}" presName="spacerB" presStyleCnt="0"/>
      <dgm:spPr/>
    </dgm:pt>
    <dgm:pt modelId="{F9B1792C-FB02-4C19-86C5-8568A6ADE089}" type="pres">
      <dgm:prSet presAssocID="{EA3BC326-A758-4928-BE2F-A60C3F120DD4}" presName="node" presStyleLbl="node1" presStyleIdx="1" presStyleCnt="4" custScaleX="173693" custScaleY="654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802A7-BC04-4672-9EF0-B1C040C84410}" type="pres">
      <dgm:prSet presAssocID="{D0899DB2-ED2D-4300-9749-87A638E18E7C}" presName="spacerT" presStyleCnt="0"/>
      <dgm:spPr/>
    </dgm:pt>
    <dgm:pt modelId="{B6D23EDF-DEF2-4342-9C09-C98A44346220}" type="pres">
      <dgm:prSet presAssocID="{D0899DB2-ED2D-4300-9749-87A638E18E7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7F86611-03DA-439D-8C10-7676D6C56EE9}" type="pres">
      <dgm:prSet presAssocID="{D0899DB2-ED2D-4300-9749-87A638E18E7C}" presName="spacerB" presStyleCnt="0"/>
      <dgm:spPr/>
    </dgm:pt>
    <dgm:pt modelId="{6C28DE90-4F0B-4CBF-9CB3-3EE55B34DBC8}" type="pres">
      <dgm:prSet presAssocID="{05A4B58B-24AC-4300-8946-A65AAF107BC1}" presName="node" presStyleLbl="node1" presStyleIdx="2" presStyleCnt="4" custScaleX="173852" custScaleY="604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D57982-9B48-497A-9D87-908F73734D4D}" type="pres">
      <dgm:prSet presAssocID="{256D5D1C-7D43-4902-B3AA-AF54B1E47F0D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81D7DF0E-DEAA-4DEF-82EF-DD18A01B99E7}" type="pres">
      <dgm:prSet presAssocID="{256D5D1C-7D43-4902-B3AA-AF54B1E47F0D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257112D-7F74-420A-8184-345B9D574499}" type="pres">
      <dgm:prSet presAssocID="{256D5D1C-7D43-4902-B3AA-AF54B1E47F0D}" presName="lastNode" presStyleLbl="node1" presStyleIdx="3" presStyleCnt="4" custScaleY="51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5AD677-0A1C-4D61-8C2D-16457EFDA9F2}" type="presOf" srcId="{EA3BC326-A758-4928-BE2F-A60C3F120DD4}" destId="{F9B1792C-FB02-4C19-86C5-8568A6ADE089}" srcOrd="0" destOrd="0" presId="urn:microsoft.com/office/officeart/2005/8/layout/equation2"/>
    <dgm:cxn modelId="{C5B1841F-061B-479A-B924-9FEBE082C0F7}" type="presOf" srcId="{4AC3ECA4-24D1-478D-BEA6-4775C380AC61}" destId="{AAD57982-9B48-497A-9D87-908F73734D4D}" srcOrd="0" destOrd="0" presId="urn:microsoft.com/office/officeart/2005/8/layout/equation2"/>
    <dgm:cxn modelId="{AC2295AB-68A7-42D1-ABDB-B56A4E92B568}" type="presOf" srcId="{05A4B58B-24AC-4300-8946-A65AAF107BC1}" destId="{6C28DE90-4F0B-4CBF-9CB3-3EE55B34DBC8}" srcOrd="0" destOrd="0" presId="urn:microsoft.com/office/officeart/2005/8/layout/equation2"/>
    <dgm:cxn modelId="{A45C5ED7-5A6A-4308-8A62-83163774A3CD}" srcId="{256D5D1C-7D43-4902-B3AA-AF54B1E47F0D}" destId="{A90FF790-D7BD-45E9-943B-F40BADA99223}" srcOrd="3" destOrd="0" parTransId="{F64F69AE-7DCD-4423-BD76-3F971CF26B33}" sibTransId="{5FEDA964-9B24-4041-A2BB-8F9D5D6FE5A6}"/>
    <dgm:cxn modelId="{48A6ABC3-393F-465C-8F8B-16CC0C69BA16}" type="presOf" srcId="{A90FF790-D7BD-45E9-943B-F40BADA99223}" destId="{4257112D-7F74-420A-8184-345B9D574499}" srcOrd="0" destOrd="0" presId="urn:microsoft.com/office/officeart/2005/8/layout/equation2"/>
    <dgm:cxn modelId="{A710B05E-A874-468A-8F8D-DF8A166746F9}" type="presOf" srcId="{21A3CAE1-D6F2-4C76-979D-1207900A36A5}" destId="{21CB6B83-A66D-475B-B715-F8FEFDF53664}" srcOrd="0" destOrd="0" presId="urn:microsoft.com/office/officeart/2005/8/layout/equation2"/>
    <dgm:cxn modelId="{1EB901E1-2A8C-45AD-AEB5-5D4A628F95C4}" type="presOf" srcId="{256D5D1C-7D43-4902-B3AA-AF54B1E47F0D}" destId="{C3A876D4-485B-480E-90B0-BA7D3CE40538}" srcOrd="0" destOrd="0" presId="urn:microsoft.com/office/officeart/2005/8/layout/equation2"/>
    <dgm:cxn modelId="{D5EBBC5F-74AF-4F62-AA7D-97B2C492740D}" type="presOf" srcId="{C6C07CF2-F494-433E-969F-9527E3DDED4B}" destId="{0D7399F0-D7AE-4963-9029-210FBEA55FBA}" srcOrd="0" destOrd="0" presId="urn:microsoft.com/office/officeart/2005/8/layout/equation2"/>
    <dgm:cxn modelId="{B9F63326-5C37-4AAA-B04D-08CFFBA7741B}" type="presOf" srcId="{D0899DB2-ED2D-4300-9749-87A638E18E7C}" destId="{B6D23EDF-DEF2-4342-9C09-C98A44346220}" srcOrd="0" destOrd="0" presId="urn:microsoft.com/office/officeart/2005/8/layout/equation2"/>
    <dgm:cxn modelId="{F575B6F6-160D-4172-B0A7-C71C890C7460}" srcId="{256D5D1C-7D43-4902-B3AA-AF54B1E47F0D}" destId="{EA3BC326-A758-4928-BE2F-A60C3F120DD4}" srcOrd="1" destOrd="0" parTransId="{7982C88F-ED22-4F20-AEEF-77F4A0FF538D}" sibTransId="{D0899DB2-ED2D-4300-9749-87A638E18E7C}"/>
    <dgm:cxn modelId="{5ECADA2F-1FCB-493B-8C3A-D16E08C86F68}" type="presOf" srcId="{4AC3ECA4-24D1-478D-BEA6-4775C380AC61}" destId="{81D7DF0E-DEAA-4DEF-82EF-DD18A01B99E7}" srcOrd="1" destOrd="0" presId="urn:microsoft.com/office/officeart/2005/8/layout/equation2"/>
    <dgm:cxn modelId="{5637E860-1537-4C60-8982-449BB6F59DD7}" srcId="{256D5D1C-7D43-4902-B3AA-AF54B1E47F0D}" destId="{C6C07CF2-F494-433E-969F-9527E3DDED4B}" srcOrd="0" destOrd="0" parTransId="{F7B71245-1CEA-4106-96FA-3B8716B9DC17}" sibTransId="{21A3CAE1-D6F2-4C76-979D-1207900A36A5}"/>
    <dgm:cxn modelId="{096FDCBE-513A-4A96-A9E9-F7245EDBD037}" srcId="{256D5D1C-7D43-4902-B3AA-AF54B1E47F0D}" destId="{05A4B58B-24AC-4300-8946-A65AAF107BC1}" srcOrd="2" destOrd="0" parTransId="{751D6FBE-5847-4869-9012-AFF9EF95969D}" sibTransId="{4AC3ECA4-24D1-478D-BEA6-4775C380AC61}"/>
    <dgm:cxn modelId="{1F55D2CC-9187-4EEC-8BFE-754735F17549}" type="presParOf" srcId="{C3A876D4-485B-480E-90B0-BA7D3CE40538}" destId="{6BF64055-95C1-43D5-B8D6-E8FEA7E4F50E}" srcOrd="0" destOrd="0" presId="urn:microsoft.com/office/officeart/2005/8/layout/equation2"/>
    <dgm:cxn modelId="{9763E16C-9AF7-408B-82B5-9152D845B6D6}" type="presParOf" srcId="{6BF64055-95C1-43D5-B8D6-E8FEA7E4F50E}" destId="{0D7399F0-D7AE-4963-9029-210FBEA55FBA}" srcOrd="0" destOrd="0" presId="urn:microsoft.com/office/officeart/2005/8/layout/equation2"/>
    <dgm:cxn modelId="{DD9BC82D-8678-4B39-97F7-73896989F01D}" type="presParOf" srcId="{6BF64055-95C1-43D5-B8D6-E8FEA7E4F50E}" destId="{02BFB81C-266F-4653-BCFD-0C555AD097AA}" srcOrd="1" destOrd="0" presId="urn:microsoft.com/office/officeart/2005/8/layout/equation2"/>
    <dgm:cxn modelId="{B9B13BD5-9C2F-478C-88C3-CC5FBB8CAF82}" type="presParOf" srcId="{6BF64055-95C1-43D5-B8D6-E8FEA7E4F50E}" destId="{21CB6B83-A66D-475B-B715-F8FEFDF53664}" srcOrd="2" destOrd="0" presId="urn:microsoft.com/office/officeart/2005/8/layout/equation2"/>
    <dgm:cxn modelId="{EEEEC8C0-C83D-4D5F-A964-DBA2AB4A12FF}" type="presParOf" srcId="{6BF64055-95C1-43D5-B8D6-E8FEA7E4F50E}" destId="{226AC89D-281F-49F7-9E51-BD2C4FB6BBD5}" srcOrd="3" destOrd="0" presId="urn:microsoft.com/office/officeart/2005/8/layout/equation2"/>
    <dgm:cxn modelId="{92FEC73D-9FD8-4EC0-9914-CAEE4CADFA7A}" type="presParOf" srcId="{6BF64055-95C1-43D5-B8D6-E8FEA7E4F50E}" destId="{F9B1792C-FB02-4C19-86C5-8568A6ADE089}" srcOrd="4" destOrd="0" presId="urn:microsoft.com/office/officeart/2005/8/layout/equation2"/>
    <dgm:cxn modelId="{5F234197-CAEE-46E6-8262-9010A8FC2673}" type="presParOf" srcId="{6BF64055-95C1-43D5-B8D6-E8FEA7E4F50E}" destId="{CF8802A7-BC04-4672-9EF0-B1C040C84410}" srcOrd="5" destOrd="0" presId="urn:microsoft.com/office/officeart/2005/8/layout/equation2"/>
    <dgm:cxn modelId="{CE5C2AE3-B56C-4461-93F4-9931EF0DA480}" type="presParOf" srcId="{6BF64055-95C1-43D5-B8D6-E8FEA7E4F50E}" destId="{B6D23EDF-DEF2-4342-9C09-C98A44346220}" srcOrd="6" destOrd="0" presId="urn:microsoft.com/office/officeart/2005/8/layout/equation2"/>
    <dgm:cxn modelId="{7F5CDE9B-D34B-4651-BA3B-115D0FC9FEEC}" type="presParOf" srcId="{6BF64055-95C1-43D5-B8D6-E8FEA7E4F50E}" destId="{37F86611-03DA-439D-8C10-7676D6C56EE9}" srcOrd="7" destOrd="0" presId="urn:microsoft.com/office/officeart/2005/8/layout/equation2"/>
    <dgm:cxn modelId="{96341ED3-B0C3-4401-A1EA-962915AE46A5}" type="presParOf" srcId="{6BF64055-95C1-43D5-B8D6-E8FEA7E4F50E}" destId="{6C28DE90-4F0B-4CBF-9CB3-3EE55B34DBC8}" srcOrd="8" destOrd="0" presId="urn:microsoft.com/office/officeart/2005/8/layout/equation2"/>
    <dgm:cxn modelId="{C766AF26-2DCB-469C-8DFD-6986653C57C1}" type="presParOf" srcId="{C3A876D4-485B-480E-90B0-BA7D3CE40538}" destId="{AAD57982-9B48-497A-9D87-908F73734D4D}" srcOrd="1" destOrd="0" presId="urn:microsoft.com/office/officeart/2005/8/layout/equation2"/>
    <dgm:cxn modelId="{2EB34DCE-25F1-4AF3-A553-C7B38CED9466}" type="presParOf" srcId="{AAD57982-9B48-497A-9D87-908F73734D4D}" destId="{81D7DF0E-DEAA-4DEF-82EF-DD18A01B99E7}" srcOrd="0" destOrd="0" presId="urn:microsoft.com/office/officeart/2005/8/layout/equation2"/>
    <dgm:cxn modelId="{5FAE70C2-422D-4B2C-9C8F-2A93BA9DFEA1}" type="presParOf" srcId="{C3A876D4-485B-480E-90B0-BA7D3CE40538}" destId="{4257112D-7F74-420A-8184-345B9D57449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7399F0-D7AE-4963-9029-210FBEA55FBA}">
      <dsp:nvSpPr>
        <dsp:cNvPr id="0" name=""/>
        <dsp:cNvSpPr/>
      </dsp:nvSpPr>
      <dsp:spPr>
        <a:xfrm>
          <a:off x="563544" y="379"/>
          <a:ext cx="1888802" cy="18888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前端组件</a:t>
          </a:r>
          <a:endParaRPr lang="zh-CN" altLang="en-US" sz="2400" kern="1200" dirty="0"/>
        </a:p>
      </dsp:txBody>
      <dsp:txXfrm>
        <a:off x="563544" y="379"/>
        <a:ext cx="1888802" cy="1888802"/>
      </dsp:txXfrm>
    </dsp:sp>
    <dsp:sp modelId="{21CB6B83-A66D-475B-B715-F8FEFDF53664}">
      <dsp:nvSpPr>
        <dsp:cNvPr id="0" name=""/>
        <dsp:cNvSpPr/>
      </dsp:nvSpPr>
      <dsp:spPr>
        <a:xfrm>
          <a:off x="960192" y="2042552"/>
          <a:ext cx="1095505" cy="10955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960192" y="2042552"/>
        <a:ext cx="1095505" cy="1095505"/>
      </dsp:txXfrm>
    </dsp:sp>
    <dsp:sp modelId="{F9B1792C-FB02-4C19-86C5-8568A6ADE089}">
      <dsp:nvSpPr>
        <dsp:cNvPr id="0" name=""/>
        <dsp:cNvSpPr/>
      </dsp:nvSpPr>
      <dsp:spPr>
        <a:xfrm>
          <a:off x="563544" y="3291428"/>
          <a:ext cx="1888802" cy="18888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组件之间的交互</a:t>
          </a:r>
          <a:endParaRPr lang="zh-CN" altLang="en-US" sz="2400" kern="1200" dirty="0"/>
        </a:p>
      </dsp:txBody>
      <dsp:txXfrm>
        <a:off x="563544" y="3291428"/>
        <a:ext cx="1888802" cy="1888802"/>
      </dsp:txXfrm>
    </dsp:sp>
    <dsp:sp modelId="{AAD57982-9B48-497A-9D87-908F73734D4D}">
      <dsp:nvSpPr>
        <dsp:cNvPr id="0" name=""/>
        <dsp:cNvSpPr/>
      </dsp:nvSpPr>
      <dsp:spPr>
        <a:xfrm>
          <a:off x="2735666" y="2238988"/>
          <a:ext cx="600639" cy="70263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0" kern="1200"/>
        </a:p>
      </dsp:txBody>
      <dsp:txXfrm>
        <a:off x="2735666" y="2238988"/>
        <a:ext cx="600639" cy="702634"/>
      </dsp:txXfrm>
    </dsp:sp>
    <dsp:sp modelId="{4257112D-7F74-420A-8184-345B9D574499}">
      <dsp:nvSpPr>
        <dsp:cNvPr id="0" name=""/>
        <dsp:cNvSpPr/>
      </dsp:nvSpPr>
      <dsp:spPr>
        <a:xfrm>
          <a:off x="3585628" y="701503"/>
          <a:ext cx="3777604" cy="377760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前端架构</a:t>
          </a:r>
          <a:endParaRPr lang="zh-CN" altLang="en-US" sz="4800" kern="1200" dirty="0"/>
        </a:p>
      </dsp:txBody>
      <dsp:txXfrm>
        <a:off x="3585628" y="701503"/>
        <a:ext cx="3777604" cy="37776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7399F0-D7AE-4963-9029-210FBEA55FBA}">
      <dsp:nvSpPr>
        <dsp:cNvPr id="0" name=""/>
        <dsp:cNvSpPr/>
      </dsp:nvSpPr>
      <dsp:spPr>
        <a:xfrm>
          <a:off x="442506" y="2277"/>
          <a:ext cx="2712060" cy="11035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App Library</a:t>
          </a:r>
          <a:endParaRPr lang="zh-CN" altLang="en-US" sz="2400" kern="1200" dirty="0"/>
        </a:p>
      </dsp:txBody>
      <dsp:txXfrm>
        <a:off x="442506" y="2277"/>
        <a:ext cx="2712060" cy="1103543"/>
      </dsp:txXfrm>
    </dsp:sp>
    <dsp:sp modelId="{21CB6B83-A66D-475B-B715-F8FEFDF53664}">
      <dsp:nvSpPr>
        <dsp:cNvPr id="0" name=""/>
        <dsp:cNvSpPr/>
      </dsp:nvSpPr>
      <dsp:spPr>
        <a:xfrm>
          <a:off x="1439354" y="1206392"/>
          <a:ext cx="718364" cy="71836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39354" y="1206392"/>
        <a:ext cx="718364" cy="718364"/>
      </dsp:txXfrm>
    </dsp:sp>
    <dsp:sp modelId="{00C08DA5-5FBA-42F2-9829-CC8CBADE8C70}">
      <dsp:nvSpPr>
        <dsp:cNvPr id="0" name=""/>
        <dsp:cNvSpPr/>
      </dsp:nvSpPr>
      <dsp:spPr>
        <a:xfrm>
          <a:off x="439391" y="2025327"/>
          <a:ext cx="2718290" cy="129523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Company Library</a:t>
          </a:r>
          <a:endParaRPr lang="zh-CN" altLang="en-US" sz="2400" kern="1200" dirty="0"/>
        </a:p>
      </dsp:txBody>
      <dsp:txXfrm>
        <a:off x="439391" y="2025327"/>
        <a:ext cx="2718290" cy="1295235"/>
      </dsp:txXfrm>
    </dsp:sp>
    <dsp:sp modelId="{89B5DEEB-DCA6-4310-A230-9F4305FAC22A}">
      <dsp:nvSpPr>
        <dsp:cNvPr id="0" name=""/>
        <dsp:cNvSpPr/>
      </dsp:nvSpPr>
      <dsp:spPr>
        <a:xfrm>
          <a:off x="1439354" y="3421133"/>
          <a:ext cx="718364" cy="718364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439354" y="3421133"/>
        <a:ext cx="718364" cy="718364"/>
      </dsp:txXfrm>
    </dsp:sp>
    <dsp:sp modelId="{F9B1792C-FB02-4C19-86C5-8568A6ADE089}">
      <dsp:nvSpPr>
        <dsp:cNvPr id="0" name=""/>
        <dsp:cNvSpPr/>
      </dsp:nvSpPr>
      <dsp:spPr>
        <a:xfrm>
          <a:off x="474485" y="4240068"/>
          <a:ext cx="2648100" cy="121139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Common Library</a:t>
          </a:r>
          <a:endParaRPr lang="zh-CN" altLang="en-US" sz="2400" kern="1200" dirty="0"/>
        </a:p>
      </dsp:txBody>
      <dsp:txXfrm>
        <a:off x="474485" y="4240068"/>
        <a:ext cx="2648100" cy="1211397"/>
      </dsp:txXfrm>
    </dsp:sp>
    <dsp:sp modelId="{AAD57982-9B48-497A-9D87-908F73734D4D}">
      <dsp:nvSpPr>
        <dsp:cNvPr id="0" name=""/>
        <dsp:cNvSpPr/>
      </dsp:nvSpPr>
      <dsp:spPr>
        <a:xfrm>
          <a:off x="3343464" y="2496500"/>
          <a:ext cx="393861" cy="46074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343464" y="2496500"/>
        <a:ext cx="393861" cy="460743"/>
      </dsp:txXfrm>
    </dsp:sp>
    <dsp:sp modelId="{4257112D-7F74-420A-8184-345B9D574499}">
      <dsp:nvSpPr>
        <dsp:cNvPr id="0" name=""/>
        <dsp:cNvSpPr/>
      </dsp:nvSpPr>
      <dsp:spPr>
        <a:xfrm>
          <a:off x="3900816" y="1674418"/>
          <a:ext cx="3586569" cy="210490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Base Library</a:t>
          </a:r>
          <a:endParaRPr lang="zh-CN" altLang="en-US" sz="4800" kern="1200" dirty="0"/>
        </a:p>
      </dsp:txBody>
      <dsp:txXfrm>
        <a:off x="3900816" y="1674418"/>
        <a:ext cx="3586569" cy="210490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D7399F0-D7AE-4963-9029-210FBEA55FBA}">
      <dsp:nvSpPr>
        <dsp:cNvPr id="0" name=""/>
        <dsp:cNvSpPr/>
      </dsp:nvSpPr>
      <dsp:spPr>
        <a:xfrm>
          <a:off x="698337" y="1327"/>
          <a:ext cx="2836667" cy="88415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 类的集合</a:t>
          </a:r>
          <a:endParaRPr lang="zh-CN" altLang="en-US" sz="2400" kern="1200" dirty="0"/>
        </a:p>
      </dsp:txBody>
      <dsp:txXfrm>
        <a:off x="698337" y="1327"/>
        <a:ext cx="2836667" cy="884156"/>
      </dsp:txXfrm>
    </dsp:sp>
    <dsp:sp modelId="{21CB6B83-A66D-475B-B715-F8FEFDF53664}">
      <dsp:nvSpPr>
        <dsp:cNvPr id="0" name=""/>
        <dsp:cNvSpPr/>
      </dsp:nvSpPr>
      <dsp:spPr>
        <a:xfrm>
          <a:off x="1670934" y="1010290"/>
          <a:ext cx="891473" cy="891473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670934" y="1010290"/>
        <a:ext cx="891473" cy="891473"/>
      </dsp:txXfrm>
    </dsp:sp>
    <dsp:sp modelId="{F9B1792C-FB02-4C19-86C5-8568A6ADE089}">
      <dsp:nvSpPr>
        <dsp:cNvPr id="0" name=""/>
        <dsp:cNvSpPr/>
      </dsp:nvSpPr>
      <dsp:spPr>
        <a:xfrm>
          <a:off x="781820" y="2026569"/>
          <a:ext cx="2669700" cy="10066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类之间的交互</a:t>
          </a:r>
          <a:endParaRPr lang="zh-CN" altLang="en-US" sz="2400" kern="1200" dirty="0"/>
        </a:p>
      </dsp:txBody>
      <dsp:txXfrm>
        <a:off x="781820" y="2026569"/>
        <a:ext cx="2669700" cy="1006657"/>
      </dsp:txXfrm>
    </dsp:sp>
    <dsp:sp modelId="{B6D23EDF-DEF2-4342-9C09-C98A44346220}">
      <dsp:nvSpPr>
        <dsp:cNvPr id="0" name=""/>
        <dsp:cNvSpPr/>
      </dsp:nvSpPr>
      <dsp:spPr>
        <a:xfrm>
          <a:off x="1670934" y="3158033"/>
          <a:ext cx="891473" cy="891473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670934" y="3158033"/>
        <a:ext cx="891473" cy="891473"/>
      </dsp:txXfrm>
    </dsp:sp>
    <dsp:sp modelId="{6C28DE90-4F0B-4CBF-9CB3-3EE55B34DBC8}">
      <dsp:nvSpPr>
        <dsp:cNvPr id="0" name=""/>
        <dsp:cNvSpPr/>
      </dsp:nvSpPr>
      <dsp:spPr>
        <a:xfrm>
          <a:off x="780598" y="4174312"/>
          <a:ext cx="2672144" cy="929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类库与外界的交互</a:t>
          </a:r>
          <a:endParaRPr lang="zh-CN" altLang="en-US" sz="2400" kern="1200" dirty="0"/>
        </a:p>
      </dsp:txBody>
      <dsp:txXfrm>
        <a:off x="780598" y="4174312"/>
        <a:ext cx="2672144" cy="929760"/>
      </dsp:txXfrm>
    </dsp:sp>
    <dsp:sp modelId="{AAD57982-9B48-497A-9D87-908F73734D4D}">
      <dsp:nvSpPr>
        <dsp:cNvPr id="0" name=""/>
        <dsp:cNvSpPr/>
      </dsp:nvSpPr>
      <dsp:spPr>
        <a:xfrm>
          <a:off x="3765557" y="2266813"/>
          <a:ext cx="488773" cy="57177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3765557" y="2266813"/>
        <a:ext cx="488773" cy="571772"/>
      </dsp:txXfrm>
    </dsp:sp>
    <dsp:sp modelId="{4257112D-7F74-420A-8184-345B9D574499}">
      <dsp:nvSpPr>
        <dsp:cNvPr id="0" name=""/>
        <dsp:cNvSpPr/>
      </dsp:nvSpPr>
      <dsp:spPr>
        <a:xfrm>
          <a:off x="4457217" y="1755953"/>
          <a:ext cx="3074044" cy="15934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框架</a:t>
          </a:r>
          <a:endParaRPr lang="zh-CN" altLang="en-US" sz="4800" kern="1200" dirty="0"/>
        </a:p>
      </dsp:txBody>
      <dsp:txXfrm>
        <a:off x="4457217" y="1755953"/>
        <a:ext cx="3074044" cy="1593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0FAF0E-5ED4-4344-ABF6-9B8AB4A8D0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unelleschi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Italy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3" tooltip="Brunelleschi"/>
              </a:rPr>
              <a:t>Brunelleschi</a:t>
            </a:r>
            <a:r>
              <a:rPr lang="en-US" altLang="zh-CN" dirty="0" smtClean="0"/>
              <a:t> in </a:t>
            </a:r>
            <a:r>
              <a:rPr lang="en-US" altLang="zh-CN" dirty="0" smtClean="0">
                <a:hlinkClick r:id="rId4" tooltip="Italy"/>
              </a:rPr>
              <a:t>Italy</a:t>
            </a:r>
            <a:r>
              <a:rPr lang="en-US" altLang="zh-CN" dirty="0" smtClean="0"/>
              <a:t>, in the building of the dome, not only transformed the cathedral and the city of Florence, but also the role and status of the architect.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这是意大利佛罗伦斯大教堂。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http://www.flickr.com/photos/quinnanya/3575417671/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两个流派并不矛盾，只是描述问题的角度不同：组成派是从软件本身（又称为软件客体）的角度出发，用来描述软件系统是由哪些组件组成，这些组件如何交互；决策派则是从架构师（又称为软件主体）的角度出发，明确了架构师需要对哪些事情进行决策，那么这些的决策结果就构成了软件系统的架构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典型的类库组织形式和传统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 调用风格</a:t>
            </a:r>
            <a:endParaRPr lang="en-US" altLang="zh-CN" baseline="0" dirty="0" smtClean="0"/>
          </a:p>
          <a:p>
            <a:r>
              <a:rPr lang="zh-CN" altLang="en-US" dirty="0" smtClean="0"/>
              <a:t>简洁、实用、够用；文档丰富；社区完善</a:t>
            </a:r>
            <a:endParaRPr lang="en-US" altLang="zh-CN" dirty="0" smtClean="0"/>
          </a:p>
          <a:p>
            <a:r>
              <a:rPr lang="zh-CN" altLang="en-US" dirty="0" smtClean="0"/>
              <a:t>符合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程序员的思维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http://book.51cto.com/art/200801/65025.htm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http://www.flickr.com/photos/renfield/3414246938/sizes/l/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FAF0E-5ED4-4344-ABF6-9B8AB4A8D01F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DB248B-3BB5-4095-88D0-7664CA0B828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03F98A-869A-4E64-B40F-015F63C9ECD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D9C40F-7FEF-4FFF-8CF7-12FA4628084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F22401-0B10-4B65-B34B-94FB9050F6B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A2084D-8C91-4542-9576-28D8F32504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B57370-4DD5-474D-9DE6-8FED389997D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9325E8-C5BD-491A-85DA-30DC9AAEB5D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75B20-CFA3-4FC4-9214-DF137D89FEB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431251-A8AB-489F-A88F-346097BEF46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A093-9C26-4916-9C5B-65059AEA974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F575D8-847C-491D-B37D-EFA60F18F42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84B228DC-6A7E-4359-8496-4229FC42F97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m/yui/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kissy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rchitecture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nzakas/scalable-javascript-application-architectur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71944"/>
          </a:xfrm>
        </p:spPr>
        <p:txBody>
          <a:bodyPr/>
          <a:lstStyle/>
          <a:p>
            <a:r>
              <a:rPr lang="en-US" altLang="zh-CN" dirty="0" smtClean="0"/>
              <a:t>The Front-end Architecture</a:t>
            </a:r>
            <a:br>
              <a:rPr lang="en-US" altLang="zh-CN" dirty="0" smtClean="0"/>
            </a:br>
            <a:r>
              <a:rPr lang="en-US" altLang="zh-CN" dirty="0" smtClean="0"/>
              <a:t>of Taobao</a:t>
            </a:r>
            <a:br>
              <a:rPr lang="en-US" altLang="zh-CN" dirty="0" smtClean="0"/>
            </a:br>
            <a:r>
              <a:rPr lang="zh-CN" altLang="en-US" sz="3600" dirty="0" smtClean="0">
                <a:solidFill>
                  <a:srgbClr val="00B0F0"/>
                </a:solidFill>
              </a:rPr>
              <a:t>一个实战者对前端架构的思考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0216" y="488266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yubo@taobao.com</a:t>
            </a:r>
          </a:p>
          <a:p>
            <a:r>
              <a:rPr lang="en-US" altLang="zh-CN" dirty="0" smtClean="0"/>
              <a:t>2010.03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72857" cy="9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272811"/>
            <a:ext cx="9144001" cy="126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1376" y="4567971"/>
            <a:ext cx="7358730" cy="7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395552"/>
            <a:ext cx="9144000" cy="281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00" y="0"/>
            <a:ext cx="2476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4896215" cy="64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107" y="1408602"/>
            <a:ext cx="7326923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413" y="5714268"/>
            <a:ext cx="6642848" cy="76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369101" y="5818896"/>
            <a:ext cx="1808541" cy="72439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YUI2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43897" y="5816917"/>
            <a:ext cx="2888782" cy="72439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</a:rPr>
              <a:t>Kissy</a:t>
            </a:r>
            <a:r>
              <a:rPr lang="en-US" altLang="zh-CN" sz="3200" dirty="0" smtClean="0">
                <a:solidFill>
                  <a:srgbClr val="00B0F0"/>
                </a:solidFill>
              </a:rPr>
              <a:t>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88" y="5890779"/>
            <a:ext cx="886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Common Library {                                                        }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YUI 2</a:t>
            </a:r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7" y="1700391"/>
            <a:ext cx="8990695" cy="388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11086" y="5921828"/>
            <a:ext cx="543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n-lt"/>
                <a:hlinkClick r:id="rId4"/>
              </a:rPr>
              <a:t>http://developer.yahoo.com/yui/2/</a:t>
            </a:r>
            <a:endParaRPr lang="en-US" altLang="zh-CN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69" y="1607811"/>
            <a:ext cx="5492262" cy="366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1393" y="5609021"/>
            <a:ext cx="842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lt"/>
                <a:hlinkClick r:id="rId3"/>
              </a:rPr>
              <a:t>http://code.google.com/p/kissy/</a:t>
            </a:r>
            <a:endParaRPr lang="en-US" altLang="zh-CN" sz="2400" dirty="0" smtClean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7655" y="0"/>
            <a:ext cx="2556345" cy="77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Kissy </a:t>
            </a:r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3200" dirty="0" smtClean="0"/>
              <a:t>YUI </a:t>
            </a:r>
            <a:r>
              <a:rPr lang="zh-CN" altLang="en-US" sz="3200" dirty="0" smtClean="0"/>
              <a:t>组件不够小巧简洁</a:t>
            </a:r>
            <a:endParaRPr lang="en-US" altLang="zh-CN" sz="3200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3200" dirty="0" smtClean="0"/>
              <a:t>YUI </a:t>
            </a:r>
            <a:r>
              <a:rPr lang="zh-CN" altLang="en-US" sz="3200" dirty="0" smtClean="0"/>
              <a:t>组件的修改成本高，更新周期长</a:t>
            </a:r>
            <a:endParaRPr lang="en-US" altLang="zh-CN" sz="32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3200" dirty="0" smtClean="0"/>
              <a:t>YUI</a:t>
            </a:r>
            <a:r>
              <a:rPr lang="zh-CN" altLang="en-US" sz="3200" dirty="0" smtClean="0"/>
              <a:t> 部分组件的用户体验不符合国情</a:t>
            </a:r>
            <a:endParaRPr lang="en-US" altLang="zh-CN" sz="32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3200" dirty="0" smtClean="0"/>
              <a:t>YUI2</a:t>
            </a:r>
            <a:r>
              <a:rPr lang="zh-CN" altLang="en-US" sz="3200" dirty="0" smtClean="0"/>
              <a:t> 的 </a:t>
            </a:r>
            <a:r>
              <a:rPr lang="en-US" altLang="zh-CN" sz="3200" dirty="0" smtClean="0"/>
              <a:t>API </a:t>
            </a:r>
            <a:r>
              <a:rPr lang="zh-CN" altLang="en-US" sz="3200" dirty="0" smtClean="0"/>
              <a:t>很传统，不够简洁优雅</a:t>
            </a:r>
            <a:endParaRPr lang="en-US" altLang="zh-CN" sz="3200" dirty="0" smtClean="0"/>
          </a:p>
          <a:p>
            <a:pPr marL="971550" lvl="1" indent="-514350">
              <a:buFont typeface="+mj-ea"/>
              <a:buAutoNum type="circleNumDbPlain"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Kissy </a:t>
            </a:r>
            <a:r>
              <a:rPr lang="zh-CN" altLang="en-US" dirty="0" smtClean="0"/>
              <a:t>愿景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sz="3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小巧灵活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Short &amp; Slim</a:t>
            </a:r>
            <a:endParaRPr lang="en-US" altLang="zh-CN" sz="3200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简洁实用 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Simple &amp; Stupid</a:t>
            </a:r>
            <a:endParaRPr lang="en-US" altLang="zh-CN" sz="3200" dirty="0" smtClean="0">
              <a:solidFill>
                <a:srgbClr val="009999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3200" dirty="0" smtClean="0"/>
              <a:t>使用起来让人感觉愉悦 </a:t>
            </a:r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</a:t>
            </a: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Sweet &amp; Sexy</a:t>
            </a:r>
          </a:p>
          <a:p>
            <a:pPr marL="971550" lvl="1" indent="-514350">
              <a:buNone/>
            </a:pPr>
            <a:endParaRPr lang="en-US" altLang="zh-CN" sz="3200" dirty="0" smtClean="0">
              <a:solidFill>
                <a:srgbClr val="009999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488" y="5816917"/>
            <a:ext cx="8868903" cy="726374"/>
            <a:chOff x="16488" y="5816917"/>
            <a:chExt cx="8868903" cy="726374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369101" y="5818896"/>
              <a:ext cx="1713538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YUI2</a:t>
              </a:r>
              <a:r>
                <a:rPr lang="en-US" altLang="zh-CN" sz="3200" dirty="0" smtClean="0">
                  <a:solidFill>
                    <a:srgbClr val="00B0F0"/>
                  </a:solidFill>
                </a:rPr>
                <a:t>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60769" y="5816917"/>
              <a:ext cx="2971909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Kissy</a:t>
              </a:r>
              <a:r>
                <a:rPr lang="en-US" altLang="zh-CN" sz="3200" dirty="0" smtClean="0">
                  <a:solidFill>
                    <a:srgbClr val="00B0F0"/>
                  </a:solidFill>
                </a:rPr>
                <a:t>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88" y="5890779"/>
              <a:ext cx="886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Common Library {                                                        }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31258" y="4900538"/>
            <a:ext cx="8931420" cy="726374"/>
            <a:chOff x="-14770" y="5816917"/>
            <a:chExt cx="8931420" cy="72637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69101" y="5818896"/>
              <a:ext cx="2893808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TBra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441039" y="5816917"/>
              <a:ext cx="1791639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TBack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4770" y="5890779"/>
              <a:ext cx="893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Company Library {                                                        }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TBra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淘宝前台业务前端通用类库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旺旺点灯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登录小窗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定投广告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哈勃监控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" y="-1"/>
            <a:ext cx="9137088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0"/>
            <a:ext cx="1752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5275" y="296718"/>
            <a:ext cx="6610977" cy="707886"/>
          </a:xfrm>
          <a:prstGeom prst="rect">
            <a:avLst/>
          </a:prstGeom>
          <a:solidFill>
            <a:srgbClr val="99FF99">
              <a:alpha val="25000"/>
            </a:srgbClr>
          </a:solidFill>
          <a:ln>
            <a:solidFill>
              <a:schemeClr val="accent4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Architecture is the art and science of designing buildings </a:t>
            </a:r>
          </a:p>
          <a:p>
            <a:pPr algn="l"/>
            <a:r>
              <a:rPr lang="en-US" altLang="zh-CN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and other physical structures. – from </a:t>
            </a:r>
            <a:r>
              <a:rPr lang="en-US" altLang="zh-CN" sz="2000" dirty="0" smtClean="0">
                <a:solidFill>
                  <a:schemeClr val="accent1">
                    <a:lumMod val="10000"/>
                  </a:schemeClr>
                </a:solidFill>
                <a:latin typeface="+mn-lt"/>
                <a:hlinkClick r:id="rId5"/>
              </a:rPr>
              <a:t>wikipedia</a:t>
            </a:r>
            <a:endParaRPr lang="zh-CN" altLang="en-US" sz="2000" dirty="0">
              <a:solidFill>
                <a:schemeClr val="accent1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TBack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淘宝后台业务前端通用类库</a:t>
            </a:r>
            <a:endParaRPr lang="en-US" altLang="zh-CN" dirty="0" smtClean="0"/>
          </a:p>
          <a:p>
            <a:pPr marL="971550" lvl="1" indent="-514350">
              <a:buNone/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946" y="2275169"/>
            <a:ext cx="3242582" cy="446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16488" y="5816917"/>
            <a:ext cx="8868903" cy="726374"/>
            <a:chOff x="16488" y="5816917"/>
            <a:chExt cx="8868903" cy="726374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369101" y="5818896"/>
              <a:ext cx="1713538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YUI2</a:t>
              </a:r>
              <a:r>
                <a:rPr lang="en-US" altLang="zh-CN" sz="3200" dirty="0" smtClean="0">
                  <a:solidFill>
                    <a:srgbClr val="00B0F0"/>
                  </a:solidFill>
                </a:rPr>
                <a:t>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260769" y="5816917"/>
              <a:ext cx="2971909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Kissy</a:t>
              </a:r>
              <a:r>
                <a:rPr lang="en-US" altLang="zh-CN" sz="3200" dirty="0" smtClean="0">
                  <a:solidFill>
                    <a:srgbClr val="00B0F0"/>
                  </a:solidFill>
                </a:rPr>
                <a:t>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88" y="5890779"/>
              <a:ext cx="886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Common Library {                                                        }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-31258" y="4900538"/>
            <a:ext cx="8931420" cy="726374"/>
            <a:chOff x="-14770" y="5816917"/>
            <a:chExt cx="8931420" cy="726374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69101" y="5818896"/>
              <a:ext cx="2893808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TBra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441039" y="5816917"/>
              <a:ext cx="1791639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TBack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4770" y="5890779"/>
              <a:ext cx="893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Company Library {                                                        }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15228" y="3936657"/>
            <a:ext cx="8900963" cy="726374"/>
            <a:chOff x="458" y="5816917"/>
            <a:chExt cx="8900963" cy="726374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369101" y="5818896"/>
              <a:ext cx="1223755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Mall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324181" y="5816917"/>
              <a:ext cx="908497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…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8" y="5890779"/>
              <a:ext cx="89009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App Library {                                                               }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  <p:sp>
        <p:nvSpPr>
          <p:cNvPr id="18" name="Rounded Rectangle 17"/>
          <p:cNvSpPr/>
          <p:nvPr/>
        </p:nvSpPr>
        <p:spPr bwMode="auto">
          <a:xfrm>
            <a:off x="4818807" y="3924781"/>
            <a:ext cx="916975" cy="72439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3C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897482" y="3910926"/>
            <a:ext cx="1251463" cy="724395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chemeClr val="bg1"/>
                </a:solidFill>
              </a:rPr>
              <a:t>Shop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3"/>
          <p:cNvGraphicFramePr>
            <a:graphicFrameLocks noGrp="1"/>
          </p:cNvGraphicFramePr>
          <p:nvPr>
            <p:ph idx="1"/>
          </p:nvPr>
        </p:nvGraphicFramePr>
        <p:xfrm>
          <a:off x="694709" y="899555"/>
          <a:ext cx="7926777" cy="545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18" y="1567584"/>
            <a:ext cx="25812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类库、框架和应用</a:t>
            </a:r>
            <a:endParaRPr lang="zh-CN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2494" y="2902671"/>
            <a:ext cx="3434195" cy="257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1805" y="4124471"/>
            <a:ext cx="3473386" cy="23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7007" y="876719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框架类库不分家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jQuery:  </a:t>
            </a:r>
            <a:r>
              <a:rPr lang="zh-CN" altLang="en-US" dirty="0" smtClean="0"/>
              <a:t>基础类库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弱框架</a:t>
            </a:r>
            <a:endParaRPr lang="en-US" altLang="zh-CN" dirty="0" smtClean="0"/>
          </a:p>
          <a:p>
            <a:r>
              <a:rPr lang="en-US" altLang="zh-CN" dirty="0" smtClean="0"/>
              <a:t>YUI2:     </a:t>
            </a:r>
            <a:r>
              <a:rPr lang="zh-CN" altLang="en-US" dirty="0" smtClean="0"/>
              <a:t>强类库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弱框架</a:t>
            </a:r>
            <a:endParaRPr lang="en-US" altLang="zh-CN" dirty="0" smtClean="0"/>
          </a:p>
          <a:p>
            <a:r>
              <a:rPr lang="en-US" altLang="zh-CN" dirty="0" smtClean="0"/>
              <a:t>YUI3:     </a:t>
            </a:r>
            <a:r>
              <a:rPr lang="zh-CN" altLang="en-US" dirty="0" smtClean="0"/>
              <a:t>强类库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强框架</a:t>
            </a:r>
            <a:endParaRPr lang="en-US" altLang="zh-CN" dirty="0" smtClean="0"/>
          </a:p>
          <a:p>
            <a:r>
              <a:rPr lang="en-US" altLang="zh-CN" dirty="0" smtClean="0"/>
              <a:t>ExtJS:     </a:t>
            </a:r>
            <a:r>
              <a:rPr lang="zh-CN" altLang="en-US" dirty="0" smtClean="0"/>
              <a:t>超强类库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强框架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Kissy:     </a:t>
            </a:r>
            <a:r>
              <a:rPr lang="zh-CN" altLang="en-US" dirty="0" smtClean="0"/>
              <a:t>强类库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中级框架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86378" y="5124659"/>
            <a:ext cx="8229600" cy="128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7155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尝试融合：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+mn-lt"/>
              <a:sym typeface="Wingdings" pitchFamily="2" charset="2"/>
            </a:endParaRPr>
          </a:p>
          <a:p>
            <a:pPr marL="971550" marR="0" lvl="1" indent="-5143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jQuery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  的易用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+ YUI2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 的简明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+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YUI3 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+mn-lt"/>
                <a:sym typeface="Wingdings" pitchFamily="2" charset="2"/>
              </a:rPr>
              <a:t>的优雅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1569" y="2777620"/>
            <a:ext cx="545557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{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                               </a:t>
            </a:r>
            <a:r>
              <a:rPr lang="en-US" altLang="zh-CN" sz="1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}</a:t>
            </a:r>
            <a:endParaRPr lang="zh-CN" altLang="en-US" sz="1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464854" y="2771530"/>
            <a:ext cx="3432357" cy="2144208"/>
            <a:chOff x="3424793" y="5816917"/>
            <a:chExt cx="3851293" cy="214420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Base Library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24793" y="5816917"/>
              <a:ext cx="3851293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App Code Guide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05359" y="3501188"/>
            <a:ext cx="3267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 Framework </a:t>
            </a:r>
            <a:endParaRPr lang="zh-CN" alt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 Code Guide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42" y="2072472"/>
            <a:ext cx="8229600" cy="3846007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(“mod-name”, 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/* … */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/* … */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91" y="1288700"/>
            <a:ext cx="8229600" cy="417760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(“mod-name”, 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9286" y="2289211"/>
            <a:ext cx="6276834" cy="196124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0070C0"/>
                </a:solidFill>
              </a:rPr>
              <a:t>Sandbox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5351776"/>
            <a:ext cx="9144000" cy="848057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chemeClr val="bg1"/>
                </a:solidFill>
                <a:latin typeface="+mn-lt"/>
              </a:rPr>
              <a:t>每一个模块都有自己的</a:t>
            </a:r>
            <a:r>
              <a:rPr lang="zh-CN" altLang="en-US" sz="4000" dirty="0" smtClean="0">
                <a:solidFill>
                  <a:srgbClr val="00B050"/>
                </a:solidFill>
                <a:latin typeface="+mn-lt"/>
              </a:rPr>
              <a:t>沙箱</a:t>
            </a:r>
            <a:endParaRPr lang="en-US" altLang="zh-CN" sz="3200" dirty="0" smtClean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我们每天都在做架构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709" y="1877166"/>
            <a:ext cx="1708872" cy="398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 bwMode="auto">
          <a:xfrm>
            <a:off x="3966358" y="3348842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959" y="2605954"/>
            <a:ext cx="2160257" cy="2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91" y="1288700"/>
            <a:ext cx="8229600" cy="417760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})();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9286" y="2289211"/>
            <a:ext cx="6276834" cy="196124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000" dirty="0" smtClean="0">
                <a:solidFill>
                  <a:srgbClr val="0070C0"/>
                </a:solidFill>
              </a:rPr>
              <a:t>最简单的沙箱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91" y="1288700"/>
            <a:ext cx="8229600" cy="417760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YUI().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(“mod-name”, 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(Y) {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9286" y="2289211"/>
            <a:ext cx="6276834" cy="196124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0070C0"/>
                </a:solidFill>
              </a:rPr>
              <a:t>YUI3 </a:t>
            </a:r>
            <a:r>
              <a:rPr lang="zh-CN" altLang="en-US" sz="4000" dirty="0" smtClean="0">
                <a:solidFill>
                  <a:srgbClr val="0070C0"/>
                </a:solidFill>
              </a:rPr>
              <a:t>的强沙箱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91" y="1288700"/>
            <a:ext cx="8229600" cy="4177603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229286" y="2289211"/>
            <a:ext cx="6276834" cy="1961242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0070C0"/>
                </a:solidFill>
              </a:rPr>
              <a:t>Kissy </a:t>
            </a:r>
            <a:r>
              <a:rPr lang="zh-CN" altLang="en-US" sz="4000" dirty="0" smtClean="0">
                <a:solidFill>
                  <a:srgbClr val="0070C0"/>
                </a:solidFill>
              </a:rPr>
              <a:t>的弱沙箱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2832509" y="4290277"/>
            <a:ext cx="3403685" cy="1611645"/>
            <a:chOff x="3442275" y="6349480"/>
            <a:chExt cx="3819121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</a:rPr>
                <a:t>Base Library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3" y="6349480"/>
              <a:ext cx="3795804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App Code Guide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2833635" y="3314144"/>
            <a:ext cx="3406391" cy="8056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Sandbox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7766" y="2245631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11335" y="1924305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913008" y="2188708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3534" y="3246326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19174" y="3125142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21" y="3656816"/>
            <a:ext cx="7507995" cy="1143000"/>
          </a:xfrm>
        </p:spPr>
        <p:txBody>
          <a:bodyPr/>
          <a:lstStyle/>
          <a:p>
            <a:pPr algn="r"/>
            <a:r>
              <a:rPr lang="en-US" altLang="zh-CN" sz="2400" dirty="0" smtClean="0"/>
              <a:t>-- Nicholas Zakas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4007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web application module (n)</a:t>
            </a:r>
          </a:p>
          <a:p>
            <a:pPr>
              <a:buNone/>
            </a:pPr>
            <a:r>
              <a:rPr lang="en-US" altLang="zh-CN" dirty="0" smtClean="0"/>
              <a:t>1 : an </a:t>
            </a:r>
            <a:r>
              <a:rPr lang="en-US" altLang="zh-CN" dirty="0" smtClean="0">
                <a:solidFill>
                  <a:srgbClr val="FFC000"/>
                </a:solidFill>
              </a:rPr>
              <a:t>independent</a:t>
            </a:r>
            <a:r>
              <a:rPr lang="en-US" altLang="zh-CN" dirty="0" smtClean="0"/>
              <a:t> unit of functionality that is part of the total structure of a web application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4" y="799316"/>
            <a:ext cx="3038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5673686" y="3125739"/>
            <a:ext cx="3470313" cy="1286526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任何单一模块都应该能够独立生存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450" y="3195586"/>
            <a:ext cx="3028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590" y="4255686"/>
            <a:ext cx="3009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310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5265336"/>
            <a:ext cx="9144000" cy="1034980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模块之间尽量</a:t>
            </a:r>
            <a:r>
              <a:rPr lang="zh-CN" altLang="en-US" sz="3600" dirty="0" smtClean="0">
                <a:solidFill>
                  <a:srgbClr val="FF0000"/>
                </a:solidFill>
                <a:latin typeface="+mn-lt"/>
              </a:rPr>
              <a:t>松耦合</a:t>
            </a:r>
            <a:endParaRPr lang="en-US" altLang="zh-CN" sz="3600" dirty="0" smtClean="0">
              <a:solidFill>
                <a:srgbClr val="FF0000"/>
              </a:solidFill>
              <a:latin typeface="+mn-lt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这样可以让你修改一个模块，而不会影响其它。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2010 </a:t>
            </a:r>
            <a:r>
              <a:rPr lang="zh-CN" altLang="en-US" dirty="0" smtClean="0"/>
              <a:t>首页实战</a:t>
            </a:r>
            <a:endParaRPr lang="zh-CN" alt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2170443" y="3908439"/>
            <a:ext cx="4572001" cy="1611645"/>
            <a:chOff x="3442275" y="6349480"/>
            <a:chExt cx="4657756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4657756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</a:rPr>
                <a:t>YUI2 + Kissy + TBra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2" y="6349480"/>
              <a:ext cx="4633280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TB.add(…)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6522958" y="3029404"/>
            <a:ext cx="1837270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p-profile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18377" y="3069816"/>
            <a:ext cx="184443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fp-search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960264" y="2441750"/>
            <a:ext cx="1487276" cy="639686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p-p4p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淘宝前端架构</a:t>
            </a:r>
            <a:endParaRPr lang="zh-CN" alt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2832509" y="4290277"/>
            <a:ext cx="3403685" cy="1611645"/>
            <a:chOff x="3442275" y="6349480"/>
            <a:chExt cx="3819121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</a:rPr>
                <a:t>Base Library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3" y="6349480"/>
              <a:ext cx="3795804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App Code Guide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2833635" y="3314144"/>
            <a:ext cx="3406391" cy="8056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Sandbox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7766" y="2245631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11335" y="1924305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913008" y="2188708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3534" y="3246326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19174" y="3125142"/>
            <a:ext cx="148727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1451" y="4170066"/>
            <a:ext cx="1798654" cy="761942"/>
          </a:xfrm>
          <a:prstGeom prst="ellipse">
            <a:avLst/>
          </a:prstGeom>
          <a:solidFill>
            <a:schemeClr val="accent5">
              <a:lumMod val="2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Extension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864700" y="4141595"/>
            <a:ext cx="1798654" cy="761942"/>
          </a:xfrm>
          <a:prstGeom prst="ellipse">
            <a:avLst/>
          </a:prstGeom>
          <a:solidFill>
            <a:schemeClr val="accent5">
              <a:lumMod val="2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Extension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2010 </a:t>
            </a:r>
            <a:r>
              <a:rPr lang="zh-CN" altLang="en-US" dirty="0" smtClean="0"/>
              <a:t>首页实战</a:t>
            </a:r>
            <a:endParaRPr lang="zh-CN" alt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2170443" y="3908439"/>
            <a:ext cx="4572001" cy="1611645"/>
            <a:chOff x="3442275" y="6349480"/>
            <a:chExt cx="4657756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4657756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</a:rPr>
                <a:t>YUI2 + Kissy + TBra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2" y="6349480"/>
              <a:ext cx="4633280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TB.add(…)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4864980" y="2567180"/>
            <a:ext cx="1837270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p-profile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6636" y="3110009"/>
            <a:ext cx="1844436" cy="638978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fp-search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04704" y="2612572"/>
            <a:ext cx="1487276" cy="639686"/>
          </a:xfrm>
          <a:prstGeom prst="ellipse">
            <a:avLst/>
          </a:prstGeom>
          <a:solidFill>
            <a:schemeClr val="tx2">
              <a:lumMod val="65000"/>
              <a:lumOff val="3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p-p4p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745696" y="3135085"/>
            <a:ext cx="1865741" cy="1024933"/>
          </a:xfrm>
          <a:prstGeom prst="ellipse">
            <a:avLst/>
          </a:prstGeom>
          <a:solidFill>
            <a:schemeClr val="accent5">
              <a:lumMod val="25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+mn-lt"/>
              </a:rPr>
              <a:t>f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p-default-ad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什么是软件架构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组成派：软件系统的架构将系统描述为计算组件及组件之间的交互。（</a:t>
            </a:r>
            <a:r>
              <a:rPr lang="en-US" altLang="zh-CN" dirty="0" smtClean="0"/>
              <a:t>Mary Shaw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决策派：软件架构是在一些重要方面所做出的决策的集合。（</a:t>
            </a:r>
            <a:r>
              <a:rPr lang="en-US" altLang="zh-CN" dirty="0" smtClean="0"/>
              <a:t>RUP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前端架构</a:t>
            </a:r>
            <a:r>
              <a:rPr lang="zh-CN" altLang="en-US" dirty="0" smtClean="0"/>
              <a:t>：和前端相关的软件架构。下面将采用组成派的观点来阐述前端架构。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4457"/>
            <a:ext cx="9144000" cy="1009404"/>
          </a:xfrm>
        </p:spPr>
        <p:txBody>
          <a:bodyPr/>
          <a:lstStyle/>
          <a:p>
            <a:pPr algn="ctr">
              <a:buNone/>
            </a:pPr>
            <a:r>
              <a:rPr lang="zh-CN" altLang="en-US" sz="3600" dirty="0" smtClean="0"/>
              <a:t>架构无所谓</a:t>
            </a:r>
            <a:r>
              <a:rPr lang="zh-CN" altLang="en-US" sz="5400" dirty="0" smtClean="0">
                <a:solidFill>
                  <a:srgbClr val="FFC000"/>
                </a:solidFill>
              </a:rPr>
              <a:t>好坏</a:t>
            </a:r>
            <a:r>
              <a:rPr lang="zh-CN" altLang="en-US" sz="3600" dirty="0" smtClean="0"/>
              <a:t>，重要的是</a:t>
            </a:r>
            <a:r>
              <a:rPr lang="zh-CN" altLang="en-US" sz="4800" dirty="0" smtClean="0">
                <a:solidFill>
                  <a:srgbClr val="99FF66"/>
                </a:solidFill>
              </a:rPr>
              <a:t>合不合适</a:t>
            </a:r>
            <a:r>
              <a:rPr lang="zh-CN" altLang="en-US" sz="3600" dirty="0" smtClean="0"/>
              <a:t>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3812"/>
            <a:ext cx="8229600" cy="4401787"/>
          </a:xfrm>
        </p:spPr>
        <p:txBody>
          <a:bodyPr/>
          <a:lstStyle/>
          <a:p>
            <a:r>
              <a:rPr lang="en-US" altLang="zh-CN" sz="2800" dirty="0" smtClean="0">
                <a:hlinkClick r:id="rId2"/>
              </a:rPr>
              <a:t>Scalable JavaScript Application Architecture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6" y="2131641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FAQ &amp; Thanks!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2704" y="4706112"/>
            <a:ext cx="5870448" cy="1280160"/>
          </a:xfrm>
        </p:spPr>
        <p:txBody>
          <a:bodyPr/>
          <a:lstStyle/>
          <a:p>
            <a:r>
              <a:rPr lang="en-US" altLang="zh-CN" dirty="0" smtClean="0"/>
              <a:t>Twitter: @lifesinger</a:t>
            </a:r>
          </a:p>
          <a:p>
            <a:r>
              <a:rPr lang="en-US" altLang="zh-CN" dirty="0" smtClean="0"/>
              <a:t>Gtalk: lifesinger@gmail.com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4709" y="899555"/>
          <a:ext cx="7926777" cy="518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前端组件的层次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934162" y="1955077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Library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51517" y="1961761"/>
            <a:ext cx="1991996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Framework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41817" y="2944612"/>
            <a:ext cx="2267418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Application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7439" y="3930107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21637" y="5972634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Extension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80676" y="5872895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Plug-in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02232" y="5067636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Widget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13611" y="5040525"/>
            <a:ext cx="1063521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Util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95957" y="3906090"/>
            <a:ext cx="1593552" cy="496983"/>
          </a:xfrm>
          <a:prstGeom prst="rect">
            <a:avLst/>
          </a:prstGeom>
          <a:solidFill>
            <a:schemeClr val="accent5">
              <a:lumMod val="50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Component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Oval 134"/>
          <p:cNvSpPr>
            <a:spLocks noChangeArrowheads="1"/>
          </p:cNvSpPr>
          <p:nvPr/>
        </p:nvSpPr>
        <p:spPr bwMode="auto">
          <a:xfrm>
            <a:off x="4849178" y="1733931"/>
            <a:ext cx="1783270" cy="899541"/>
          </a:xfrm>
          <a:prstGeom prst="ellipse">
            <a:avLst/>
          </a:prstGeom>
          <a:noFill/>
          <a:ln w="38100">
            <a:solidFill>
              <a:srgbClr val="FF66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>
            <a:off x="0" y="3564544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常见前端类库，以及愿景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28092" cy="98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140" y="1793998"/>
            <a:ext cx="6594126" cy="16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2" y="4519978"/>
            <a:ext cx="8997670" cy="31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322" y="168886"/>
            <a:ext cx="23050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46" y="1256572"/>
            <a:ext cx="9084802" cy="352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16" y="5256701"/>
            <a:ext cx="8586291" cy="9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15876</TotalTime>
  <Words>1004</Words>
  <Application>Microsoft Office PowerPoint</Application>
  <PresentationFormat>On-screen Show (4:3)</PresentationFormat>
  <Paragraphs>214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宋体</vt:lpstr>
      <vt:lpstr>Cheltenhm BdHd BT</vt:lpstr>
      <vt:lpstr>Wingdings</vt:lpstr>
      <vt:lpstr>Courier New</vt:lpstr>
      <vt:lpstr>Default Design</vt:lpstr>
      <vt:lpstr>The Front-end Architecture of Taobao 一个实战者对前端架构的思考</vt:lpstr>
      <vt:lpstr>Slide 2</vt:lpstr>
      <vt:lpstr>我们每天都在做架构</vt:lpstr>
      <vt:lpstr>什么是软件架构</vt:lpstr>
      <vt:lpstr>Slide 5</vt:lpstr>
      <vt:lpstr>前端组件的层次</vt:lpstr>
      <vt:lpstr>Slide 7</vt:lpstr>
      <vt:lpstr>Slide 8</vt:lpstr>
      <vt:lpstr>Slide 9</vt:lpstr>
      <vt:lpstr>Slide 10</vt:lpstr>
      <vt:lpstr>Slide 11</vt:lpstr>
      <vt:lpstr>Slide 12</vt:lpstr>
      <vt:lpstr>淘宝前端架构</vt:lpstr>
      <vt:lpstr>YUI 2</vt:lpstr>
      <vt:lpstr>Slide 15</vt:lpstr>
      <vt:lpstr>Kissy 要解决的问题</vt:lpstr>
      <vt:lpstr>Kissy 愿景</vt:lpstr>
      <vt:lpstr>淘宝前端架构</vt:lpstr>
      <vt:lpstr>TBra</vt:lpstr>
      <vt:lpstr>TBack</vt:lpstr>
      <vt:lpstr>淘宝前端架构</vt:lpstr>
      <vt:lpstr>Slide 22</vt:lpstr>
      <vt:lpstr>类库、框架和应用</vt:lpstr>
      <vt:lpstr>Slide 24</vt:lpstr>
      <vt:lpstr>框架类库不分家</vt:lpstr>
      <vt:lpstr>淘宝前端架构</vt:lpstr>
      <vt:lpstr>App Code Guide</vt:lpstr>
      <vt:lpstr>Slide 28</vt:lpstr>
      <vt:lpstr>Slide 29</vt:lpstr>
      <vt:lpstr>Slide 30</vt:lpstr>
      <vt:lpstr>Slide 31</vt:lpstr>
      <vt:lpstr>Slide 32</vt:lpstr>
      <vt:lpstr>淘宝前端架构</vt:lpstr>
      <vt:lpstr>-- Nicholas Zakas</vt:lpstr>
      <vt:lpstr>Slide 35</vt:lpstr>
      <vt:lpstr>Slide 36</vt:lpstr>
      <vt:lpstr>2010 首页实战</vt:lpstr>
      <vt:lpstr>淘宝前端架构</vt:lpstr>
      <vt:lpstr>2010 首页实战</vt:lpstr>
      <vt:lpstr>Slide 40</vt:lpstr>
      <vt:lpstr>References</vt:lpstr>
      <vt:lpstr>FAQ &amp; Thanks!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Frank Wang</cp:lastModifiedBy>
  <cp:revision>556</cp:revision>
  <dcterms:created xsi:type="dcterms:W3CDTF">2005-10-05T17:31:40Z</dcterms:created>
  <dcterms:modified xsi:type="dcterms:W3CDTF">2010-03-13T13:52:30Z</dcterms:modified>
</cp:coreProperties>
</file>