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4" r:id="rId4"/>
    <p:sldId id="271" r:id="rId5"/>
    <p:sldId id="268" r:id="rId6"/>
    <p:sldId id="269" r:id="rId7"/>
    <p:sldId id="259" r:id="rId8"/>
    <p:sldId id="270" r:id="rId9"/>
    <p:sldId id="275" r:id="rId10"/>
    <p:sldId id="273" r:id="rId11"/>
    <p:sldId id="276" r:id="rId12"/>
    <p:sldId id="277" r:id="rId13"/>
    <p:sldId id="278" r:id="rId14"/>
    <p:sldId id="279" r:id="rId15"/>
    <p:sldId id="280" r:id="rId16"/>
    <p:sldId id="262" r:id="rId17"/>
    <p:sldId id="272" r:id="rId18"/>
    <p:sldId id="282" r:id="rId19"/>
    <p:sldId id="284" r:id="rId20"/>
    <p:sldId id="281" r:id="rId21"/>
    <p:sldId id="285" r:id="rId22"/>
    <p:sldId id="286" r:id="rId23"/>
    <p:sldId id="288" r:id="rId24"/>
    <p:sldId id="260" r:id="rId25"/>
    <p:sldId id="287" r:id="rId26"/>
    <p:sldId id="296" r:id="rId27"/>
    <p:sldId id="295" r:id="rId28"/>
    <p:sldId id="297" r:id="rId29"/>
    <p:sldId id="289" r:id="rId30"/>
    <p:sldId id="290" r:id="rId31"/>
    <p:sldId id="291" r:id="rId32"/>
    <p:sldId id="292" r:id="rId33"/>
    <p:sldId id="293" r:id="rId34"/>
    <p:sldId id="294" r:id="rId35"/>
    <p:sldId id="299" r:id="rId36"/>
    <p:sldId id="300" r:id="rId37"/>
    <p:sldId id="301" r:id="rId38"/>
    <p:sldId id="261" r:id="rId39"/>
    <p:sldId id="258" r:id="rId40"/>
    <p:sldId id="304" r:id="rId41"/>
    <p:sldId id="315" r:id="rId42"/>
    <p:sldId id="306" r:id="rId43"/>
    <p:sldId id="305" r:id="rId44"/>
    <p:sldId id="303" r:id="rId45"/>
    <p:sldId id="312" r:id="rId46"/>
    <p:sldId id="314" r:id="rId47"/>
    <p:sldId id="313" r:id="rId48"/>
    <p:sldId id="309" r:id="rId49"/>
    <p:sldId id="311" r:id="rId50"/>
    <p:sldId id="302" r:id="rId5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A31"/>
    <a:srgbClr val="1DFF83"/>
    <a:srgbClr val="8BFFBF"/>
    <a:srgbClr val="FF0101"/>
    <a:srgbClr val="A50021"/>
    <a:srgbClr val="99FF66"/>
    <a:srgbClr val="FF99CC"/>
    <a:srgbClr val="4D4D4D"/>
    <a:srgbClr val="FFCCFF"/>
    <a:srgbClr val="0000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FA03E-DDBF-4B76-9B1A-0B250A7116AB}" type="doc">
      <dgm:prSet loTypeId="urn:microsoft.com/office/officeart/2005/8/layout/target3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0B5E6DF-8E41-4531-AE90-78486329FCB7}">
      <dgm:prSet phldrT="[Text]"/>
      <dgm:spPr/>
      <dgm:t>
        <a:bodyPr/>
        <a:lstStyle/>
        <a:p>
          <a:r>
            <a:rPr lang="en-US" altLang="zh-CN" smtClean="0"/>
            <a:t>components</a:t>
          </a:r>
          <a:endParaRPr lang="zh-CN" altLang="en-US"/>
        </a:p>
      </dgm:t>
    </dgm:pt>
    <dgm:pt modelId="{450ADD7B-2E2E-490C-A92D-2DFCA179AD22}" type="parTrans" cxnId="{D7F275FC-5C98-4B8B-8567-6CB05E06C59A}">
      <dgm:prSet/>
      <dgm:spPr/>
      <dgm:t>
        <a:bodyPr/>
        <a:lstStyle/>
        <a:p>
          <a:endParaRPr lang="zh-CN" altLang="en-US"/>
        </a:p>
      </dgm:t>
    </dgm:pt>
    <dgm:pt modelId="{07CAF7A5-E03F-43DD-A07D-D7F14F70221C}" type="sibTrans" cxnId="{D7F275FC-5C98-4B8B-8567-6CB05E06C59A}">
      <dgm:prSet/>
      <dgm:spPr/>
      <dgm:t>
        <a:bodyPr/>
        <a:lstStyle/>
        <a:p>
          <a:endParaRPr lang="zh-CN" altLang="en-US"/>
        </a:p>
      </dgm:t>
    </dgm:pt>
    <dgm:pt modelId="{440A48BD-10A9-4C4A-A4AB-80DA37D7BCB3}">
      <dgm:prSet phldrT="[Text]"/>
      <dgm:spPr/>
      <dgm:t>
        <a:bodyPr/>
        <a:lstStyle/>
        <a:p>
          <a:r>
            <a:rPr lang="en-US" altLang="zh-CN" smtClean="0"/>
            <a:t>switchable</a:t>
          </a:r>
          <a:endParaRPr lang="zh-CN" altLang="en-US"/>
        </a:p>
      </dgm:t>
    </dgm:pt>
    <dgm:pt modelId="{0B21A193-CEF3-4FF9-8B97-071C2F87B20A}" type="parTrans" cxnId="{04AAE25F-8CE2-4AA1-8936-208D584B82C3}">
      <dgm:prSet/>
      <dgm:spPr/>
      <dgm:t>
        <a:bodyPr/>
        <a:lstStyle/>
        <a:p>
          <a:endParaRPr lang="zh-CN" altLang="en-US"/>
        </a:p>
      </dgm:t>
    </dgm:pt>
    <dgm:pt modelId="{483070B9-6EC7-4122-A1C7-4F5DBAA95737}" type="sibTrans" cxnId="{04AAE25F-8CE2-4AA1-8936-208D584B82C3}">
      <dgm:prSet/>
      <dgm:spPr/>
      <dgm:t>
        <a:bodyPr/>
        <a:lstStyle/>
        <a:p>
          <a:endParaRPr lang="zh-CN" altLang="en-US"/>
        </a:p>
      </dgm:t>
    </dgm:pt>
    <dgm:pt modelId="{FD03252E-64C4-453F-862D-14809FEC6C57}">
      <dgm:prSet phldrT="[Text]"/>
      <dgm:spPr/>
      <dgm:t>
        <a:bodyPr/>
        <a:lstStyle/>
        <a:p>
          <a:r>
            <a:rPr lang="en-US" altLang="zh-CN" smtClean="0"/>
            <a:t>calendar</a:t>
          </a:r>
          <a:endParaRPr lang="zh-CN" altLang="en-US"/>
        </a:p>
      </dgm:t>
    </dgm:pt>
    <dgm:pt modelId="{36E16BAF-3E25-4EB3-A942-B715B4081C99}" type="parTrans" cxnId="{77766DBC-3C50-4824-A8E6-BA4AC0135612}">
      <dgm:prSet/>
      <dgm:spPr/>
      <dgm:t>
        <a:bodyPr/>
        <a:lstStyle/>
        <a:p>
          <a:endParaRPr lang="zh-CN" altLang="en-US"/>
        </a:p>
      </dgm:t>
    </dgm:pt>
    <dgm:pt modelId="{87B8C1D5-05E5-473C-9DB4-3AB4F40EE086}" type="sibTrans" cxnId="{77766DBC-3C50-4824-A8E6-BA4AC0135612}">
      <dgm:prSet/>
      <dgm:spPr/>
      <dgm:t>
        <a:bodyPr/>
        <a:lstStyle/>
        <a:p>
          <a:endParaRPr lang="zh-CN" altLang="en-US"/>
        </a:p>
      </dgm:t>
    </dgm:pt>
    <dgm:pt modelId="{4DD6E9BC-C63A-4305-B59D-B608A1892275}">
      <dgm:prSet phldrT="[Text]"/>
      <dgm:spPr/>
      <dgm:t>
        <a:bodyPr/>
        <a:lstStyle/>
        <a:p>
          <a:r>
            <a:rPr lang="en-US" altLang="zh-CN" smtClean="0"/>
            <a:t>core</a:t>
          </a:r>
          <a:endParaRPr lang="zh-CN" altLang="en-US"/>
        </a:p>
      </dgm:t>
    </dgm:pt>
    <dgm:pt modelId="{C3BB0834-0C6D-400F-82F4-AA5608C0750E}" type="parTrans" cxnId="{DAE6D01B-4C32-4339-B515-998B9F02D625}">
      <dgm:prSet/>
      <dgm:spPr/>
      <dgm:t>
        <a:bodyPr/>
        <a:lstStyle/>
        <a:p>
          <a:endParaRPr lang="zh-CN" altLang="en-US"/>
        </a:p>
      </dgm:t>
    </dgm:pt>
    <dgm:pt modelId="{3D9113DE-66AD-479E-9B22-64EF1A67B8F0}" type="sibTrans" cxnId="{DAE6D01B-4C32-4339-B515-998B9F02D625}">
      <dgm:prSet/>
      <dgm:spPr/>
      <dgm:t>
        <a:bodyPr/>
        <a:lstStyle/>
        <a:p>
          <a:endParaRPr lang="zh-CN" altLang="en-US"/>
        </a:p>
      </dgm:t>
    </dgm:pt>
    <dgm:pt modelId="{8205AEA8-6CA4-448F-B35F-803F1619498F}">
      <dgm:prSet phldrT="[Text]"/>
      <dgm:spPr/>
      <dgm:t>
        <a:bodyPr/>
        <a:lstStyle/>
        <a:p>
          <a:r>
            <a:rPr lang="en-US" altLang="zh-CN" smtClean="0"/>
            <a:t>dom</a:t>
          </a:r>
          <a:endParaRPr lang="zh-CN" altLang="en-US"/>
        </a:p>
      </dgm:t>
    </dgm:pt>
    <dgm:pt modelId="{E78CC9F3-E9CB-4700-B423-EAE0616F921F}" type="parTrans" cxnId="{60E3E952-C19C-4CEB-83D2-086AAFC655B4}">
      <dgm:prSet/>
      <dgm:spPr/>
      <dgm:t>
        <a:bodyPr/>
        <a:lstStyle/>
        <a:p>
          <a:endParaRPr lang="zh-CN" altLang="en-US"/>
        </a:p>
      </dgm:t>
    </dgm:pt>
    <dgm:pt modelId="{F103DCE4-1DAF-4976-BA76-16DF594DDB67}" type="sibTrans" cxnId="{60E3E952-C19C-4CEB-83D2-086AAFC655B4}">
      <dgm:prSet/>
      <dgm:spPr/>
      <dgm:t>
        <a:bodyPr/>
        <a:lstStyle/>
        <a:p>
          <a:endParaRPr lang="zh-CN" altLang="en-US"/>
        </a:p>
      </dgm:t>
    </dgm:pt>
    <dgm:pt modelId="{D2061397-9AB4-4156-ADFC-280E72810BE7}">
      <dgm:prSet phldrT="[Text]"/>
      <dgm:spPr/>
      <dgm:t>
        <a:bodyPr/>
        <a:lstStyle/>
        <a:p>
          <a:r>
            <a:rPr lang="en-US" altLang="zh-CN" smtClean="0"/>
            <a:t>event</a:t>
          </a:r>
          <a:endParaRPr lang="zh-CN" altLang="en-US"/>
        </a:p>
      </dgm:t>
    </dgm:pt>
    <dgm:pt modelId="{465097B4-8185-4F3A-9904-3CC048718F6D}" type="parTrans" cxnId="{F19289D4-46B7-4F4F-9403-B639995D4592}">
      <dgm:prSet/>
      <dgm:spPr/>
      <dgm:t>
        <a:bodyPr/>
        <a:lstStyle/>
        <a:p>
          <a:endParaRPr lang="zh-CN" altLang="en-US"/>
        </a:p>
      </dgm:t>
    </dgm:pt>
    <dgm:pt modelId="{9453BDC8-8529-40A2-B084-CBB1D84D3FAE}" type="sibTrans" cxnId="{F19289D4-46B7-4F4F-9403-B639995D4592}">
      <dgm:prSet/>
      <dgm:spPr/>
      <dgm:t>
        <a:bodyPr/>
        <a:lstStyle/>
        <a:p>
          <a:endParaRPr lang="zh-CN" altLang="en-US"/>
        </a:p>
      </dgm:t>
    </dgm:pt>
    <dgm:pt modelId="{45D413D0-8EC2-4714-8EE4-D6D8FC966CF0}">
      <dgm:prSet phldrT="[Text]"/>
      <dgm:spPr/>
      <dgm:t>
        <a:bodyPr/>
        <a:lstStyle/>
        <a:p>
          <a:r>
            <a:rPr lang="en-US" altLang="zh-CN" smtClean="0"/>
            <a:t>seed</a:t>
          </a:r>
          <a:endParaRPr lang="zh-CN" altLang="en-US"/>
        </a:p>
      </dgm:t>
    </dgm:pt>
    <dgm:pt modelId="{DD6F17CD-6CF1-480E-A075-3BFE6EBA2E6F}" type="parTrans" cxnId="{B22852FD-188A-4BC8-9CD8-B36034A6D947}">
      <dgm:prSet/>
      <dgm:spPr/>
      <dgm:t>
        <a:bodyPr/>
        <a:lstStyle/>
        <a:p>
          <a:endParaRPr lang="zh-CN" altLang="en-US"/>
        </a:p>
      </dgm:t>
    </dgm:pt>
    <dgm:pt modelId="{4DE2E697-03B6-4CF9-9430-FA96B9B792B2}" type="sibTrans" cxnId="{B22852FD-188A-4BC8-9CD8-B36034A6D947}">
      <dgm:prSet/>
      <dgm:spPr/>
      <dgm:t>
        <a:bodyPr/>
        <a:lstStyle/>
        <a:p>
          <a:endParaRPr lang="zh-CN" altLang="en-US"/>
        </a:p>
      </dgm:t>
    </dgm:pt>
    <dgm:pt modelId="{CF1D00B5-A8CA-4952-A032-0BA22E509C93}">
      <dgm:prSet phldrT="[Text]"/>
      <dgm:spPr/>
      <dgm:t>
        <a:bodyPr/>
        <a:lstStyle/>
        <a:p>
          <a:r>
            <a:rPr lang="en-US" altLang="zh-CN" smtClean="0"/>
            <a:t>web</a:t>
          </a:r>
          <a:endParaRPr lang="zh-CN" altLang="en-US"/>
        </a:p>
      </dgm:t>
    </dgm:pt>
    <dgm:pt modelId="{92292101-BD4B-456D-8755-160CEF8559D6}" type="parTrans" cxnId="{46AD0AC5-A3D4-4CEC-A997-3D9BC2327538}">
      <dgm:prSet/>
      <dgm:spPr/>
      <dgm:t>
        <a:bodyPr/>
        <a:lstStyle/>
        <a:p>
          <a:endParaRPr lang="zh-CN" altLang="en-US"/>
        </a:p>
      </dgm:t>
    </dgm:pt>
    <dgm:pt modelId="{0C3D648E-2536-44B1-8B45-70329CB970A3}" type="sibTrans" cxnId="{46AD0AC5-A3D4-4CEC-A997-3D9BC2327538}">
      <dgm:prSet/>
      <dgm:spPr/>
      <dgm:t>
        <a:bodyPr/>
        <a:lstStyle/>
        <a:p>
          <a:endParaRPr lang="zh-CN" altLang="en-US"/>
        </a:p>
      </dgm:t>
    </dgm:pt>
    <dgm:pt modelId="{B9B8B97C-22DF-418D-B405-781B05605538}">
      <dgm:prSet phldrT="[Text]"/>
      <dgm:spPr/>
      <dgm:t>
        <a:bodyPr/>
        <a:lstStyle/>
        <a:p>
          <a:r>
            <a:rPr lang="en-US" altLang="zh-CN"/>
            <a:t>loader</a:t>
          </a:r>
          <a:endParaRPr lang="zh-CN" altLang="en-US"/>
        </a:p>
      </dgm:t>
    </dgm:pt>
    <dgm:pt modelId="{ECF8681C-ABA7-459D-AAB7-4BDFE9E24407}" type="parTrans" cxnId="{2E06226B-0CF7-4009-BA76-187765DA8C96}">
      <dgm:prSet/>
      <dgm:spPr/>
      <dgm:t>
        <a:bodyPr/>
        <a:lstStyle/>
        <a:p>
          <a:endParaRPr lang="zh-CN" altLang="en-US"/>
        </a:p>
      </dgm:t>
    </dgm:pt>
    <dgm:pt modelId="{7EA04ABB-77F8-4AA5-8E07-75C1AED64220}" type="sibTrans" cxnId="{2E06226B-0CF7-4009-BA76-187765DA8C96}">
      <dgm:prSet/>
      <dgm:spPr/>
      <dgm:t>
        <a:bodyPr/>
        <a:lstStyle/>
        <a:p>
          <a:endParaRPr lang="zh-CN" altLang="en-US"/>
        </a:p>
      </dgm:t>
    </dgm:pt>
    <dgm:pt modelId="{92319096-B2DE-45F0-94F8-E6AF09893D92}">
      <dgm:prSet phldrT="[Text]"/>
      <dgm:spPr/>
      <dgm:t>
        <a:bodyPr/>
        <a:lstStyle/>
        <a:p>
          <a:r>
            <a:rPr lang="en-US" altLang="zh-CN" smtClean="0"/>
            <a:t>kernel</a:t>
          </a:r>
          <a:endParaRPr lang="zh-CN" altLang="en-US"/>
        </a:p>
      </dgm:t>
    </dgm:pt>
    <dgm:pt modelId="{F7864F55-A47F-4D7E-8ECD-4C6A8251DCFC}" type="parTrans" cxnId="{A1B19A55-13BD-4DC1-8592-E230BEEEB862}">
      <dgm:prSet/>
      <dgm:spPr/>
      <dgm:t>
        <a:bodyPr/>
        <a:lstStyle/>
        <a:p>
          <a:endParaRPr lang="zh-CN" altLang="en-US"/>
        </a:p>
      </dgm:t>
    </dgm:pt>
    <dgm:pt modelId="{58F0416D-C646-4F02-92B4-D4EED74255E6}" type="sibTrans" cxnId="{A1B19A55-13BD-4DC1-8592-E230BEEEB862}">
      <dgm:prSet/>
      <dgm:spPr/>
      <dgm:t>
        <a:bodyPr/>
        <a:lstStyle/>
        <a:p>
          <a:endParaRPr lang="zh-CN" altLang="en-US"/>
        </a:p>
      </dgm:t>
    </dgm:pt>
    <dgm:pt modelId="{A617A64E-DA8F-4DD8-8C2C-A64AC508E07C}">
      <dgm:prSet phldrT="[Text]"/>
      <dgm:spPr/>
      <dgm:t>
        <a:bodyPr/>
        <a:lstStyle/>
        <a:p>
          <a:r>
            <a:rPr lang="en-US" altLang="zh-CN" smtClean="0"/>
            <a:t>ajax</a:t>
          </a:r>
          <a:endParaRPr lang="zh-CN" altLang="en-US"/>
        </a:p>
      </dgm:t>
    </dgm:pt>
    <dgm:pt modelId="{361B4D0B-F3DB-4250-A28A-DD62016FDEB6}" type="parTrans" cxnId="{E05C009C-3048-4F8C-B31F-2DD647A19D3D}">
      <dgm:prSet/>
      <dgm:spPr/>
      <dgm:t>
        <a:bodyPr/>
        <a:lstStyle/>
        <a:p>
          <a:endParaRPr lang="zh-CN" altLang="en-US"/>
        </a:p>
      </dgm:t>
    </dgm:pt>
    <dgm:pt modelId="{3E4B708F-393F-44E2-BD80-FB59090BA7EF}" type="sibTrans" cxnId="{E05C009C-3048-4F8C-B31F-2DD647A19D3D}">
      <dgm:prSet/>
      <dgm:spPr/>
      <dgm:t>
        <a:bodyPr/>
        <a:lstStyle/>
        <a:p>
          <a:endParaRPr lang="zh-CN" altLang="en-US"/>
        </a:p>
      </dgm:t>
    </dgm:pt>
    <dgm:pt modelId="{FD9E09CF-E7E4-4038-A756-1302AF6A7B7D}">
      <dgm:prSet phldrT="[Text]"/>
      <dgm:spPr/>
      <dgm:t>
        <a:bodyPr/>
        <a:lstStyle/>
        <a:p>
          <a:r>
            <a:rPr lang="en-US" altLang="zh-CN"/>
            <a:t>...</a:t>
          </a:r>
          <a:endParaRPr lang="zh-CN" altLang="en-US"/>
        </a:p>
      </dgm:t>
    </dgm:pt>
    <dgm:pt modelId="{AAB42615-BC81-467D-B1D8-9644E11F4592}" type="parTrans" cxnId="{4AFF24D7-CCC7-48D1-9BD4-8B21CC65A838}">
      <dgm:prSet/>
      <dgm:spPr/>
      <dgm:t>
        <a:bodyPr/>
        <a:lstStyle/>
        <a:p>
          <a:endParaRPr lang="zh-CN" altLang="en-US"/>
        </a:p>
      </dgm:t>
    </dgm:pt>
    <dgm:pt modelId="{92F84301-CC5E-49BC-ABB6-338DF15BF8C7}" type="sibTrans" cxnId="{4AFF24D7-CCC7-48D1-9BD4-8B21CC65A838}">
      <dgm:prSet/>
      <dgm:spPr/>
      <dgm:t>
        <a:bodyPr/>
        <a:lstStyle/>
        <a:p>
          <a:endParaRPr lang="zh-CN" altLang="en-US"/>
        </a:p>
      </dgm:t>
    </dgm:pt>
    <dgm:pt modelId="{378EDF70-2CD7-43DC-A2B2-19CFB974E523}">
      <dgm:prSet phldrT="[Text]"/>
      <dgm:spPr/>
      <dgm:t>
        <a:bodyPr/>
        <a:lstStyle/>
        <a:p>
          <a:r>
            <a:rPr lang="en-US" altLang="zh-CN" smtClean="0"/>
            <a:t>overlay</a:t>
          </a:r>
          <a:endParaRPr lang="zh-CN" altLang="en-US"/>
        </a:p>
      </dgm:t>
    </dgm:pt>
    <dgm:pt modelId="{6F9A3174-A625-4CDA-9054-D7D78279940E}" type="parTrans" cxnId="{00C775DF-16E3-43DB-911C-BD1FE24D658D}">
      <dgm:prSet/>
      <dgm:spPr/>
      <dgm:t>
        <a:bodyPr/>
        <a:lstStyle/>
        <a:p>
          <a:endParaRPr lang="zh-CN" altLang="en-US"/>
        </a:p>
      </dgm:t>
    </dgm:pt>
    <dgm:pt modelId="{1595D3F2-B04A-4D96-A432-EEE8891ECCDD}" type="sibTrans" cxnId="{00C775DF-16E3-43DB-911C-BD1FE24D658D}">
      <dgm:prSet/>
      <dgm:spPr/>
      <dgm:t>
        <a:bodyPr/>
        <a:lstStyle/>
        <a:p>
          <a:endParaRPr lang="zh-CN" altLang="en-US"/>
        </a:p>
      </dgm:t>
    </dgm:pt>
    <dgm:pt modelId="{40012C8A-3AA9-4A28-A7CC-BB8A5837F8B6}">
      <dgm:prSet phldrT="[Text]"/>
      <dgm:spPr/>
      <dgm:t>
        <a:bodyPr/>
        <a:lstStyle/>
        <a:p>
          <a:r>
            <a:rPr lang="en-US" altLang="zh-CN" smtClean="0"/>
            <a:t>…</a:t>
          </a:r>
          <a:endParaRPr lang="zh-CN" altLang="en-US"/>
        </a:p>
      </dgm:t>
    </dgm:pt>
    <dgm:pt modelId="{5346716B-3432-44A5-8485-DAC789811DCF}" type="parTrans" cxnId="{0F466F89-C157-4E88-A9E3-478E53C2F2DE}">
      <dgm:prSet/>
      <dgm:spPr/>
    </dgm:pt>
    <dgm:pt modelId="{CFBF3410-6541-4BBF-8B68-2FD5FD726188}" type="sibTrans" cxnId="{0F466F89-C157-4E88-A9E3-478E53C2F2DE}">
      <dgm:prSet/>
      <dgm:spPr/>
    </dgm:pt>
    <dgm:pt modelId="{F100A16E-A96C-4D0A-99C6-40B0222159C7}" type="pres">
      <dgm:prSet presAssocID="{C13FA03E-DDBF-4B76-9B1A-0B250A7116A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96835E-BA01-4558-BEE2-41BE762497B1}" type="pres">
      <dgm:prSet presAssocID="{E0B5E6DF-8E41-4531-AE90-78486329FCB7}" presName="circle1" presStyleLbl="node1" presStyleIdx="0" presStyleCnt="3"/>
      <dgm:spPr/>
    </dgm:pt>
    <dgm:pt modelId="{2CE32690-F7CC-4EB5-9B5A-A85C1A046B12}" type="pres">
      <dgm:prSet presAssocID="{E0B5E6DF-8E41-4531-AE90-78486329FCB7}" presName="space" presStyleCnt="0"/>
      <dgm:spPr/>
    </dgm:pt>
    <dgm:pt modelId="{D9762316-CF2D-4BB5-A4EB-C05AB4B2AB07}" type="pres">
      <dgm:prSet presAssocID="{E0B5E6DF-8E41-4531-AE90-78486329FCB7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B2F7FE2C-8B0D-4361-9A71-C8C2B206F9C4}" type="pres">
      <dgm:prSet presAssocID="{4DD6E9BC-C63A-4305-B59D-B608A1892275}" presName="vertSpace2" presStyleLbl="node1" presStyleIdx="0" presStyleCnt="3"/>
      <dgm:spPr/>
    </dgm:pt>
    <dgm:pt modelId="{A8864862-ACFF-4449-B1D8-4F3089936DF4}" type="pres">
      <dgm:prSet presAssocID="{4DD6E9BC-C63A-4305-B59D-B608A1892275}" presName="circle2" presStyleLbl="node1" presStyleIdx="1" presStyleCnt="3"/>
      <dgm:spPr/>
    </dgm:pt>
    <dgm:pt modelId="{9D8835C4-84CA-46C7-ACCD-27E79957F4A8}" type="pres">
      <dgm:prSet presAssocID="{4DD6E9BC-C63A-4305-B59D-B608A1892275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73FC90DC-DAA0-4AD5-BF98-90A58E52ED64}" type="pres">
      <dgm:prSet presAssocID="{45D413D0-8EC2-4714-8EE4-D6D8FC966CF0}" presName="vertSpace3" presStyleLbl="node1" presStyleIdx="1" presStyleCnt="3"/>
      <dgm:spPr/>
    </dgm:pt>
    <dgm:pt modelId="{83812B0B-1972-43C9-9323-894F09F16B6C}" type="pres">
      <dgm:prSet presAssocID="{45D413D0-8EC2-4714-8EE4-D6D8FC966CF0}" presName="circle3" presStyleLbl="node1" presStyleIdx="2" presStyleCnt="3"/>
      <dgm:spPr/>
    </dgm:pt>
    <dgm:pt modelId="{EBAFE902-C15D-4AB5-83DC-88DB46528001}" type="pres">
      <dgm:prSet presAssocID="{45D413D0-8EC2-4714-8EE4-D6D8FC966CF0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FA767F43-22D3-44AF-8C21-E50FE18F9D08}" type="pres">
      <dgm:prSet presAssocID="{E0B5E6DF-8E41-4531-AE90-78486329FCB7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03A16-05AF-445E-AACF-8142BE6C52C5}" type="pres">
      <dgm:prSet presAssocID="{E0B5E6DF-8E41-4531-AE90-78486329FCB7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F0643-6BFD-4996-93E9-FE5FF197CB46}" type="pres">
      <dgm:prSet presAssocID="{4DD6E9BC-C63A-4305-B59D-B608A189227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CB6B44-4C01-4EE0-A5C9-56311D67565E}" type="pres">
      <dgm:prSet presAssocID="{4DD6E9BC-C63A-4305-B59D-B608A189227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53F10-AA46-4039-A0C5-648F82DB58BB}" type="pres">
      <dgm:prSet presAssocID="{45D413D0-8EC2-4714-8EE4-D6D8FC966CF0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4FD9E-8169-45BF-BD8B-EB40028AD474}" type="pres">
      <dgm:prSet presAssocID="{45D413D0-8EC2-4714-8EE4-D6D8FC966CF0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C7A1FF-D41C-4E9D-8B29-F43FC38BE782}" type="presOf" srcId="{D2061397-9AB4-4156-ADFC-280E72810BE7}" destId="{2FCB6B44-4C01-4EE0-A5C9-56311D67565E}" srcOrd="0" destOrd="1" presId="urn:microsoft.com/office/officeart/2005/8/layout/target3"/>
    <dgm:cxn modelId="{7E92AFF7-8A76-4047-AA34-B3C9B05EE866}" type="presOf" srcId="{92319096-B2DE-45F0-94F8-E6AF09893D92}" destId="{FCE4FD9E-8169-45BF-BD8B-EB40028AD474}" srcOrd="0" destOrd="0" presId="urn:microsoft.com/office/officeart/2005/8/layout/target3"/>
    <dgm:cxn modelId="{DA3B6E1D-7748-4422-97B5-89BC3362AFDD}" type="presOf" srcId="{A617A64E-DA8F-4DD8-8C2C-A64AC508E07C}" destId="{2FCB6B44-4C01-4EE0-A5C9-56311D67565E}" srcOrd="0" destOrd="2" presId="urn:microsoft.com/office/officeart/2005/8/layout/target3"/>
    <dgm:cxn modelId="{46AD0AC5-A3D4-4CEC-A997-3D9BC2327538}" srcId="{45D413D0-8EC2-4714-8EE4-D6D8FC966CF0}" destId="{CF1D00B5-A8CA-4952-A032-0BA22E509C93}" srcOrd="1" destOrd="0" parTransId="{92292101-BD4B-456D-8755-160CEF8559D6}" sibTransId="{0C3D648E-2536-44B1-8B45-70329CB970A3}"/>
    <dgm:cxn modelId="{04AAE25F-8CE2-4AA1-8936-208D584B82C3}" srcId="{E0B5E6DF-8E41-4531-AE90-78486329FCB7}" destId="{440A48BD-10A9-4C4A-A4AB-80DA37D7BCB3}" srcOrd="0" destOrd="0" parTransId="{0B21A193-CEF3-4FF9-8B97-071C2F87B20A}" sibTransId="{483070B9-6EC7-4122-A1C7-4F5DBAA95737}"/>
    <dgm:cxn modelId="{A1B19A55-13BD-4DC1-8592-E230BEEEB862}" srcId="{45D413D0-8EC2-4714-8EE4-D6D8FC966CF0}" destId="{92319096-B2DE-45F0-94F8-E6AF09893D92}" srcOrd="0" destOrd="0" parTransId="{F7864F55-A47F-4D7E-8ECD-4C6A8251DCFC}" sibTransId="{58F0416D-C646-4F02-92B4-D4EED74255E6}"/>
    <dgm:cxn modelId="{D7F275FC-5C98-4B8B-8567-6CB05E06C59A}" srcId="{C13FA03E-DDBF-4B76-9B1A-0B250A7116AB}" destId="{E0B5E6DF-8E41-4531-AE90-78486329FCB7}" srcOrd="0" destOrd="0" parTransId="{450ADD7B-2E2E-490C-A92D-2DFCA179AD22}" sibTransId="{07CAF7A5-E03F-43DD-A07D-D7F14F70221C}"/>
    <dgm:cxn modelId="{CA15177F-2C9C-4D53-8077-3F9641DD08DA}" type="presOf" srcId="{E0B5E6DF-8E41-4531-AE90-78486329FCB7}" destId="{FA767F43-22D3-44AF-8C21-E50FE18F9D08}" srcOrd="1" destOrd="0" presId="urn:microsoft.com/office/officeart/2005/8/layout/target3"/>
    <dgm:cxn modelId="{BC8C163C-786A-411A-9A8A-B0B3DFDDFDC1}" type="presOf" srcId="{440A48BD-10A9-4C4A-A4AB-80DA37D7BCB3}" destId="{3A503A16-05AF-445E-AACF-8142BE6C52C5}" srcOrd="0" destOrd="0" presId="urn:microsoft.com/office/officeart/2005/8/layout/target3"/>
    <dgm:cxn modelId="{455D676B-0353-4CAE-A48D-1B6AD428BD63}" type="presOf" srcId="{C13FA03E-DDBF-4B76-9B1A-0B250A7116AB}" destId="{F100A16E-A96C-4D0A-99C6-40B0222159C7}" srcOrd="0" destOrd="0" presId="urn:microsoft.com/office/officeart/2005/8/layout/target3"/>
    <dgm:cxn modelId="{E05C009C-3048-4F8C-B31F-2DD647A19D3D}" srcId="{4DD6E9BC-C63A-4305-B59D-B608A1892275}" destId="{A617A64E-DA8F-4DD8-8C2C-A64AC508E07C}" srcOrd="2" destOrd="0" parTransId="{361B4D0B-F3DB-4250-A28A-DD62016FDEB6}" sibTransId="{3E4B708F-393F-44E2-BD80-FB59090BA7EF}"/>
    <dgm:cxn modelId="{CE69B5E3-78F8-4E14-A196-5DBECEB587CB}" type="presOf" srcId="{FD9E09CF-E7E4-4038-A756-1302AF6A7B7D}" destId="{2FCB6B44-4C01-4EE0-A5C9-56311D67565E}" srcOrd="0" destOrd="3" presId="urn:microsoft.com/office/officeart/2005/8/layout/target3"/>
    <dgm:cxn modelId="{C9139479-18EF-47B1-853C-61BA45A3451C}" type="presOf" srcId="{4DD6E9BC-C63A-4305-B59D-B608A1892275}" destId="{9D8835C4-84CA-46C7-ACCD-27E79957F4A8}" srcOrd="0" destOrd="0" presId="urn:microsoft.com/office/officeart/2005/8/layout/target3"/>
    <dgm:cxn modelId="{2E06226B-0CF7-4009-BA76-187765DA8C96}" srcId="{45D413D0-8EC2-4714-8EE4-D6D8FC966CF0}" destId="{B9B8B97C-22DF-418D-B405-781B05605538}" srcOrd="2" destOrd="0" parTransId="{ECF8681C-ABA7-459D-AAB7-4BDFE9E24407}" sibTransId="{7EA04ABB-77F8-4AA5-8E07-75C1AED64220}"/>
    <dgm:cxn modelId="{60E3E952-C19C-4CEB-83D2-086AAFC655B4}" srcId="{4DD6E9BC-C63A-4305-B59D-B608A1892275}" destId="{8205AEA8-6CA4-448F-B35F-803F1619498F}" srcOrd="0" destOrd="0" parTransId="{E78CC9F3-E9CB-4700-B423-EAE0616F921F}" sibTransId="{F103DCE4-1DAF-4976-BA76-16DF594DDB67}"/>
    <dgm:cxn modelId="{740F16C9-89B0-4221-B040-50D4FC3D45D1}" type="presOf" srcId="{CF1D00B5-A8CA-4952-A032-0BA22E509C93}" destId="{FCE4FD9E-8169-45BF-BD8B-EB40028AD474}" srcOrd="0" destOrd="1" presId="urn:microsoft.com/office/officeart/2005/8/layout/target3"/>
    <dgm:cxn modelId="{FA124526-DF41-4278-8731-07A58C26C677}" type="presOf" srcId="{B9B8B97C-22DF-418D-B405-781B05605538}" destId="{FCE4FD9E-8169-45BF-BD8B-EB40028AD474}" srcOrd="0" destOrd="2" presId="urn:microsoft.com/office/officeart/2005/8/layout/target3"/>
    <dgm:cxn modelId="{43143805-EE87-4168-9484-7D419BDD1914}" type="presOf" srcId="{E0B5E6DF-8E41-4531-AE90-78486329FCB7}" destId="{D9762316-CF2D-4BB5-A4EB-C05AB4B2AB07}" srcOrd="0" destOrd="0" presId="urn:microsoft.com/office/officeart/2005/8/layout/target3"/>
    <dgm:cxn modelId="{0F466F89-C157-4E88-A9E3-478E53C2F2DE}" srcId="{E0B5E6DF-8E41-4531-AE90-78486329FCB7}" destId="{40012C8A-3AA9-4A28-A7CC-BB8A5837F8B6}" srcOrd="3" destOrd="0" parTransId="{5346716B-3432-44A5-8485-DAC789811DCF}" sibTransId="{CFBF3410-6541-4BBF-8B68-2FD5FD726188}"/>
    <dgm:cxn modelId="{0B225A77-0FFE-4EDA-A5F6-DE92C724D9A7}" type="presOf" srcId="{45D413D0-8EC2-4714-8EE4-D6D8FC966CF0}" destId="{EBAFE902-C15D-4AB5-83DC-88DB46528001}" srcOrd="0" destOrd="0" presId="urn:microsoft.com/office/officeart/2005/8/layout/target3"/>
    <dgm:cxn modelId="{4AFF24D7-CCC7-48D1-9BD4-8B21CC65A838}" srcId="{4DD6E9BC-C63A-4305-B59D-B608A1892275}" destId="{FD9E09CF-E7E4-4038-A756-1302AF6A7B7D}" srcOrd="3" destOrd="0" parTransId="{AAB42615-BC81-467D-B1D8-9644E11F4592}" sibTransId="{92F84301-CC5E-49BC-ABB6-338DF15BF8C7}"/>
    <dgm:cxn modelId="{00C775DF-16E3-43DB-911C-BD1FE24D658D}" srcId="{E0B5E6DF-8E41-4531-AE90-78486329FCB7}" destId="{378EDF70-2CD7-43DC-A2B2-19CFB974E523}" srcOrd="2" destOrd="0" parTransId="{6F9A3174-A625-4CDA-9054-D7D78279940E}" sibTransId="{1595D3F2-B04A-4D96-A432-EEE8891ECCDD}"/>
    <dgm:cxn modelId="{DAE6D01B-4C32-4339-B515-998B9F02D625}" srcId="{C13FA03E-DDBF-4B76-9B1A-0B250A7116AB}" destId="{4DD6E9BC-C63A-4305-B59D-B608A1892275}" srcOrd="1" destOrd="0" parTransId="{C3BB0834-0C6D-400F-82F4-AA5608C0750E}" sibTransId="{3D9113DE-66AD-479E-9B22-64EF1A67B8F0}"/>
    <dgm:cxn modelId="{B7C98FE8-F9ED-4DFF-AD82-E780DCDB5A43}" type="presOf" srcId="{378EDF70-2CD7-43DC-A2B2-19CFB974E523}" destId="{3A503A16-05AF-445E-AACF-8142BE6C52C5}" srcOrd="0" destOrd="2" presId="urn:microsoft.com/office/officeart/2005/8/layout/target3"/>
    <dgm:cxn modelId="{77766DBC-3C50-4824-A8E6-BA4AC0135612}" srcId="{E0B5E6DF-8E41-4531-AE90-78486329FCB7}" destId="{FD03252E-64C4-453F-862D-14809FEC6C57}" srcOrd="1" destOrd="0" parTransId="{36E16BAF-3E25-4EB3-A942-B715B4081C99}" sibTransId="{87B8C1D5-05E5-473C-9DB4-3AB4F40EE086}"/>
    <dgm:cxn modelId="{B5A596A9-DDFF-4230-8B1C-E91D77AE2449}" type="presOf" srcId="{8205AEA8-6CA4-448F-B35F-803F1619498F}" destId="{2FCB6B44-4C01-4EE0-A5C9-56311D67565E}" srcOrd="0" destOrd="0" presId="urn:microsoft.com/office/officeart/2005/8/layout/target3"/>
    <dgm:cxn modelId="{F46DA0DF-1FD6-4B15-A84A-B42F695B25E1}" type="presOf" srcId="{40012C8A-3AA9-4A28-A7CC-BB8A5837F8B6}" destId="{3A503A16-05AF-445E-AACF-8142BE6C52C5}" srcOrd="0" destOrd="3" presId="urn:microsoft.com/office/officeart/2005/8/layout/target3"/>
    <dgm:cxn modelId="{5900B85E-2425-4C0C-AA91-C423BD6F1785}" type="presOf" srcId="{4DD6E9BC-C63A-4305-B59D-B608A1892275}" destId="{F79F0643-6BFD-4996-93E9-FE5FF197CB46}" srcOrd="1" destOrd="0" presId="urn:microsoft.com/office/officeart/2005/8/layout/target3"/>
    <dgm:cxn modelId="{F19289D4-46B7-4F4F-9403-B639995D4592}" srcId="{4DD6E9BC-C63A-4305-B59D-B608A1892275}" destId="{D2061397-9AB4-4156-ADFC-280E72810BE7}" srcOrd="1" destOrd="0" parTransId="{465097B4-8185-4F3A-9904-3CC048718F6D}" sibTransId="{9453BDC8-8529-40A2-B084-CBB1D84D3FAE}"/>
    <dgm:cxn modelId="{B22852FD-188A-4BC8-9CD8-B36034A6D947}" srcId="{C13FA03E-DDBF-4B76-9B1A-0B250A7116AB}" destId="{45D413D0-8EC2-4714-8EE4-D6D8FC966CF0}" srcOrd="2" destOrd="0" parTransId="{DD6F17CD-6CF1-480E-A075-3BFE6EBA2E6F}" sibTransId="{4DE2E697-03B6-4CF9-9430-FA96B9B792B2}"/>
    <dgm:cxn modelId="{1E6F3298-310C-4C1D-8C7A-354DFE539823}" type="presOf" srcId="{45D413D0-8EC2-4714-8EE4-D6D8FC966CF0}" destId="{7AC53F10-AA46-4039-A0C5-648F82DB58BB}" srcOrd="1" destOrd="0" presId="urn:microsoft.com/office/officeart/2005/8/layout/target3"/>
    <dgm:cxn modelId="{B6C9D505-85E4-4311-9C68-304A02F74FB1}" type="presOf" srcId="{FD03252E-64C4-453F-862D-14809FEC6C57}" destId="{3A503A16-05AF-445E-AACF-8142BE6C52C5}" srcOrd="0" destOrd="1" presId="urn:microsoft.com/office/officeart/2005/8/layout/target3"/>
    <dgm:cxn modelId="{F62F9190-A1ED-48C9-AF43-0F7E3FA4BDF2}" type="presParOf" srcId="{F100A16E-A96C-4D0A-99C6-40B0222159C7}" destId="{D896835E-BA01-4558-BEE2-41BE762497B1}" srcOrd="0" destOrd="0" presId="urn:microsoft.com/office/officeart/2005/8/layout/target3"/>
    <dgm:cxn modelId="{15A1E254-E5CD-403F-BB72-456A4F7DC0C5}" type="presParOf" srcId="{F100A16E-A96C-4D0A-99C6-40B0222159C7}" destId="{2CE32690-F7CC-4EB5-9B5A-A85C1A046B12}" srcOrd="1" destOrd="0" presId="urn:microsoft.com/office/officeart/2005/8/layout/target3"/>
    <dgm:cxn modelId="{36E04B58-745D-48BF-B08B-56B647B941FD}" type="presParOf" srcId="{F100A16E-A96C-4D0A-99C6-40B0222159C7}" destId="{D9762316-CF2D-4BB5-A4EB-C05AB4B2AB07}" srcOrd="2" destOrd="0" presId="urn:microsoft.com/office/officeart/2005/8/layout/target3"/>
    <dgm:cxn modelId="{ACCB425F-3050-464C-A52D-04614B1AFDD6}" type="presParOf" srcId="{F100A16E-A96C-4D0A-99C6-40B0222159C7}" destId="{B2F7FE2C-8B0D-4361-9A71-C8C2B206F9C4}" srcOrd="3" destOrd="0" presId="urn:microsoft.com/office/officeart/2005/8/layout/target3"/>
    <dgm:cxn modelId="{E922BBF3-0C98-40EF-83CA-6EEDAAE7CB07}" type="presParOf" srcId="{F100A16E-A96C-4D0A-99C6-40B0222159C7}" destId="{A8864862-ACFF-4449-B1D8-4F3089936DF4}" srcOrd="4" destOrd="0" presId="urn:microsoft.com/office/officeart/2005/8/layout/target3"/>
    <dgm:cxn modelId="{26F1F43C-344D-4093-A3E4-55DB13D909B3}" type="presParOf" srcId="{F100A16E-A96C-4D0A-99C6-40B0222159C7}" destId="{9D8835C4-84CA-46C7-ACCD-27E79957F4A8}" srcOrd="5" destOrd="0" presId="urn:microsoft.com/office/officeart/2005/8/layout/target3"/>
    <dgm:cxn modelId="{D21F979A-A090-4613-8E7A-84200D749E88}" type="presParOf" srcId="{F100A16E-A96C-4D0A-99C6-40B0222159C7}" destId="{73FC90DC-DAA0-4AD5-BF98-90A58E52ED64}" srcOrd="6" destOrd="0" presId="urn:microsoft.com/office/officeart/2005/8/layout/target3"/>
    <dgm:cxn modelId="{59B70118-CB78-4442-92DC-693E0DAD8001}" type="presParOf" srcId="{F100A16E-A96C-4D0A-99C6-40B0222159C7}" destId="{83812B0B-1972-43C9-9323-894F09F16B6C}" srcOrd="7" destOrd="0" presId="urn:microsoft.com/office/officeart/2005/8/layout/target3"/>
    <dgm:cxn modelId="{6F6AB5D5-A81D-465C-8112-4CF6910A3329}" type="presParOf" srcId="{F100A16E-A96C-4D0A-99C6-40B0222159C7}" destId="{EBAFE902-C15D-4AB5-83DC-88DB46528001}" srcOrd="8" destOrd="0" presId="urn:microsoft.com/office/officeart/2005/8/layout/target3"/>
    <dgm:cxn modelId="{75EC4EB4-9FAF-4876-982A-030D060E97BD}" type="presParOf" srcId="{F100A16E-A96C-4D0A-99C6-40B0222159C7}" destId="{FA767F43-22D3-44AF-8C21-E50FE18F9D08}" srcOrd="9" destOrd="0" presId="urn:microsoft.com/office/officeart/2005/8/layout/target3"/>
    <dgm:cxn modelId="{B8BC2A02-4906-4CC0-A18F-BC8DF1185E20}" type="presParOf" srcId="{F100A16E-A96C-4D0A-99C6-40B0222159C7}" destId="{3A503A16-05AF-445E-AACF-8142BE6C52C5}" srcOrd="10" destOrd="0" presId="urn:microsoft.com/office/officeart/2005/8/layout/target3"/>
    <dgm:cxn modelId="{E376F147-6EA0-4116-8C94-1DCE6D0E07FA}" type="presParOf" srcId="{F100A16E-A96C-4D0A-99C6-40B0222159C7}" destId="{F79F0643-6BFD-4996-93E9-FE5FF197CB46}" srcOrd="11" destOrd="0" presId="urn:microsoft.com/office/officeart/2005/8/layout/target3"/>
    <dgm:cxn modelId="{A6843B4C-5DAE-4209-805E-8CA41CC9AB96}" type="presParOf" srcId="{F100A16E-A96C-4D0A-99C6-40B0222159C7}" destId="{2FCB6B44-4C01-4EE0-A5C9-56311D67565E}" srcOrd="12" destOrd="0" presId="urn:microsoft.com/office/officeart/2005/8/layout/target3"/>
    <dgm:cxn modelId="{7E378BB6-2BFA-4D81-9F9D-F6DD89B43C06}" type="presParOf" srcId="{F100A16E-A96C-4D0A-99C6-40B0222159C7}" destId="{7AC53F10-AA46-4039-A0C5-648F82DB58BB}" srcOrd="13" destOrd="0" presId="urn:microsoft.com/office/officeart/2005/8/layout/target3"/>
    <dgm:cxn modelId="{44D636C8-10A3-4FCE-BFF6-2718392CBC25}" type="presParOf" srcId="{F100A16E-A96C-4D0A-99C6-40B0222159C7}" destId="{FCE4FD9E-8169-45BF-BD8B-EB40028AD47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26398-E53C-43DA-8CC9-AC886AB3A67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3D9FEE2-A81D-49A7-BB0C-ADAFFC99DF92}">
      <dgm:prSet phldrT="[Text]" custT="1"/>
      <dgm:spPr/>
      <dgm:t>
        <a:bodyPr/>
        <a:lstStyle/>
        <a:p>
          <a:r>
            <a:rPr lang="zh-CN" altLang="en-US" sz="3200" smtClean="0">
              <a:solidFill>
                <a:schemeClr val="bg1"/>
              </a:solidFill>
            </a:rPr>
            <a:t>基础核心</a:t>
          </a:r>
          <a:endParaRPr lang="zh-CN" altLang="en-US" sz="3200">
            <a:solidFill>
              <a:schemeClr val="bg1"/>
            </a:solidFill>
          </a:endParaRPr>
        </a:p>
      </dgm:t>
    </dgm:pt>
    <dgm:pt modelId="{656AAC59-372A-4F37-A129-24B652FD3C3E}" type="parTrans" cxnId="{D0D8DBD6-A5E6-4CF0-A741-76560055768E}">
      <dgm:prSet/>
      <dgm:spPr/>
      <dgm:t>
        <a:bodyPr/>
        <a:lstStyle/>
        <a:p>
          <a:endParaRPr lang="zh-CN" altLang="en-US"/>
        </a:p>
      </dgm:t>
    </dgm:pt>
    <dgm:pt modelId="{E430F438-4803-473B-A52B-C65B15A67137}" type="sibTrans" cxnId="{D0D8DBD6-A5E6-4CF0-A741-76560055768E}">
      <dgm:prSet/>
      <dgm:spPr/>
      <dgm:t>
        <a:bodyPr/>
        <a:lstStyle/>
        <a:p>
          <a:endParaRPr lang="zh-CN" altLang="en-US"/>
        </a:p>
      </dgm:t>
    </dgm:pt>
    <dgm:pt modelId="{B5FE2C35-0DBF-4B13-B165-7CDD0D10477C}">
      <dgm:prSet phldrT="[Text]" custT="1"/>
      <dgm:spPr/>
      <dgm:t>
        <a:bodyPr/>
        <a:lstStyle/>
        <a:p>
          <a:r>
            <a:rPr lang="zh-CN" altLang="en-US" sz="3200" smtClean="0">
              <a:solidFill>
                <a:schemeClr val="bg1"/>
              </a:solidFill>
            </a:rPr>
            <a:t>社区化、子品牌</a:t>
          </a:r>
          <a:endParaRPr lang="zh-CN" altLang="en-US" sz="3200">
            <a:solidFill>
              <a:schemeClr val="bg1"/>
            </a:solidFill>
          </a:endParaRPr>
        </a:p>
      </dgm:t>
    </dgm:pt>
    <dgm:pt modelId="{8BEAF0DB-3B48-4858-B9C6-0A4FB5B650F1}" type="sibTrans" cxnId="{7528DBFC-B08D-417C-AC84-ACBEA8EFBA24}">
      <dgm:prSet/>
      <dgm:spPr/>
      <dgm:t>
        <a:bodyPr/>
        <a:lstStyle/>
        <a:p>
          <a:endParaRPr lang="zh-CN" altLang="en-US"/>
        </a:p>
      </dgm:t>
    </dgm:pt>
    <dgm:pt modelId="{04278BD1-ACDF-4B36-B842-C4B45A5DE03B}" type="parTrans" cxnId="{7528DBFC-B08D-417C-AC84-ACBEA8EFBA24}">
      <dgm:prSet/>
      <dgm:spPr/>
      <dgm:t>
        <a:bodyPr/>
        <a:lstStyle/>
        <a:p>
          <a:endParaRPr lang="zh-CN" altLang="en-US"/>
        </a:p>
      </dgm:t>
    </dgm:pt>
    <dgm:pt modelId="{C4C22794-46C5-4406-86A4-7061B5CCD17B}">
      <dgm:prSet phldrT="[Text]" custT="1"/>
      <dgm:spPr/>
      <dgm:t>
        <a:bodyPr/>
        <a:lstStyle/>
        <a:p>
          <a:r>
            <a:rPr lang="zh-CN" altLang="en-US" sz="3200" smtClean="0">
              <a:solidFill>
                <a:schemeClr val="bg1"/>
              </a:solidFill>
            </a:rPr>
            <a:t>常用组件</a:t>
          </a:r>
          <a:endParaRPr lang="zh-CN" altLang="en-US" sz="3200">
            <a:solidFill>
              <a:schemeClr val="bg1"/>
            </a:solidFill>
          </a:endParaRPr>
        </a:p>
      </dgm:t>
    </dgm:pt>
    <dgm:pt modelId="{915F558A-5570-4A9E-8D2D-B3BACA4AB8DD}" type="sibTrans" cxnId="{65CA2E8D-171D-49CB-8388-FA38CAA2659A}">
      <dgm:prSet/>
      <dgm:spPr/>
      <dgm:t>
        <a:bodyPr/>
        <a:lstStyle/>
        <a:p>
          <a:endParaRPr lang="zh-CN" altLang="en-US"/>
        </a:p>
      </dgm:t>
    </dgm:pt>
    <dgm:pt modelId="{2822B769-6E92-4E09-9605-3F74E5C44B4F}" type="parTrans" cxnId="{65CA2E8D-171D-49CB-8388-FA38CAA2659A}">
      <dgm:prSet/>
      <dgm:spPr/>
      <dgm:t>
        <a:bodyPr/>
        <a:lstStyle/>
        <a:p>
          <a:endParaRPr lang="zh-CN" altLang="en-US"/>
        </a:p>
      </dgm:t>
    </dgm:pt>
    <dgm:pt modelId="{0EE83455-9729-4A8C-8F84-FA2413F8591F}" type="pres">
      <dgm:prSet presAssocID="{67D26398-E53C-43DA-8CC9-AC886AB3A672}" presName="arrowDiagram" presStyleCnt="0">
        <dgm:presLayoutVars>
          <dgm:chMax val="5"/>
          <dgm:dir/>
          <dgm:resizeHandles val="exact"/>
        </dgm:presLayoutVars>
      </dgm:prSet>
      <dgm:spPr/>
    </dgm:pt>
    <dgm:pt modelId="{60E6C931-2889-4BF2-9590-9DAF30CEA4FA}" type="pres">
      <dgm:prSet presAssocID="{67D26398-E53C-43DA-8CC9-AC886AB3A672}" presName="arrow" presStyleLbl="bgShp" presStyleIdx="0" presStyleCnt="1"/>
      <dgm:spPr/>
    </dgm:pt>
    <dgm:pt modelId="{43AB5ED4-65C7-427D-B71B-1DA4A87F7D1A}" type="pres">
      <dgm:prSet presAssocID="{67D26398-E53C-43DA-8CC9-AC886AB3A672}" presName="arrowDiagram3" presStyleCnt="0"/>
      <dgm:spPr/>
    </dgm:pt>
    <dgm:pt modelId="{BAF387C3-9656-467E-A663-AB56D161005E}" type="pres">
      <dgm:prSet presAssocID="{53D9FEE2-A81D-49A7-BB0C-ADAFFC99DF92}" presName="bullet3a" presStyleLbl="node1" presStyleIdx="0" presStyleCnt="3"/>
      <dgm:spPr/>
    </dgm:pt>
    <dgm:pt modelId="{7C196DE4-C0CF-4C8B-848A-F7BBD33D94E5}" type="pres">
      <dgm:prSet presAssocID="{53D9FEE2-A81D-49A7-BB0C-ADAFFC99DF92}" presName="textBox3a" presStyleLbl="revTx" presStyleIdx="0" presStyleCnt="3" custScaleX="146868" custScaleY="30311" custLinFactNeighborX="27206" custLinFactNeighborY="-26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D3E5A-711C-4C83-9189-3585342993B9}" type="pres">
      <dgm:prSet presAssocID="{C4C22794-46C5-4406-86A4-7061B5CCD17B}" presName="bullet3b" presStyleLbl="node1" presStyleIdx="1" presStyleCnt="3"/>
      <dgm:spPr/>
    </dgm:pt>
    <dgm:pt modelId="{B8CD51B3-0EF4-4B41-B885-C1727E2A879C}" type="pres">
      <dgm:prSet presAssocID="{C4C22794-46C5-4406-86A4-7061B5CCD17B}" presName="textBox3b" presStyleLbl="revTx" presStyleIdx="1" presStyleCnt="3" custScaleX="154333" custScaleY="16170" custLinFactNeighborX="27536" custLinFactNeighborY="-273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9B392-9316-4160-BE55-023EB82A6F13}" type="pres">
      <dgm:prSet presAssocID="{B5FE2C35-0DBF-4B13-B165-7CDD0D10477C}" presName="bullet3c" presStyleLbl="node1" presStyleIdx="2" presStyleCnt="3"/>
      <dgm:spPr/>
    </dgm:pt>
    <dgm:pt modelId="{999ED688-9616-45AC-A332-BABEB2B1467A}" type="pres">
      <dgm:prSet presAssocID="{B5FE2C35-0DBF-4B13-B165-7CDD0D10477C}" presName="textBox3c" presStyleLbl="revTx" presStyleIdx="2" presStyleCnt="3" custScaleX="178343" custScaleY="12029" custLinFactX="-16884" custLinFactNeighborX="-100000" custLinFactNeighborY="-723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F899F9-FA79-4932-91C6-583335B9A1DE}" type="presOf" srcId="{53D9FEE2-A81D-49A7-BB0C-ADAFFC99DF92}" destId="{7C196DE4-C0CF-4C8B-848A-F7BBD33D94E5}" srcOrd="0" destOrd="0" presId="urn:microsoft.com/office/officeart/2005/8/layout/arrow2"/>
    <dgm:cxn modelId="{171CB232-FFF4-4C0A-B8BA-E153EF35385E}" type="presOf" srcId="{B5FE2C35-0DBF-4B13-B165-7CDD0D10477C}" destId="{999ED688-9616-45AC-A332-BABEB2B1467A}" srcOrd="0" destOrd="0" presId="urn:microsoft.com/office/officeart/2005/8/layout/arrow2"/>
    <dgm:cxn modelId="{40D2A790-2A94-46BA-9EE5-C98C271056A1}" type="presOf" srcId="{C4C22794-46C5-4406-86A4-7061B5CCD17B}" destId="{B8CD51B3-0EF4-4B41-B885-C1727E2A879C}" srcOrd="0" destOrd="0" presId="urn:microsoft.com/office/officeart/2005/8/layout/arrow2"/>
    <dgm:cxn modelId="{7528DBFC-B08D-417C-AC84-ACBEA8EFBA24}" srcId="{67D26398-E53C-43DA-8CC9-AC886AB3A672}" destId="{B5FE2C35-0DBF-4B13-B165-7CDD0D10477C}" srcOrd="2" destOrd="0" parTransId="{04278BD1-ACDF-4B36-B842-C4B45A5DE03B}" sibTransId="{8BEAF0DB-3B48-4858-B9C6-0A4FB5B650F1}"/>
    <dgm:cxn modelId="{D0D8DBD6-A5E6-4CF0-A741-76560055768E}" srcId="{67D26398-E53C-43DA-8CC9-AC886AB3A672}" destId="{53D9FEE2-A81D-49A7-BB0C-ADAFFC99DF92}" srcOrd="0" destOrd="0" parTransId="{656AAC59-372A-4F37-A129-24B652FD3C3E}" sibTransId="{E430F438-4803-473B-A52B-C65B15A67137}"/>
    <dgm:cxn modelId="{65CA2E8D-171D-49CB-8388-FA38CAA2659A}" srcId="{67D26398-E53C-43DA-8CC9-AC886AB3A672}" destId="{C4C22794-46C5-4406-86A4-7061B5CCD17B}" srcOrd="1" destOrd="0" parTransId="{2822B769-6E92-4E09-9605-3F74E5C44B4F}" sibTransId="{915F558A-5570-4A9E-8D2D-B3BACA4AB8DD}"/>
    <dgm:cxn modelId="{1B9D4AB9-8CDC-4502-801B-2BB66231EF12}" type="presOf" srcId="{67D26398-E53C-43DA-8CC9-AC886AB3A672}" destId="{0EE83455-9729-4A8C-8F84-FA2413F8591F}" srcOrd="0" destOrd="0" presId="urn:microsoft.com/office/officeart/2005/8/layout/arrow2"/>
    <dgm:cxn modelId="{BE312324-1E63-419C-840B-1B08C5BB021B}" type="presParOf" srcId="{0EE83455-9729-4A8C-8F84-FA2413F8591F}" destId="{60E6C931-2889-4BF2-9590-9DAF30CEA4FA}" srcOrd="0" destOrd="0" presId="urn:microsoft.com/office/officeart/2005/8/layout/arrow2"/>
    <dgm:cxn modelId="{D5E3C301-ADAE-4417-8C22-BBF8265857FC}" type="presParOf" srcId="{0EE83455-9729-4A8C-8F84-FA2413F8591F}" destId="{43AB5ED4-65C7-427D-B71B-1DA4A87F7D1A}" srcOrd="1" destOrd="0" presId="urn:microsoft.com/office/officeart/2005/8/layout/arrow2"/>
    <dgm:cxn modelId="{54387A0E-B141-424B-85F2-0E01B1519DAC}" type="presParOf" srcId="{43AB5ED4-65C7-427D-B71B-1DA4A87F7D1A}" destId="{BAF387C3-9656-467E-A663-AB56D161005E}" srcOrd="0" destOrd="0" presId="urn:microsoft.com/office/officeart/2005/8/layout/arrow2"/>
    <dgm:cxn modelId="{75E639EC-5A3C-44AB-BC56-3EE05F23237F}" type="presParOf" srcId="{43AB5ED4-65C7-427D-B71B-1DA4A87F7D1A}" destId="{7C196DE4-C0CF-4C8B-848A-F7BBD33D94E5}" srcOrd="1" destOrd="0" presId="urn:microsoft.com/office/officeart/2005/8/layout/arrow2"/>
    <dgm:cxn modelId="{46BFCF66-F6DE-483E-8986-9BD7F48286BD}" type="presParOf" srcId="{43AB5ED4-65C7-427D-B71B-1DA4A87F7D1A}" destId="{D9AD3E5A-711C-4C83-9189-3585342993B9}" srcOrd="2" destOrd="0" presId="urn:microsoft.com/office/officeart/2005/8/layout/arrow2"/>
    <dgm:cxn modelId="{E0F81196-FD6F-4398-B496-BA88F08783BD}" type="presParOf" srcId="{43AB5ED4-65C7-427D-B71B-1DA4A87F7D1A}" destId="{B8CD51B3-0EF4-4B41-B885-C1727E2A879C}" srcOrd="3" destOrd="0" presId="urn:microsoft.com/office/officeart/2005/8/layout/arrow2"/>
    <dgm:cxn modelId="{528A6FD2-402C-415F-8570-B870CC20F203}" type="presParOf" srcId="{43AB5ED4-65C7-427D-B71B-1DA4A87F7D1A}" destId="{91F9B392-9316-4160-BE55-023EB82A6F13}" srcOrd="4" destOrd="0" presId="urn:microsoft.com/office/officeart/2005/8/layout/arrow2"/>
    <dgm:cxn modelId="{CE27807F-39E4-4F98-8B75-3985443CED2F}" type="presParOf" srcId="{43AB5ED4-65C7-427D-B71B-1DA4A87F7D1A}" destId="{999ED688-9616-45AC-A332-BABEB2B1467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96835E-BA01-4558-BEE2-41BE762497B1}">
      <dsp:nvSpPr>
        <dsp:cNvPr id="0" name=""/>
        <dsp:cNvSpPr/>
      </dsp:nvSpPr>
      <dsp:spPr>
        <a:xfrm>
          <a:off x="0" y="83819"/>
          <a:ext cx="4937760" cy="4937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762316-CF2D-4BB5-A4EB-C05AB4B2AB07}">
      <dsp:nvSpPr>
        <dsp:cNvPr id="0" name=""/>
        <dsp:cNvSpPr/>
      </dsp:nvSpPr>
      <dsp:spPr>
        <a:xfrm>
          <a:off x="2468880" y="83819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smtClean="0"/>
            <a:t>components</a:t>
          </a:r>
          <a:endParaRPr lang="zh-CN" altLang="en-US" sz="3400" kern="1200"/>
        </a:p>
      </dsp:txBody>
      <dsp:txXfrm>
        <a:off x="2468880" y="83819"/>
        <a:ext cx="2880359" cy="1481331"/>
      </dsp:txXfrm>
    </dsp:sp>
    <dsp:sp modelId="{A8864862-ACFF-4449-B1D8-4F3089936DF4}">
      <dsp:nvSpPr>
        <dsp:cNvPr id="0" name=""/>
        <dsp:cNvSpPr/>
      </dsp:nvSpPr>
      <dsp:spPr>
        <a:xfrm>
          <a:off x="864109" y="1565151"/>
          <a:ext cx="3209540" cy="32095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6129"/>
                <a:satOff val="6459"/>
                <a:lumOff val="701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6129"/>
                <a:satOff val="6459"/>
                <a:lumOff val="701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6129"/>
                <a:satOff val="6459"/>
                <a:lumOff val="70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835C4-84CA-46C7-ACCD-27E79957F4A8}">
      <dsp:nvSpPr>
        <dsp:cNvPr id="0" name=""/>
        <dsp:cNvSpPr/>
      </dsp:nvSpPr>
      <dsp:spPr>
        <a:xfrm>
          <a:off x="2468880" y="1565151"/>
          <a:ext cx="5760719" cy="3209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6129"/>
              <a:satOff val="6459"/>
              <a:lumOff val="70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smtClean="0"/>
            <a:t>core</a:t>
          </a:r>
          <a:endParaRPr lang="zh-CN" altLang="en-US" sz="3400" kern="1200"/>
        </a:p>
      </dsp:txBody>
      <dsp:txXfrm>
        <a:off x="2468880" y="1565151"/>
        <a:ext cx="2880359" cy="1481326"/>
      </dsp:txXfrm>
    </dsp:sp>
    <dsp:sp modelId="{83812B0B-1972-43C9-9323-894F09F16B6C}">
      <dsp:nvSpPr>
        <dsp:cNvPr id="0" name=""/>
        <dsp:cNvSpPr/>
      </dsp:nvSpPr>
      <dsp:spPr>
        <a:xfrm>
          <a:off x="1728216" y="3046477"/>
          <a:ext cx="1481326" cy="148132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80000"/>
                <a:hueOff val="12259"/>
                <a:satOff val="12919"/>
                <a:lumOff val="14039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2259"/>
                <a:satOff val="12919"/>
                <a:lumOff val="14039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2259"/>
                <a:satOff val="12919"/>
                <a:lumOff val="140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FE902-C15D-4AB5-83DC-88DB46528001}">
      <dsp:nvSpPr>
        <dsp:cNvPr id="0" name=""/>
        <dsp:cNvSpPr/>
      </dsp:nvSpPr>
      <dsp:spPr>
        <a:xfrm>
          <a:off x="2468880" y="3046477"/>
          <a:ext cx="5760719" cy="1481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2259"/>
              <a:satOff val="12919"/>
              <a:lumOff val="14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smtClean="0"/>
            <a:t>seed</a:t>
          </a:r>
          <a:endParaRPr lang="zh-CN" altLang="en-US" sz="3400" kern="1200"/>
        </a:p>
      </dsp:txBody>
      <dsp:txXfrm>
        <a:off x="2468880" y="3046477"/>
        <a:ext cx="2880359" cy="1481326"/>
      </dsp:txXfrm>
    </dsp:sp>
    <dsp:sp modelId="{3A503A16-05AF-445E-AACF-8142BE6C52C5}">
      <dsp:nvSpPr>
        <dsp:cNvPr id="0" name=""/>
        <dsp:cNvSpPr/>
      </dsp:nvSpPr>
      <dsp:spPr>
        <a:xfrm>
          <a:off x="5349240" y="83819"/>
          <a:ext cx="2880359" cy="148133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switchable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calendar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overlay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…</a:t>
          </a:r>
          <a:endParaRPr lang="zh-CN" altLang="en-US" sz="1900" kern="1200"/>
        </a:p>
      </dsp:txBody>
      <dsp:txXfrm>
        <a:off x="5349240" y="83819"/>
        <a:ext cx="2880359" cy="1481331"/>
      </dsp:txXfrm>
    </dsp:sp>
    <dsp:sp modelId="{2FCB6B44-4C01-4EE0-A5C9-56311D67565E}">
      <dsp:nvSpPr>
        <dsp:cNvPr id="0" name=""/>
        <dsp:cNvSpPr/>
      </dsp:nvSpPr>
      <dsp:spPr>
        <a:xfrm>
          <a:off x="5349240" y="1565151"/>
          <a:ext cx="2880359" cy="1481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dom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event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ajax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/>
            <a:t>...</a:t>
          </a:r>
          <a:endParaRPr lang="zh-CN" altLang="en-US" sz="1900" kern="1200"/>
        </a:p>
      </dsp:txBody>
      <dsp:txXfrm>
        <a:off x="5349240" y="1565151"/>
        <a:ext cx="2880359" cy="1481326"/>
      </dsp:txXfrm>
    </dsp:sp>
    <dsp:sp modelId="{FCE4FD9E-8169-45BF-BD8B-EB40028AD474}">
      <dsp:nvSpPr>
        <dsp:cNvPr id="0" name=""/>
        <dsp:cNvSpPr/>
      </dsp:nvSpPr>
      <dsp:spPr>
        <a:xfrm>
          <a:off x="5349240" y="3046477"/>
          <a:ext cx="2880359" cy="148132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kernel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web</a:t>
          </a: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/>
            <a:t>loader</a:t>
          </a:r>
          <a:endParaRPr lang="zh-CN" altLang="en-US" sz="1900" kern="1200"/>
        </a:p>
      </dsp:txBody>
      <dsp:txXfrm>
        <a:off x="5349240" y="3046477"/>
        <a:ext cx="2880359" cy="14813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E6C931-2889-4BF2-9590-9DAF30CEA4FA}">
      <dsp:nvSpPr>
        <dsp:cNvPr id="0" name=""/>
        <dsp:cNvSpPr/>
      </dsp:nvSpPr>
      <dsp:spPr>
        <a:xfrm>
          <a:off x="30479" y="0"/>
          <a:ext cx="8168640" cy="51054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387C3-9656-467E-A663-AB56D161005E}">
      <dsp:nvSpPr>
        <dsp:cNvPr id="0" name=""/>
        <dsp:cNvSpPr/>
      </dsp:nvSpPr>
      <dsp:spPr>
        <a:xfrm>
          <a:off x="1067897" y="3523747"/>
          <a:ext cx="212384" cy="212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96DE4-C0CF-4C8B-848A-F7BBD33D94E5}">
      <dsp:nvSpPr>
        <dsp:cNvPr id="0" name=""/>
        <dsp:cNvSpPr/>
      </dsp:nvSpPr>
      <dsp:spPr>
        <a:xfrm>
          <a:off x="1245881" y="3758474"/>
          <a:ext cx="2795328" cy="44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38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>
              <a:solidFill>
                <a:schemeClr val="bg1"/>
              </a:solidFill>
            </a:rPr>
            <a:t>基础核心</a:t>
          </a:r>
          <a:endParaRPr lang="zh-CN" altLang="en-US" sz="3200" kern="1200">
            <a:solidFill>
              <a:schemeClr val="bg1"/>
            </a:solidFill>
          </a:endParaRPr>
        </a:p>
      </dsp:txBody>
      <dsp:txXfrm>
        <a:off x="1245881" y="3758474"/>
        <a:ext cx="2795328" cy="447226"/>
      </dsp:txXfrm>
    </dsp:sp>
    <dsp:sp modelId="{D9AD3E5A-711C-4C83-9189-3585342993B9}">
      <dsp:nvSpPr>
        <dsp:cNvPr id="0" name=""/>
        <dsp:cNvSpPr/>
      </dsp:nvSpPr>
      <dsp:spPr>
        <a:xfrm>
          <a:off x="2942600" y="2136099"/>
          <a:ext cx="383926" cy="383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51B3-0EF4-4B41-B885-C1727E2A879C}">
      <dsp:nvSpPr>
        <dsp:cNvPr id="0" name=""/>
        <dsp:cNvSpPr/>
      </dsp:nvSpPr>
      <dsp:spPr>
        <a:xfrm>
          <a:off x="3141807" y="2732137"/>
          <a:ext cx="3025657" cy="449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34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>
              <a:solidFill>
                <a:schemeClr val="bg1"/>
              </a:solidFill>
            </a:rPr>
            <a:t>常用组件</a:t>
          </a:r>
          <a:endParaRPr lang="zh-CN" altLang="en-US" sz="3200" kern="1200">
            <a:solidFill>
              <a:schemeClr val="bg1"/>
            </a:solidFill>
          </a:endParaRPr>
        </a:p>
      </dsp:txBody>
      <dsp:txXfrm>
        <a:off x="3141807" y="2732137"/>
        <a:ext cx="3025657" cy="449095"/>
      </dsp:txXfrm>
    </dsp:sp>
    <dsp:sp modelId="{91F9B392-9316-4160-BE55-023EB82A6F13}">
      <dsp:nvSpPr>
        <dsp:cNvPr id="0" name=""/>
        <dsp:cNvSpPr/>
      </dsp:nvSpPr>
      <dsp:spPr>
        <a:xfrm>
          <a:off x="5197144" y="1291666"/>
          <a:ext cx="530961" cy="530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ED688-9616-45AC-A332-BABEB2B1467A}">
      <dsp:nvSpPr>
        <dsp:cNvPr id="0" name=""/>
        <dsp:cNvSpPr/>
      </dsp:nvSpPr>
      <dsp:spPr>
        <a:xfrm>
          <a:off x="2403198" y="550844"/>
          <a:ext cx="3496367" cy="42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346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>
              <a:solidFill>
                <a:schemeClr val="bg1"/>
              </a:solidFill>
            </a:rPr>
            <a:t>社区化、子品牌</a:t>
          </a:r>
          <a:endParaRPr lang="zh-CN" altLang="en-US" sz="3200" kern="1200">
            <a:solidFill>
              <a:schemeClr val="bg1"/>
            </a:solidFill>
          </a:endParaRPr>
        </a:p>
      </dsp:txBody>
      <dsp:txXfrm>
        <a:off x="2403198" y="550844"/>
        <a:ext cx="3496367" cy="42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ifesinger.org/" TargetMode="External"/><Relationship Id="rId2" Type="http://schemas.openxmlformats.org/officeDocument/2006/relationships/hyperlink" Target="http://kissyteam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6519"/>
            <a:ext cx="7772400" cy="2331406"/>
          </a:xfrm>
        </p:spPr>
        <p:txBody>
          <a:bodyPr/>
          <a:lstStyle/>
          <a:p>
            <a:r>
              <a:rPr lang="zh-CN" altLang="en-US" smtClean="0"/>
              <a:t>面向未来的前端类库开发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3200" smtClean="0"/>
              <a:t>— KISSY </a:t>
            </a:r>
            <a:r>
              <a:rPr lang="zh-CN" altLang="en-US" sz="3200" smtClean="0"/>
              <a:t>类库构想与实践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49" y="4503145"/>
            <a:ext cx="6400800" cy="1752600"/>
          </a:xfrm>
        </p:spPr>
        <p:txBody>
          <a:bodyPr/>
          <a:lstStyle/>
          <a:p>
            <a:r>
              <a:rPr lang="zh-CN" altLang="en-US" smtClean="0"/>
              <a:t>王保平（玉伯）</a:t>
            </a:r>
            <a:r>
              <a:rPr lang="en-US" altLang="zh-CN" smtClean="0"/>
              <a:t>@ </a:t>
            </a:r>
            <a:r>
              <a:rPr lang="zh-CN" altLang="en-US" smtClean="0"/>
              <a:t>淘宝</a:t>
            </a:r>
            <a:endParaRPr lang="en-US" altLang="zh-CN" smtClean="0"/>
          </a:p>
          <a:p>
            <a:endParaRPr lang="en-US" altLang="zh-CN" sz="800" smtClean="0"/>
          </a:p>
          <a:p>
            <a:r>
              <a:rPr lang="en-US" altLang="zh-CN" smtClean="0"/>
              <a:t>2010/12/18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4942"/>
            <a:ext cx="8229600" cy="5494672"/>
          </a:xfrm>
        </p:spPr>
        <p:txBody>
          <a:bodyPr/>
          <a:lstStyle/>
          <a:p>
            <a:r>
              <a:rPr lang="zh-CN" altLang="en-US" sz="2800" smtClean="0">
                <a:latin typeface="Courier" pitchFamily="2" charset="0"/>
              </a:rPr>
              <a:t>原子</a:t>
            </a:r>
            <a:r>
              <a:rPr lang="en-US" altLang="zh-CN" sz="2800" smtClean="0">
                <a:latin typeface="Courier" pitchFamily="2" charset="0"/>
              </a:rPr>
              <a:t>(meta):</a:t>
            </a:r>
            <a:r>
              <a:rPr lang="zh-CN" altLang="en-US" sz="2800" smtClean="0">
                <a:latin typeface="Courier" pitchFamily="2" charset="0"/>
              </a:rPr>
              <a:t> </a:t>
            </a:r>
            <a:endParaRPr lang="en-US" altLang="zh-CN" sz="2800" smtClean="0"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latin typeface="Courier" pitchFamily="2" charset="0"/>
              </a:rPr>
              <a:t>     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var meta = { 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mix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: fn }</a:t>
            </a:r>
          </a:p>
          <a:p>
            <a:pPr>
              <a:buNone/>
            </a:pPr>
            <a:endParaRPr lang="en-US" altLang="zh-CN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r>
              <a:rPr lang="zh-CN" altLang="en-US" sz="2800" smtClean="0">
                <a:latin typeface="Courier" pitchFamily="2" charset="0"/>
              </a:rPr>
              <a:t>宿主</a:t>
            </a:r>
            <a:r>
              <a:rPr lang="en-US" altLang="zh-CN" sz="2800" smtClean="0">
                <a:latin typeface="Courier" pitchFamily="2" charset="0"/>
              </a:rPr>
              <a:t>(host): </a:t>
            </a:r>
          </a:p>
          <a:p>
            <a:pPr>
              <a:buNone/>
            </a:pPr>
            <a:r>
              <a:rPr lang="en-US" altLang="zh-CN" sz="2800" smtClean="0">
                <a:latin typeface="Courier" pitchFamily="2" charset="0"/>
              </a:rPr>
              <a:t>     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(function(host, S)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  })(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this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, ‘KISSY’);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r>
              <a:rPr lang="zh-CN" altLang="en-US" sz="2800" smtClean="0">
                <a:latin typeface="Courier" pitchFamily="2" charset="0"/>
              </a:rPr>
              <a:t>种子</a:t>
            </a:r>
            <a:r>
              <a:rPr lang="en-US" altLang="zh-CN" sz="2800" smtClean="0">
                <a:latin typeface="Courier" pitchFamily="2" charset="0"/>
              </a:rPr>
              <a:t>(seed):</a:t>
            </a:r>
          </a:p>
          <a:p>
            <a:pPr>
              <a:buNone/>
            </a:pPr>
            <a:r>
              <a:rPr lang="en-US" altLang="zh-CN" sz="2800" smtClean="0">
                <a:latin typeface="Courier" pitchFamily="2" charset="0"/>
              </a:rPr>
              <a:t>     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seed = (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host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&amp;&amp; host[S]) || {};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 meta.mix(seed, 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meta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, false);</a:t>
            </a:r>
          </a:p>
          <a:p>
            <a:pPr>
              <a:buNone/>
            </a:pPr>
            <a:endParaRPr lang="en-US" altLang="zh-CN" sz="2800" smtClean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种子具有 </a:t>
            </a:r>
            <a:r>
              <a:rPr lang="en-US" altLang="zh-CN" smtClean="0"/>
              <a:t>mix() </a:t>
            </a:r>
            <a:r>
              <a:rPr lang="zh-CN" altLang="en-US" smtClean="0"/>
              <a:t>和 </a:t>
            </a:r>
            <a:r>
              <a:rPr lang="en-US" altLang="zh-CN" smtClean="0"/>
              <a:t>host </a:t>
            </a:r>
            <a:r>
              <a:rPr lang="zh-CN" altLang="en-US" smtClean="0"/>
              <a:t>两方面特性。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一个系统诞生自一个种子，</a:t>
            </a:r>
            <a:r>
              <a:rPr lang="en-US" altLang="zh-CN" smtClean="0"/>
              <a:t>host </a:t>
            </a:r>
            <a:r>
              <a:rPr lang="zh-CN" altLang="en-US" smtClean="0"/>
              <a:t>是种子的培育土壤，种子通过不断 </a:t>
            </a:r>
            <a:r>
              <a:rPr lang="en-US" altLang="zh-CN" smtClean="0"/>
              <a:t>mix() </a:t>
            </a:r>
            <a:r>
              <a:rPr lang="zh-CN" altLang="en-US" smtClean="0"/>
              <a:t>而成长，可生长成任意复杂的系统。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传入的种子可以是已存在的复杂系统。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 </a:t>
            </a:r>
            <a:r>
              <a:rPr lang="en-US" altLang="zh-CN" smtClean="0"/>
              <a:t>j	Query </a:t>
            </a:r>
            <a:r>
              <a:rPr lang="zh-CN" altLang="en-US" smtClean="0"/>
              <a:t>做种子</a:t>
            </a:r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&lt;script src=“jquery.js”&gt;&lt;/script&gt;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</a:t>
            </a: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window[‘KISSY’] = jQuery;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&lt;/script&gt;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&lt;script src=“kissy.js”&gt;&lt;/script&gt;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KISSY</a:t>
            </a: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(‘&lt;p&gt;Hello world!&lt;/p&gt;’)</a:t>
            </a:r>
          </a:p>
          <a:p>
            <a:pPr>
              <a:buNone/>
            </a:pP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       .appendTo(document.body);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&lt;/script&gt;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种子的长大</a:t>
            </a:r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&lt;script src=“labjs.js”&gt;&lt;/script&gt;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</a:t>
            </a: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KISSY.mix(KISSY, $LAB);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&lt;/script&gt;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&lt;script&gt;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</a:t>
            </a: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KISSY.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script</a:t>
            </a: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(‘a.js’).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wait</a:t>
            </a: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()</a:t>
            </a:r>
          </a:p>
          <a:p>
            <a:pPr>
              <a:buNone/>
            </a:pP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       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script</a:t>
            </a:r>
            <a:r>
              <a:rPr lang="en-US" altLang="zh-CN" sz="2800" smtClean="0">
                <a:solidFill>
                  <a:srgbClr val="834A31"/>
                </a:solidFill>
                <a:latin typeface="Courier" pitchFamily="2" charset="0"/>
              </a:rPr>
              <a:t>(‘b.js’);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&lt;/script&gt;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基于 </a:t>
            </a:r>
            <a:r>
              <a:rPr lang="en-US" altLang="zh-CN" sz="3600" smtClean="0"/>
              <a:t>seed, </a:t>
            </a:r>
            <a:r>
              <a:rPr lang="zh-CN" altLang="en-US" sz="3600" smtClean="0"/>
              <a:t>构建基础类库的方式</a:t>
            </a:r>
            <a:endParaRPr lang="zh-C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566"/>
            <a:ext cx="8229600" cy="1980282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mtClean="0"/>
              <a:t> seed + mix</a:t>
            </a:r>
            <a:r>
              <a:rPr lang="zh-CN" altLang="en-US" smtClean="0"/>
              <a:t>（开源类库）</a:t>
            </a:r>
            <a:endParaRPr lang="en-US" altLang="zh-CN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mtClean="0"/>
              <a:t> seed + mix</a:t>
            </a:r>
            <a:r>
              <a:rPr lang="zh-CN" altLang="en-US" smtClean="0"/>
              <a:t>（自主研发）</a:t>
            </a:r>
            <a:endParaRPr lang="en-US" altLang="zh-CN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mtClean="0"/>
              <a:t> seed + mix</a:t>
            </a:r>
            <a:r>
              <a:rPr lang="zh-CN" altLang="en-US" smtClean="0"/>
              <a:t>（开源类库 </a:t>
            </a:r>
            <a:r>
              <a:rPr lang="en-US" altLang="zh-CN" smtClean="0"/>
              <a:t>+ </a:t>
            </a:r>
            <a:r>
              <a:rPr lang="zh-CN" altLang="en-US" smtClean="0"/>
              <a:t>自主研发）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KISSY </a:t>
            </a:r>
            <a:r>
              <a:rPr lang="zh-CN" altLang="en-US" smtClean="0"/>
              <a:t>选择第三种方式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mix </a:t>
            </a:r>
            <a:r>
              <a:rPr lang="zh-CN" altLang="en-US" smtClean="0"/>
              <a:t>的开源类库有：</a:t>
            </a:r>
            <a:r>
              <a:rPr lang="en-US" altLang="zh-CN" smtClean="0"/>
              <a:t>sizzle, json2</a:t>
            </a:r>
          </a:p>
          <a:p>
            <a:endParaRPr lang="en-US" altLang="zh-CN" smtClean="0"/>
          </a:p>
          <a:p>
            <a:r>
              <a:rPr lang="en-US" altLang="zh-CN" smtClean="0"/>
              <a:t>seed </a:t>
            </a:r>
            <a:r>
              <a:rPr lang="zh-CN" altLang="en-US" smtClean="0"/>
              <a:t>和其他功能自主研发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3950" y="1575181"/>
            <a:ext cx="7939642" cy="380104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kernel </a:t>
            </a:r>
            <a:r>
              <a:rPr lang="zh-CN" altLang="en-US" smtClean="0"/>
              <a:t>的特性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host </a:t>
            </a:r>
            <a:r>
              <a:rPr lang="zh-CN" altLang="en-US" smtClean="0"/>
              <a:t>无关，可运行在任意宿主环境中</a:t>
            </a:r>
            <a:endParaRPr lang="en-US" altLang="zh-CN" smtClean="0"/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例子一：在 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BESENShell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中运行</a:t>
            </a:r>
            <a:endParaRPr lang="en-US" altLang="zh-CN" sz="28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例子二：在 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Photoshop CS5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中运行</a:t>
            </a:r>
            <a:endParaRPr lang="en-US" altLang="zh-CN" sz="28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好处一：在服务器端运行</a:t>
            </a:r>
            <a:endParaRPr lang="en-US" altLang="zh-CN" sz="28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好处二：可装载到任意闭包，沙箱隔离</a:t>
            </a:r>
            <a:endParaRPr lang="en-US" altLang="zh-CN" sz="28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altLang="zh-CN" smtClean="0"/>
          </a:p>
          <a:p>
            <a:r>
              <a:rPr lang="zh-CN" altLang="en-US" smtClean="0"/>
              <a:t>与 </a:t>
            </a:r>
            <a:r>
              <a:rPr lang="en-US" altLang="zh-CN" smtClean="0"/>
              <a:t>ES5 </a:t>
            </a:r>
            <a:r>
              <a:rPr lang="zh-CN" altLang="en-US" smtClean="0"/>
              <a:t>兼容</a:t>
            </a:r>
            <a:endParaRPr lang="en-US" altLang="zh-CN" smtClean="0"/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面向未来，春暖花开</a:t>
            </a:r>
            <a:endParaRPr lang="en-US" altLang="zh-CN" sz="28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88976" y="3238960"/>
            <a:ext cx="4428782" cy="7160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kernel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{kissy.js, lang.js}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72842" y="2754217"/>
            <a:ext cx="1035586" cy="1199003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loader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88974" y="2765240"/>
            <a:ext cx="4428783" cy="418641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web.js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urier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9891" y="17626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与浏览器相关的方法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4822297">
            <a:off x="3608815" y="2338847"/>
            <a:ext cx="691658" cy="171754"/>
          </a:xfrm>
          <a:prstGeom prst="rightArrow">
            <a:avLst>
              <a:gd name="adj1" fmla="val 31772"/>
              <a:gd name="adj2" fmla="val 43253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7535059">
            <a:off x="5667133" y="4176827"/>
            <a:ext cx="691658" cy="171754"/>
          </a:xfrm>
          <a:prstGeom prst="rightArrow">
            <a:avLst>
              <a:gd name="adj1" fmla="val 31772"/>
              <a:gd name="adj2" fmla="val 43253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8989" y="4559147"/>
            <a:ext cx="22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模块注册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1261" y="1536785"/>
            <a:ext cx="6424552" cy="389452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Topics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KISSY </a:t>
            </a:r>
            <a:r>
              <a:rPr lang="zh-CN" altLang="en-US" smtClean="0"/>
              <a:t>类库介绍</a:t>
            </a:r>
            <a:endParaRPr lang="en-US" altLang="zh-CN" smtClean="0"/>
          </a:p>
          <a:p>
            <a:r>
              <a:rPr lang="zh-CN" altLang="en-US" smtClean="0"/>
              <a:t>种子 </a:t>
            </a:r>
            <a:r>
              <a:rPr lang="en-US" altLang="zh-CN" smtClean="0"/>
              <a:t>seed</a:t>
            </a:r>
          </a:p>
          <a:p>
            <a:r>
              <a:rPr lang="zh-CN" altLang="en-US" smtClean="0"/>
              <a:t>种子的长大 </a:t>
            </a:r>
            <a:r>
              <a:rPr lang="en-US" altLang="zh-CN" smtClean="0"/>
              <a:t>core</a:t>
            </a:r>
          </a:p>
          <a:p>
            <a:r>
              <a:rPr lang="zh-CN" altLang="en-US" smtClean="0"/>
              <a:t>基于 </a:t>
            </a:r>
            <a:r>
              <a:rPr lang="en-US" altLang="zh-CN" smtClean="0"/>
              <a:t>mixin </a:t>
            </a:r>
            <a:r>
              <a:rPr lang="zh-CN" altLang="en-US" smtClean="0"/>
              <a:t>的 </a:t>
            </a:r>
            <a:r>
              <a:rPr lang="en-US" altLang="zh-CN" smtClean="0"/>
              <a:t>UI </a:t>
            </a:r>
            <a:r>
              <a:rPr lang="zh-CN" altLang="en-US" smtClean="0"/>
              <a:t>组件构建</a:t>
            </a:r>
            <a:endParaRPr lang="en-US" altLang="zh-CN" smtClean="0"/>
          </a:p>
          <a:p>
            <a:r>
              <a:rPr lang="zh-CN" altLang="en-US" smtClean="0"/>
              <a:t>展望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loader</a:t>
            </a:r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9744" y="3247215"/>
            <a:ext cx="8807985" cy="3054436"/>
          </a:xfr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KISSY.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add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(‘modName’, { 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fullpath: ‘path/to/mod.js’,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requires: [‘core’]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});</a:t>
            </a:r>
          </a:p>
          <a:p>
            <a:pPr>
              <a:buNone/>
            </a:pPr>
            <a:endParaRPr lang="en-US" altLang="zh-CN" sz="24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KISSY.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use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(‘modName,calendar’, callback);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12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smtClean="0">
                <a:solidFill>
                  <a:schemeClr val="bg1"/>
                </a:solidFill>
                <a:latin typeface="+mn-lt"/>
              </a:rPr>
              <a:t>内置模块，无需 </a:t>
            </a:r>
            <a:r>
              <a:rPr lang="en-US" altLang="zh-CN" sz="3200" kern="0" smtClean="0">
                <a:solidFill>
                  <a:schemeClr val="bg1"/>
                </a:solidFill>
                <a:latin typeface="+mn-lt"/>
              </a:rPr>
              <a:t>add, </a:t>
            </a:r>
            <a:r>
              <a:rPr lang="zh-CN" altLang="en-US" sz="3200" kern="0" smtClean="0">
                <a:solidFill>
                  <a:schemeClr val="bg1"/>
                </a:solidFill>
                <a:latin typeface="+mn-lt"/>
              </a:rPr>
              <a:t>直接 </a:t>
            </a:r>
            <a:r>
              <a:rPr lang="en-US" altLang="zh-CN" sz="3200" kern="0" smtClean="0">
                <a:solidFill>
                  <a:schemeClr val="bg1"/>
                </a:solidFill>
                <a:latin typeface="+mn-lt"/>
              </a:rPr>
              <a:t>use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smtClean="0">
                <a:solidFill>
                  <a:schemeClr val="bg1"/>
                </a:solidFill>
                <a:latin typeface="+mn-lt"/>
              </a:rPr>
              <a:t>支持静态和动态两种方式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 </a:t>
            </a:r>
            <a:r>
              <a:rPr lang="en-US" altLang="zh-CN" smtClean="0"/>
              <a:t>S.app </a:t>
            </a:r>
            <a:r>
              <a:rPr lang="zh-CN" altLang="en-US" smtClean="0"/>
              <a:t>构建应用</a:t>
            </a:r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KISSY.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app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(‘D2’);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D2.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add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克军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’,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fullpath: ‘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中国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/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北京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/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豆瓣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’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});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D2.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use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克军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’, function() { … });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D2.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namespace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(‘China’);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前端页面构建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2832509" y="4290277"/>
            <a:ext cx="3403685" cy="1611645"/>
            <a:chOff x="3442275" y="6349480"/>
            <a:chExt cx="3819121" cy="1611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3819121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Gulim" pitchFamily="34" charset="-127"/>
                  <a:ea typeface="Gulim" pitchFamily="34" charset="-127"/>
                </a:rPr>
                <a:t>KISSY</a:t>
              </a:r>
              <a:endPara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47343" y="6349480"/>
              <a:ext cx="3795804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60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ulim" pitchFamily="34" charset="-127"/>
                  <a:ea typeface="Gulim" pitchFamily="34" charset="-127"/>
                </a:rPr>
                <a:t>Apps</a:t>
              </a:r>
              <a:endPara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2833635" y="3314144"/>
            <a:ext cx="3406391" cy="80568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smtClean="0">
                <a:solidFill>
                  <a:schemeClr val="bg2">
                    <a:lumMod val="60000"/>
                    <a:lumOff val="40000"/>
                  </a:schemeClr>
                </a:solidFill>
                <a:latin typeface="Gulim" pitchFamily="34" charset="-127"/>
                <a:ea typeface="Gulim" pitchFamily="34" charset="-127"/>
              </a:rPr>
              <a:t>PageLogic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87766" y="2245631"/>
            <a:ext cx="1487276" cy="638978"/>
          </a:xfrm>
          <a:prstGeom prst="ellipse">
            <a:avLst/>
          </a:prstGeom>
          <a:solidFill>
            <a:srgbClr val="834A31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11335" y="1924305"/>
            <a:ext cx="1487276" cy="638978"/>
          </a:xfrm>
          <a:prstGeom prst="ellipse">
            <a:avLst/>
          </a:prstGeom>
          <a:solidFill>
            <a:srgbClr val="834A31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913008" y="2188708"/>
            <a:ext cx="1487276" cy="638978"/>
          </a:xfrm>
          <a:prstGeom prst="ellipse">
            <a:avLst/>
          </a:prstGeom>
          <a:solidFill>
            <a:srgbClr val="834A31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3534" y="3246326"/>
            <a:ext cx="1487276" cy="638978"/>
          </a:xfrm>
          <a:prstGeom prst="ellipse">
            <a:avLst/>
          </a:prstGeom>
          <a:solidFill>
            <a:srgbClr val="834A31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  <a:cs typeface="Consolas" pitchFamily="49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  <a:ea typeface="Gulim" pitchFamily="34" charset="-127"/>
              <a:cs typeface="Consolas" pitchFamily="49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19174" y="3125142"/>
            <a:ext cx="1487276" cy="638978"/>
          </a:xfrm>
          <a:prstGeom prst="ellipse">
            <a:avLst/>
          </a:prstGeom>
          <a:solidFill>
            <a:srgbClr val="834A31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系统诞生于种子</a:t>
            </a:r>
            <a:endParaRPr lang="en-US" altLang="zh-CN" smtClean="0"/>
          </a:p>
          <a:p>
            <a:r>
              <a:rPr lang="zh-CN" altLang="en-US" smtClean="0"/>
              <a:t>种子通过 </a:t>
            </a:r>
            <a:r>
              <a:rPr lang="en-US" altLang="zh-CN" smtClean="0"/>
              <a:t>mix </a:t>
            </a:r>
            <a:r>
              <a:rPr lang="zh-CN" altLang="en-US" smtClean="0"/>
              <a:t>长大</a:t>
            </a:r>
            <a:endParaRPr lang="en-US" altLang="zh-CN" smtClean="0"/>
          </a:p>
          <a:p>
            <a:r>
              <a:rPr lang="en-US" altLang="zh-CN" smtClean="0"/>
              <a:t>KISSY </a:t>
            </a:r>
            <a:r>
              <a:rPr lang="zh-CN" altLang="en-US" smtClean="0"/>
              <a:t>选择 </a:t>
            </a:r>
            <a:r>
              <a:rPr lang="en-US" altLang="zh-CN" smtClean="0"/>
              <a:t>seed + mix</a:t>
            </a:r>
            <a:r>
              <a:rPr lang="zh-CN" altLang="en-US" smtClean="0"/>
              <a:t>（开源 </a:t>
            </a:r>
            <a:r>
              <a:rPr lang="en-US" altLang="zh-CN" smtClean="0"/>
              <a:t>+ </a:t>
            </a:r>
            <a:r>
              <a:rPr lang="zh-CN" altLang="en-US" smtClean="0"/>
              <a:t>自主研发）</a:t>
            </a:r>
            <a:endParaRPr lang="en-US" altLang="zh-CN" smtClean="0"/>
          </a:p>
          <a:p>
            <a:r>
              <a:rPr lang="en-US" altLang="zh-CN" smtClean="0"/>
              <a:t>seed </a:t>
            </a:r>
            <a:r>
              <a:rPr lang="zh-CN" altLang="en-US" smtClean="0"/>
              <a:t>里包含 </a:t>
            </a:r>
            <a:r>
              <a:rPr lang="en-US" altLang="zh-CN" smtClean="0"/>
              <a:t>kernel + web.js + loader</a:t>
            </a:r>
          </a:p>
          <a:p>
            <a:r>
              <a:rPr lang="en-US" altLang="zh-CN" smtClean="0"/>
              <a:t>kernel </a:t>
            </a:r>
            <a:r>
              <a:rPr lang="zh-CN" altLang="en-US" smtClean="0"/>
              <a:t>与 </a:t>
            </a:r>
            <a:r>
              <a:rPr lang="en-US" altLang="zh-CN" smtClean="0"/>
              <a:t>host </a:t>
            </a:r>
            <a:r>
              <a:rPr lang="zh-CN" altLang="en-US" smtClean="0"/>
              <a:t>无关</a:t>
            </a:r>
            <a:endParaRPr lang="en-US" altLang="zh-CN" smtClean="0"/>
          </a:p>
          <a:p>
            <a:r>
              <a:rPr lang="zh-CN" altLang="en-US" smtClean="0"/>
              <a:t>构建应用的方式：</a:t>
            </a:r>
            <a:r>
              <a:rPr lang="en-US" altLang="zh-CN" smtClean="0"/>
              <a:t>S.app</a:t>
            </a:r>
          </a:p>
          <a:p>
            <a:r>
              <a:rPr lang="en-US" altLang="zh-CN" smtClean="0"/>
              <a:t>kissy seed </a:t>
            </a:r>
            <a:r>
              <a:rPr lang="zh-CN" altLang="en-US" smtClean="0"/>
              <a:t>是一个独立的迷你类库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61596" y="990151"/>
            <a:ext cx="3707767" cy="5546975"/>
          </a:xfrm>
        </p:spPr>
      </p:pic>
      <p:sp>
        <p:nvSpPr>
          <p:cNvPr id="5" name="Rectangle 4"/>
          <p:cNvSpPr/>
          <p:nvPr/>
        </p:nvSpPr>
        <p:spPr bwMode="auto">
          <a:xfrm>
            <a:off x="0" y="1283303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种子的长大</a:t>
            </a: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 core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0033" y="592188"/>
            <a:ext cx="3802631" cy="580271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模块化、颗粒化</a:t>
            </a:r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820540"/>
            <a:ext cx="4775812" cy="328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smtClean="0">
                <a:solidFill>
                  <a:schemeClr val="bg1"/>
                </a:solidFill>
                <a:latin typeface="+mn-lt"/>
              </a:rPr>
              <a:t>模块是 </a:t>
            </a:r>
            <a:r>
              <a:rPr lang="en-US" altLang="zh-CN" sz="3200" kern="0" smtClean="0">
                <a:solidFill>
                  <a:schemeClr val="bg1"/>
                </a:solidFill>
                <a:latin typeface="+mn-lt"/>
              </a:rPr>
              <a:t>kissy </a:t>
            </a:r>
            <a:r>
              <a:rPr lang="zh-CN" altLang="en-US" sz="3200" kern="0" smtClean="0">
                <a:solidFill>
                  <a:schemeClr val="bg1"/>
                </a:solidFill>
                <a:latin typeface="+mn-lt"/>
              </a:rPr>
              <a:t>里文件级</a:t>
            </a:r>
            <a:endParaRPr lang="en-US" altLang="zh-CN" sz="3200" kern="0" smtClean="0">
              <a:solidFill>
                <a:schemeClr val="bg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200" kern="0" smtClean="0">
                <a:solidFill>
                  <a:schemeClr val="bg1"/>
                </a:solidFill>
                <a:latin typeface="+mn-lt"/>
              </a:rPr>
              <a:t>   </a:t>
            </a:r>
            <a:r>
              <a:rPr lang="zh-CN" altLang="en-US" sz="3200" kern="0" smtClean="0">
                <a:solidFill>
                  <a:schemeClr val="bg1"/>
                </a:solidFill>
                <a:latin typeface="+mn-lt"/>
              </a:rPr>
              <a:t>的代码组织方式</a:t>
            </a:r>
            <a:endParaRPr lang="en-US" altLang="zh-CN" sz="3200" kern="0" smtClean="0">
              <a:solidFill>
                <a:schemeClr val="bg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3200" kern="0" smtClean="0">
              <a:solidFill>
                <a:schemeClr val="bg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一个模块可以由多个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200" kern="0" smtClean="0">
                <a:solidFill>
                  <a:schemeClr val="bg1"/>
                </a:solidFill>
                <a:latin typeface="+mn-lt"/>
              </a:rPr>
              <a:t>  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子模块组成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20803" y="1484784"/>
            <a:ext cx="2952328" cy="479338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API </a:t>
            </a:r>
            <a:r>
              <a:rPr lang="zh-CN" altLang="en-US" smtClean="0"/>
              <a:t>的 </a:t>
            </a:r>
            <a:r>
              <a:rPr lang="en-US" altLang="zh-CN" smtClean="0"/>
              <a:t>20/80 </a:t>
            </a:r>
            <a:r>
              <a:rPr lang="zh-CN" altLang="en-US" smtClean="0"/>
              <a:t>原则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实现常用的 </a:t>
            </a:r>
            <a:r>
              <a:rPr lang="en-US" altLang="zh-CN" smtClean="0"/>
              <a:t>20% </a:t>
            </a:r>
            <a:r>
              <a:rPr lang="zh-CN" altLang="en-US" smtClean="0"/>
              <a:t>功能</a:t>
            </a:r>
            <a:endParaRPr lang="en-US" altLang="zh-CN" smtClean="0"/>
          </a:p>
          <a:p>
            <a:r>
              <a:rPr lang="zh-CN" altLang="en-US" smtClean="0"/>
              <a:t>满足用户 </a:t>
            </a:r>
            <a:r>
              <a:rPr lang="en-US" altLang="zh-CN" smtClean="0"/>
              <a:t>80% </a:t>
            </a:r>
            <a:r>
              <a:rPr lang="zh-CN" altLang="en-US" smtClean="0"/>
              <a:t>的需求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例子一：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selector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默认只支持 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#id tag.class</a:t>
            </a:r>
          </a:p>
          <a:p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例子二：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dom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中无 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</a:rPr>
              <a:t>range </a:t>
            </a:r>
            <a:r>
              <a:rPr lang="zh-CN" altLang="en-US" sz="2800" smtClean="0">
                <a:solidFill>
                  <a:schemeClr val="bg1">
                    <a:lumMod val="65000"/>
                  </a:schemeClr>
                </a:solidFill>
              </a:rPr>
              <a:t>相关方法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83" y="2654281"/>
            <a:ext cx="8229600" cy="1143000"/>
          </a:xfrm>
        </p:spPr>
        <p:txBody>
          <a:bodyPr/>
          <a:lstStyle/>
          <a:p>
            <a:r>
              <a:rPr lang="en-US" altLang="zh-CN" smtClean="0"/>
              <a:t>core </a:t>
            </a:r>
            <a:r>
              <a:rPr lang="zh-CN" altLang="en-US" smtClean="0"/>
              <a:t>层的实现方式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attr </a:t>
            </a:r>
            <a:r>
              <a:rPr lang="zh-CN" altLang="en-US" smtClean="0"/>
              <a:t>的演化（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234" y="2261212"/>
            <a:ext cx="8229600" cy="3864166"/>
          </a:xfrm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DOM.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getAttribute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= 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function(el, name)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}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DOM.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setAttribute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= 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function(el, name, value)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}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lumbia-students-propose-new-lightweight-whe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340768"/>
            <a:ext cx="4762500" cy="3228975"/>
          </a:xfrm>
        </p:spPr>
      </p:pic>
      <p:sp>
        <p:nvSpPr>
          <p:cNvPr id="5" name="Rectangle 4"/>
          <p:cNvSpPr/>
          <p:nvPr/>
        </p:nvSpPr>
        <p:spPr bwMode="auto">
          <a:xfrm>
            <a:off x="0" y="5108079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不重复造“</a:t>
            </a:r>
            <a:r>
              <a:rPr lang="zh-CN" altLang="en-US" sz="4800" smtClean="0">
                <a:solidFill>
                  <a:srgbClr val="FF0101"/>
                </a:solidFill>
                <a:latin typeface="Gulim" pitchFamily="34" charset="-127"/>
                <a:ea typeface="Gulim" pitchFamily="34" charset="-127"/>
              </a:rPr>
              <a:t>相同的</a:t>
            </a: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”轮子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attr </a:t>
            </a:r>
            <a:r>
              <a:rPr lang="zh-CN" altLang="en-US" smtClean="0"/>
              <a:t>的演化（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234" y="2261212"/>
            <a:ext cx="8229600" cy="3864166"/>
          </a:xfrm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DOM.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attr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= 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function(el, name, value)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if(value === undefined)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  return getAttribute(el, name);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}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setAttribute(el, name, value);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attr </a:t>
            </a:r>
            <a:r>
              <a:rPr lang="zh-CN" altLang="en-US" smtClean="0"/>
              <a:t>的演化（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234" y="2261212"/>
            <a:ext cx="8229600" cy="3864166"/>
          </a:xfrm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DOM.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META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.getAttribute = fn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DOM.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META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.setAttribute = fn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DOM.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attr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= 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publish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(‘Attribute’);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attr </a:t>
            </a:r>
            <a:r>
              <a:rPr lang="zh-CN" altLang="en-US" smtClean="0"/>
              <a:t>的演化（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0082" y="1479014"/>
            <a:ext cx="8229600" cy="5175174"/>
          </a:xfrm>
        </p:spPr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DOM.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META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=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getAttribute: fn,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setAttribute: fn,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getStyle: fn,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setStyle: fn,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…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};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S.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publish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(DOM.META).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to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(DOM, config);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attr </a:t>
            </a:r>
            <a:r>
              <a:rPr lang="zh-CN" altLang="en-US" smtClean="0"/>
              <a:t>的演化（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2204" y="1479014"/>
            <a:ext cx="8912646" cy="5175174"/>
          </a:xfrm>
        </p:spPr>
        <p:txBody>
          <a:bodyPr/>
          <a:lstStyle/>
          <a:p>
            <a:pPr>
              <a:buNone/>
            </a:pPr>
            <a:endParaRPr lang="en-US" altLang="zh-CN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S.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publish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(DOM.META).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to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DOM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, cfg);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S.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publish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(Event.META).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to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Event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, cfg);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S.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publish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([DOM, Event]).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to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</a:t>
            </a:r>
            <a:r>
              <a:rPr lang="en-US" altLang="zh-CN" sz="2800" smtClean="0">
                <a:solidFill>
                  <a:srgbClr val="00B050"/>
                </a:solidFill>
                <a:latin typeface="Courier" pitchFamily="2" charset="0"/>
              </a:rPr>
              <a:t>Node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, cfg);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S.Node(‘&lt;p&gt;’)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.</a:t>
            </a:r>
            <a:r>
              <a:rPr lang="en-US" altLang="zh-CN" sz="2800" smtClean="0">
                <a:solidFill>
                  <a:srgbClr val="0070C0"/>
                </a:solidFill>
                <a:latin typeface="Courier" pitchFamily="2" charset="0"/>
              </a:rPr>
              <a:t>attr</a:t>
            </a: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(‘data’, ‘Hedger is an JS ninja!’);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实现方式小结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一处只干一件事</a:t>
            </a:r>
            <a:endParaRPr lang="en-US" altLang="zh-CN" smtClean="0"/>
          </a:p>
          <a:p>
            <a:r>
              <a:rPr lang="zh-CN" altLang="en-US" smtClean="0"/>
              <a:t>用 </a:t>
            </a:r>
            <a:r>
              <a:rPr lang="en-US" altLang="zh-CN" smtClean="0"/>
              <a:t>META </a:t>
            </a:r>
            <a:r>
              <a:rPr lang="zh-CN" altLang="en-US" smtClean="0"/>
              <a:t>层封装原子方法</a:t>
            </a:r>
            <a:endParaRPr lang="en-US" altLang="zh-CN" smtClean="0"/>
          </a:p>
          <a:p>
            <a:r>
              <a:rPr lang="zh-CN" altLang="en-US" smtClean="0"/>
              <a:t>用 </a:t>
            </a:r>
            <a:r>
              <a:rPr lang="en-US" altLang="zh-CN" smtClean="0"/>
              <a:t>publish </a:t>
            </a:r>
            <a:r>
              <a:rPr lang="zh-CN" altLang="en-US" smtClean="0"/>
              <a:t>机制变换为 </a:t>
            </a:r>
            <a:r>
              <a:rPr lang="en-US" altLang="zh-CN" smtClean="0"/>
              <a:t>public api</a:t>
            </a:r>
          </a:p>
          <a:p>
            <a:endParaRPr lang="en-US" altLang="zh-CN" smtClean="0"/>
          </a:p>
          <a:p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注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：目前尚未完成重构。</a:t>
            </a:r>
            <a:endParaRPr lang="en-US" altLang="zh-CN" sz="240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注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：要特别感谢 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QWrap 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团队的分享，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publish 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构想借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鉴了 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QWrap 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的 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retouch 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思路。</a:t>
            </a:r>
            <a:endParaRPr lang="en-US" altLang="zh-CN" sz="240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注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：做好后，会尝试将 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META 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层独立开源出来，使得能像 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</a:rPr>
              <a:t>sizzle </a:t>
            </a:r>
            <a:r>
              <a:rPr lang="zh-CN" altLang="en-US" sz="2400" smtClean="0">
                <a:solidFill>
                  <a:schemeClr val="bg1">
                    <a:lumMod val="65000"/>
                  </a:schemeClr>
                </a:solidFill>
              </a:rPr>
              <a:t>一样，可复用到其他类库，可自由替换。</a:t>
            </a:r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 </a:t>
            </a:r>
            <a:r>
              <a:rPr lang="en-US" altLang="zh-CN" smtClean="0"/>
              <a:t>Base </a:t>
            </a:r>
            <a:r>
              <a:rPr lang="zh-CN" altLang="en-US" smtClean="0"/>
              <a:t>的组件开发</a:t>
            </a:r>
            <a:endParaRPr lang="zh-CN" altLang="en-US"/>
          </a:p>
        </p:txBody>
      </p:sp>
      <p:pic>
        <p:nvPicPr>
          <p:cNvPr id="9" name="Picture 8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1800" y="1737751"/>
            <a:ext cx="4982894" cy="472140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83"/>
            <a:ext cx="8229600" cy="540610"/>
          </a:xfrm>
        </p:spPr>
        <p:txBody>
          <a:bodyPr/>
          <a:lstStyle/>
          <a:p>
            <a:r>
              <a:rPr lang="en-US" altLang="zh-CN" smtClean="0"/>
              <a:t>Base </a:t>
            </a:r>
            <a:r>
              <a:rPr lang="zh-CN" altLang="en-US" smtClean="0"/>
              <a:t>示例</a:t>
            </a:r>
            <a:endParaRPr lang="zh-CN" altLang="en-US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5587" y="906816"/>
            <a:ext cx="7312216" cy="586304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代码组织方式：模块化</a:t>
            </a:r>
            <a:r>
              <a:rPr lang="en-US" altLang="zh-CN" smtClean="0"/>
              <a:t> </a:t>
            </a:r>
            <a:r>
              <a:rPr lang="zh-CN" altLang="en-US" smtClean="0"/>
              <a:t>、颗粒化</a:t>
            </a:r>
            <a:endParaRPr lang="en-US" altLang="zh-CN" smtClean="0"/>
          </a:p>
          <a:p>
            <a:r>
              <a:rPr lang="zh-CN" altLang="en-US" smtClean="0"/>
              <a:t>代码实现方式：</a:t>
            </a:r>
            <a:r>
              <a:rPr lang="en-US" altLang="zh-CN" smtClean="0"/>
              <a:t>META </a:t>
            </a:r>
            <a:r>
              <a:rPr lang="zh-CN" altLang="en-US" smtClean="0"/>
              <a:t>层 </a:t>
            </a:r>
            <a:r>
              <a:rPr lang="en-US" altLang="zh-CN" smtClean="0"/>
              <a:t>+ publish </a:t>
            </a:r>
            <a:r>
              <a:rPr lang="zh-CN" altLang="en-US" smtClean="0"/>
              <a:t>变换</a:t>
            </a:r>
            <a:endParaRPr lang="en-US" altLang="zh-CN" smtClean="0"/>
          </a:p>
          <a:p>
            <a:r>
              <a:rPr lang="zh-CN" altLang="en-US" smtClean="0"/>
              <a:t>组件基础构建：</a:t>
            </a:r>
            <a:r>
              <a:rPr lang="en-US" altLang="zh-CN" smtClean="0"/>
              <a:t>Base</a:t>
            </a:r>
            <a:endParaRPr lang="zh-CN" altLang="en-US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551" y="3739677"/>
            <a:ext cx="5294704" cy="26473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0579" y="990464"/>
            <a:ext cx="3707767" cy="5171778"/>
          </a:xfrm>
        </p:spPr>
      </p:pic>
      <p:sp>
        <p:nvSpPr>
          <p:cNvPr id="5" name="Rectangle 4"/>
          <p:cNvSpPr/>
          <p:nvPr/>
        </p:nvSpPr>
        <p:spPr bwMode="auto">
          <a:xfrm>
            <a:off x="0" y="4852763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基于 </a:t>
            </a: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mixin </a:t>
            </a: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的 </a:t>
            </a: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UI </a:t>
            </a: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组件构建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4612" y="1814571"/>
            <a:ext cx="7506611" cy="335233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30" y="5066975"/>
            <a:ext cx="8229600" cy="1143000"/>
          </a:xfrm>
        </p:spPr>
        <p:txBody>
          <a:bodyPr/>
          <a:lstStyle/>
          <a:p>
            <a:r>
              <a:rPr lang="en-US" altLang="zh-CN" smtClean="0"/>
              <a:t>KISSY on Github</a:t>
            </a:r>
            <a:endParaRPr lang="zh-CN" altLang="en-US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9303" y="1903737"/>
            <a:ext cx="7515225" cy="222885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5871" y="948227"/>
            <a:ext cx="5165093" cy="5359477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2813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B050"/>
                </a:solidFill>
              </a:rPr>
              <a:t>基于约定</a:t>
            </a:r>
            <a:r>
              <a:rPr lang="zh-CN" altLang="en-US" sz="3200" smtClean="0"/>
              <a:t>的 </a:t>
            </a:r>
            <a:r>
              <a:rPr lang="en-US" altLang="zh-CN" sz="3200" smtClean="0"/>
              <a:t>UIBase Extension</a:t>
            </a:r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607" y="2649555"/>
            <a:ext cx="7987228" cy="4065224"/>
          </a:xfr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/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function Position() {}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Position.ATTRS = { x:{}, y:{}, xy:{} }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Position.prototype = {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</a:t>
            </a:r>
            <a:r>
              <a:rPr lang="en-US" altLang="zh-CN" sz="2400" smtClean="0">
                <a:solidFill>
                  <a:srgbClr val="00B050"/>
                </a:solidFill>
                <a:latin typeface="Courier" pitchFamily="2" charset="0"/>
              </a:rPr>
              <a:t>__renderUI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: fn,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</a:t>
            </a:r>
            <a:r>
              <a:rPr lang="en-US" altLang="zh-CN" sz="2400" smtClean="0">
                <a:solidFill>
                  <a:srgbClr val="00B050"/>
                </a:solidFill>
                <a:latin typeface="Courier" pitchFamily="2" charset="0"/>
              </a:rPr>
              <a:t>__bindUI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: fn,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</a:t>
            </a:r>
            <a:r>
              <a:rPr lang="en-US" altLang="zh-CN" sz="2400" smtClean="0">
                <a:solidFill>
                  <a:srgbClr val="00B050"/>
                </a:solidFill>
                <a:latin typeface="Courier" pitchFamily="2" charset="0"/>
              </a:rPr>
              <a:t>__syncUI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: fn,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</a:t>
            </a:r>
            <a:r>
              <a:rPr lang="en-US" altLang="zh-CN" sz="2400" smtClean="0">
                <a:solidFill>
                  <a:srgbClr val="00B050"/>
                </a:solidFill>
                <a:latin typeface="Courier" pitchFamily="2" charset="0"/>
              </a:rPr>
              <a:t>_uiSetX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: fn,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</a:t>
            </a:r>
            <a:r>
              <a:rPr lang="en-US" altLang="zh-CN" sz="2400" smtClean="0">
                <a:solidFill>
                  <a:srgbClr val="00B050"/>
                </a:solidFill>
                <a:latin typeface="Courier" pitchFamily="2" charset="0"/>
              </a:rPr>
              <a:t>__destructor</a:t>
            </a: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: fn</a:t>
            </a:r>
          </a:p>
          <a:p>
            <a:pPr>
              <a:buNone/>
            </a:pPr>
            <a:r>
              <a:rPr lang="en-US" altLang="zh-CN" sz="24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}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8217" y="895121"/>
            <a:ext cx="8229600" cy="166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800" kern="0" smtClean="0">
                <a:solidFill>
                  <a:schemeClr val="bg1"/>
                </a:solidFill>
                <a:latin typeface="+mn-lt"/>
              </a:rPr>
              <a:t>constructor / destructor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800" kern="0" smtClean="0">
                <a:solidFill>
                  <a:schemeClr val="bg1"/>
                </a:solidFill>
                <a:latin typeface="+mn-lt"/>
              </a:rPr>
              <a:t>UI </a:t>
            </a:r>
            <a:r>
              <a:rPr lang="zh-CN" altLang="en-US" sz="2800" kern="0" smtClean="0">
                <a:solidFill>
                  <a:schemeClr val="bg1"/>
                </a:solidFill>
                <a:latin typeface="+mn-lt"/>
              </a:rPr>
              <a:t>的三个阶段：</a:t>
            </a:r>
            <a:r>
              <a:rPr lang="en-US" altLang="zh-CN" sz="2800" kern="0" smtClean="0">
                <a:solidFill>
                  <a:schemeClr val="bg1"/>
                </a:solidFill>
                <a:latin typeface="+mn-lt"/>
              </a:rPr>
              <a:t>renderUI / bindUI / syncUI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800" kern="0" smtClean="0">
                <a:solidFill>
                  <a:schemeClr val="bg1"/>
                </a:solidFill>
                <a:latin typeface="+mn-lt"/>
              </a:rPr>
              <a:t>uiSetAttribute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84" y="55085"/>
            <a:ext cx="8229600" cy="749931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B050"/>
                </a:solidFill>
              </a:rPr>
              <a:t>模拟</a:t>
            </a:r>
            <a:r>
              <a:rPr lang="zh-CN" altLang="en-US" sz="3200" smtClean="0"/>
              <a:t> </a:t>
            </a:r>
            <a:r>
              <a:rPr lang="en-US" altLang="zh-CN" sz="3200" smtClean="0"/>
              <a:t>C++ </a:t>
            </a:r>
            <a:r>
              <a:rPr lang="zh-CN" altLang="en-US" sz="3200" smtClean="0"/>
              <a:t>的多继承</a:t>
            </a:r>
            <a:endParaRPr lang="zh-CN" altLang="en-US" sz="320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0063" y="1730715"/>
            <a:ext cx="4478192" cy="478094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 </a:t>
            </a:r>
            <a:r>
              <a:rPr lang="en-US" altLang="zh-CN" smtClean="0"/>
              <a:t>mixin </a:t>
            </a:r>
            <a:r>
              <a:rPr lang="zh-CN" altLang="en-US" smtClean="0"/>
              <a:t>的多继承小结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世界很复杂，完美的类抽象很难</a:t>
            </a:r>
            <a:endParaRPr lang="en-US" altLang="zh-CN" smtClean="0"/>
          </a:p>
          <a:p>
            <a:r>
              <a:rPr lang="zh-CN" altLang="en-US" smtClean="0"/>
              <a:t>适度继承 </a:t>
            </a:r>
            <a:r>
              <a:rPr lang="en-US" altLang="zh-CN" smtClean="0"/>
              <a:t>+ </a:t>
            </a:r>
            <a:r>
              <a:rPr lang="zh-CN" altLang="en-US" smtClean="0"/>
              <a:t>选择性 </a:t>
            </a:r>
            <a:r>
              <a:rPr lang="en-US" altLang="zh-CN" smtClean="0"/>
              <a:t>mix</a:t>
            </a:r>
          </a:p>
          <a:p>
            <a:r>
              <a:rPr lang="zh-CN" altLang="en-US" smtClean="0"/>
              <a:t>约定优于配置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好处：可复用性高，整体维护方便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不足：成员冲突，门槛稍高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709" y="654404"/>
            <a:ext cx="3767036" cy="3613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0" y="4643452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展望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Roadmap</a:t>
            </a:r>
            <a:endParaRPr lang="zh-CN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2798" y="1025376"/>
            <a:ext cx="7121718" cy="4962911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issy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088" y="311226"/>
            <a:ext cx="5640229" cy="6345258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v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548680"/>
            <a:ext cx="1920213" cy="864096"/>
          </a:xfr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451" y="764704"/>
            <a:ext cx="7224949" cy="411425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675" y="4021289"/>
            <a:ext cx="8174516" cy="1514687"/>
          </a:xfrm>
          <a:prstGeom prst="rect">
            <a:avLst/>
          </a:prstGeom>
        </p:spPr>
      </p:pic>
      <p:pic>
        <p:nvPicPr>
          <p:cNvPr id="10" name="Picture 9" descr="Pictur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5639" y="2893245"/>
            <a:ext cx="1961905" cy="895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0" y="5800218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Gulim" pitchFamily="34" charset="-127"/>
                <a:ea typeface="Gulim" pitchFamily="34" charset="-127"/>
              </a:rPr>
              <a:t>期待</a:t>
            </a: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这</a:t>
            </a:r>
            <a:r>
              <a:rPr kumimoji="0" lang="zh-CN" altLang="en-US" sz="4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Gulim" pitchFamily="34" charset="-127"/>
                <a:ea typeface="Gulim" pitchFamily="34" charset="-127"/>
              </a:rPr>
              <a:t>里出现你的名字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20" y="2896652"/>
            <a:ext cx="8229600" cy="2027888"/>
          </a:xfrm>
        </p:spPr>
        <p:txBody>
          <a:bodyPr/>
          <a:lstStyle/>
          <a:p>
            <a:r>
              <a:rPr lang="en-US" altLang="zh-CN" dirty="0" smtClean="0"/>
              <a:t>It’s </a:t>
            </a:r>
            <a:r>
              <a:rPr lang="en-US" altLang="zh-CN" dirty="0" smtClean="0">
                <a:solidFill>
                  <a:srgbClr val="FF0000"/>
                </a:solidFill>
              </a:rPr>
              <a:t>NOT</a:t>
            </a:r>
            <a:r>
              <a:rPr lang="en-US" altLang="zh-CN" dirty="0" smtClean="0"/>
              <a:t> the destination,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but just where we </a:t>
            </a:r>
            <a:r>
              <a:rPr lang="en-US" altLang="zh-CN" dirty="0" smtClean="0">
                <a:solidFill>
                  <a:srgbClr val="99FF66"/>
                </a:solidFill>
              </a:rPr>
              <a:t>BEGIN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412776"/>
            <a:ext cx="3124200" cy="1457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3564544"/>
            <a:ext cx="9144000" cy="1668468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小巧灵活，简洁实用</a:t>
            </a:r>
            <a:endParaRPr lang="en-US" altLang="zh-CN" sz="4800" smtClean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Gulim" pitchFamily="34" charset="-127"/>
                <a:ea typeface="Gulim" pitchFamily="34" charset="-127"/>
              </a:rPr>
              <a:t>使用起来让人感觉</a:t>
            </a:r>
            <a:r>
              <a:rPr kumimoji="0" lang="zh-CN" altLang="en-US" sz="4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Gulim" pitchFamily="34" charset="-127"/>
                <a:ea typeface="Gulim" pitchFamily="34" charset="-127"/>
              </a:rPr>
              <a:t>愉悦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49" y="1211072"/>
            <a:ext cx="8229600" cy="1143000"/>
          </a:xfrm>
        </p:spPr>
        <p:txBody>
          <a:bodyPr/>
          <a:lstStyle/>
          <a:p>
            <a:r>
              <a:rPr lang="en-US" altLang="zh-CN" smtClean="0"/>
              <a:t>Any Questions?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33" y="3272009"/>
            <a:ext cx="8229600" cy="2467779"/>
          </a:xfrm>
        </p:spPr>
        <p:txBody>
          <a:bodyPr/>
          <a:lstStyle/>
          <a:p>
            <a:pPr>
              <a:buNone/>
            </a:pPr>
            <a:r>
              <a:rPr lang="en-US" altLang="zh-CN" smtClean="0"/>
              <a:t>kissy: </a:t>
            </a:r>
            <a:r>
              <a:rPr lang="en-US" altLang="zh-CN" smtClean="0">
                <a:hlinkClick r:id="rId2"/>
              </a:rPr>
              <a:t>http://kissyteam.github.com/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twitter: @lifesinger</a:t>
            </a:r>
          </a:p>
          <a:p>
            <a:pPr>
              <a:buNone/>
            </a:pPr>
            <a:r>
              <a:rPr lang="en-US" altLang="zh-CN" smtClean="0"/>
              <a:t>blog: </a:t>
            </a:r>
            <a:r>
              <a:rPr lang="en-US" altLang="zh-CN" smtClean="0">
                <a:hlinkClick r:id="rId3"/>
              </a:rPr>
              <a:t>http://lifesinger.org/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gtalk: lifesinger@gmail.com</a:t>
            </a:r>
          </a:p>
          <a:p>
            <a:pPr>
              <a:buNone/>
            </a:pPr>
            <a:endParaRPr lang="zh-CN" altLang="en-US"/>
          </a:p>
        </p:txBody>
      </p:sp>
      <p:pic>
        <p:nvPicPr>
          <p:cNvPr id="4" name="Picture 2" descr="我的头像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5522" y="5313285"/>
            <a:ext cx="1143000" cy="114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1098" y="1016306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42294124GYFpW3i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052736"/>
            <a:ext cx="3744416" cy="5610383"/>
          </a:xfrm>
        </p:spPr>
      </p:pic>
      <p:sp>
        <p:nvSpPr>
          <p:cNvPr id="5" name="Rectangle 4"/>
          <p:cNvSpPr/>
          <p:nvPr/>
        </p:nvSpPr>
        <p:spPr bwMode="auto">
          <a:xfrm>
            <a:off x="0" y="1459563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rgbClr val="92D050"/>
                </a:solidFill>
                <a:latin typeface="Gulim" pitchFamily="34" charset="-127"/>
                <a:ea typeface="Gulim" pitchFamily="34" charset="-127"/>
              </a:rPr>
              <a:t>种子 </a:t>
            </a:r>
            <a:r>
              <a:rPr lang="en-US" altLang="zh-CN" sz="4800" smtClean="0">
                <a:solidFill>
                  <a:srgbClr val="92D050"/>
                </a:solidFill>
                <a:latin typeface="Gulim" pitchFamily="34" charset="-127"/>
                <a:ea typeface="Gulim" pitchFamily="34" charset="-127"/>
              </a:rPr>
              <a:t>seed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66094" y="5210980"/>
            <a:ext cx="4428782" cy="716095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kernel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{kissy.js, lang.js}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49960" y="4726237"/>
            <a:ext cx="1035586" cy="1199003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loader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66092" y="4737260"/>
            <a:ext cx="4428783" cy="418641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web.js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urier" pitchFamily="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64256" y="3316077"/>
            <a:ext cx="5521289" cy="13550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core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{dom/event/anim/ajax/…}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urier" pitchFamily="2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62419" y="2214391"/>
            <a:ext cx="5521289" cy="10337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components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360583" y="1110868"/>
            <a:ext cx="5521289" cy="10337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web apps </a:t>
            </a:r>
          </a:p>
        </p:txBody>
      </p:sp>
      <p:sp>
        <p:nvSpPr>
          <p:cNvPr id="13" name="Right Brace 12"/>
          <p:cNvSpPr/>
          <p:nvPr/>
        </p:nvSpPr>
        <p:spPr bwMode="auto">
          <a:xfrm>
            <a:off x="6962664" y="4693186"/>
            <a:ext cx="265607" cy="1277957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3747" y="51338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Courier" pitchFamily="2" charset="0"/>
              </a:rPr>
              <a:t>seed</a:t>
            </a:r>
            <a:endParaRPr lang="zh-CN" altLang="en-US">
              <a:solidFill>
                <a:schemeClr val="bg1"/>
              </a:solidFill>
              <a:latin typeface="Couri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urier" pitchFamily="2" charset="0"/>
              </a:rPr>
              <a:t>kissy.js</a:t>
            </a:r>
            <a:endParaRPr lang="zh-CN" altLang="en-US">
              <a:latin typeface="Courier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(function(host, S) {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var meta = { mix: function },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    seed = (host &amp;&amp; host[S]) || {};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  host[S] = meta.mix(seed,meta,false);</a:t>
            </a:r>
          </a:p>
          <a:p>
            <a:pPr>
              <a:buNone/>
            </a:pPr>
            <a:endParaRPr lang="en-US" altLang="zh-CN" sz="2800" smtClean="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})(this, ‘KISSY’);</a:t>
            </a:r>
            <a:endParaRPr lang="zh-CN" altLang="en-US" sz="2800">
              <a:solidFill>
                <a:schemeClr val="bg1">
                  <a:lumMod val="65000"/>
                </a:schemeClr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15485</TotalTime>
  <Words>1386</Words>
  <Application>Microsoft Office PowerPoint</Application>
  <PresentationFormat>On-screen Show (4:3)</PresentationFormat>
  <Paragraphs>249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面向未来的前端类库开发 — KISSY 类库构想与实践</vt:lpstr>
      <vt:lpstr>Topics</vt:lpstr>
      <vt:lpstr>Slide 3</vt:lpstr>
      <vt:lpstr>KISSY on Github</vt:lpstr>
      <vt:lpstr>Slide 5</vt:lpstr>
      <vt:lpstr>Slide 6</vt:lpstr>
      <vt:lpstr>Slide 7</vt:lpstr>
      <vt:lpstr>Slide 8</vt:lpstr>
      <vt:lpstr>kissy.js</vt:lpstr>
      <vt:lpstr>Slide 10</vt:lpstr>
      <vt:lpstr>Slide 11</vt:lpstr>
      <vt:lpstr>用 j Query 做种子</vt:lpstr>
      <vt:lpstr>种子的长大</vt:lpstr>
      <vt:lpstr>基于 seed, 构建基础类库的方式</vt:lpstr>
      <vt:lpstr>Slide 15</vt:lpstr>
      <vt:lpstr>Slide 16</vt:lpstr>
      <vt:lpstr>kernel 的特性</vt:lpstr>
      <vt:lpstr>Slide 18</vt:lpstr>
      <vt:lpstr>Slide 19</vt:lpstr>
      <vt:lpstr>loader</vt:lpstr>
      <vt:lpstr>用 S.app 构建应用</vt:lpstr>
      <vt:lpstr>前端页面构建</vt:lpstr>
      <vt:lpstr>小结</vt:lpstr>
      <vt:lpstr>Slide 24</vt:lpstr>
      <vt:lpstr>Slide 25</vt:lpstr>
      <vt:lpstr>模块化、颗粒化</vt:lpstr>
      <vt:lpstr>API 的 20/80 原则</vt:lpstr>
      <vt:lpstr>core 层的实现方式</vt:lpstr>
      <vt:lpstr>attr 的演化（1）</vt:lpstr>
      <vt:lpstr>attr 的演化（2）</vt:lpstr>
      <vt:lpstr>attr 的演化（3）</vt:lpstr>
      <vt:lpstr>attr 的演化（4）</vt:lpstr>
      <vt:lpstr>attr 的演化（5）</vt:lpstr>
      <vt:lpstr>实现方式小结</vt:lpstr>
      <vt:lpstr>基于 Base 的组件开发</vt:lpstr>
      <vt:lpstr>Base 示例</vt:lpstr>
      <vt:lpstr>小结</vt:lpstr>
      <vt:lpstr>Slide 38</vt:lpstr>
      <vt:lpstr>Slide 39</vt:lpstr>
      <vt:lpstr>Slide 40</vt:lpstr>
      <vt:lpstr>基于约定的 UIBase Extension</vt:lpstr>
      <vt:lpstr>模拟 C++ 的多继承</vt:lpstr>
      <vt:lpstr>基于 mixin 的多继承小结</vt:lpstr>
      <vt:lpstr>Slide 44</vt:lpstr>
      <vt:lpstr>Roadmap</vt:lpstr>
      <vt:lpstr>Slide 46</vt:lpstr>
      <vt:lpstr>Slide 47</vt:lpstr>
      <vt:lpstr>Slide 48</vt:lpstr>
      <vt:lpstr>It’s NOT the destination,   but just where we BEGIN!</vt:lpstr>
      <vt:lpstr>Any Questions?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Frank Wang</cp:lastModifiedBy>
  <cp:revision>646</cp:revision>
  <dcterms:created xsi:type="dcterms:W3CDTF">2005-10-05T17:31:40Z</dcterms:created>
  <dcterms:modified xsi:type="dcterms:W3CDTF">2010-12-18T14:16:45Z</dcterms:modified>
</cp:coreProperties>
</file>