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diagrams/colors8.xml" ContentType="application/vnd.openxmlformats-officedocument.drawingml.diagramColor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diagrams/layout8.xml" ContentType="application/vnd.openxmlformats-officedocument.drawingml.diagramLayout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diagrams/layout6.xml" ContentType="application/vnd.openxmlformats-officedocument.drawingml.diagramLayout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20.xml" ContentType="application/vnd.openxmlformats-officedocument.presentationml.notesSlide+xml"/>
  <Override PartName="/ppt/diagrams/colors7.xml" ContentType="application/vnd.openxmlformats-officedocument.drawingml.diagramColors+xml"/>
  <Override PartName="/ppt/diagrams/drawing8.xml" ContentType="application/vnd.ms-office.drawingml.diagramDrawing+xml"/>
  <Default Extension="gif" ContentType="image/gif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6" r:id="rId2"/>
    <p:sldId id="300" r:id="rId3"/>
    <p:sldId id="301" r:id="rId4"/>
    <p:sldId id="257" r:id="rId5"/>
    <p:sldId id="302" r:id="rId6"/>
    <p:sldId id="305" r:id="rId7"/>
    <p:sldId id="307" r:id="rId8"/>
    <p:sldId id="306" r:id="rId9"/>
    <p:sldId id="308" r:id="rId10"/>
    <p:sldId id="292" r:id="rId11"/>
    <p:sldId id="293" r:id="rId12"/>
    <p:sldId id="294" r:id="rId13"/>
    <p:sldId id="296" r:id="rId14"/>
    <p:sldId id="295" r:id="rId15"/>
    <p:sldId id="289" r:id="rId16"/>
    <p:sldId id="313" r:id="rId17"/>
    <p:sldId id="315" r:id="rId18"/>
    <p:sldId id="290" r:id="rId19"/>
    <p:sldId id="297" r:id="rId20"/>
    <p:sldId id="309" r:id="rId21"/>
    <p:sldId id="311" r:id="rId22"/>
    <p:sldId id="299" r:id="rId23"/>
    <p:sldId id="310" r:id="rId24"/>
    <p:sldId id="312" r:id="rId25"/>
    <p:sldId id="286" r:id="rId26"/>
    <p:sldId id="316" r:id="rId27"/>
    <p:sldId id="270" r:id="rId28"/>
    <p:sldId id="285" r:id="rId29"/>
    <p:sldId id="268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5185" autoAdjust="0"/>
  </p:normalViewPr>
  <p:slideViewPr>
    <p:cSldViewPr>
      <p:cViewPr varScale="1">
        <p:scale>
          <a:sx n="77" d="100"/>
          <a:sy n="77" d="100"/>
        </p:scale>
        <p:origin x="-13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BD144F-EDB7-4D37-AB11-FB6CBE6A9061}" type="doc">
      <dgm:prSet loTypeId="urn:microsoft.com/office/officeart/2005/8/layout/target1" loCatId="relationship" qsTypeId="urn:microsoft.com/office/officeart/2005/8/quickstyle/simple1" qsCatId="simple" csTypeId="urn:microsoft.com/office/officeart/2005/8/colors/colorful3" csCatId="colorful" phldr="1"/>
      <dgm:spPr/>
    </dgm:pt>
    <dgm:pt modelId="{9BD78C4C-190E-43E2-A33C-867CFF7E0108}">
      <dgm:prSet phldrT="[Text]" custT="1"/>
      <dgm:spPr/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基本功能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9F5BA076-47BB-4162-BA4A-B1631F77914E}" type="parTrans" cxnId="{65452028-CCB2-4C39-80F6-9F63CEE510A3}">
      <dgm:prSet/>
      <dgm:spPr/>
      <dgm:t>
        <a:bodyPr/>
        <a:lstStyle/>
        <a:p>
          <a:endParaRPr lang="zh-CN" altLang="en-US"/>
        </a:p>
      </dgm:t>
    </dgm:pt>
    <dgm:pt modelId="{D6D7934D-3F5E-4203-8BB5-7E029A0190FA}" type="sibTrans" cxnId="{65452028-CCB2-4C39-80F6-9F63CEE510A3}">
      <dgm:prSet/>
      <dgm:spPr/>
      <dgm:t>
        <a:bodyPr/>
        <a:lstStyle/>
        <a:p>
          <a:endParaRPr lang="zh-CN" altLang="en-US"/>
        </a:p>
      </dgm:t>
    </dgm:pt>
    <dgm:pt modelId="{FB66124C-C4BE-43AD-ACC2-3C5A220DA489}">
      <dgm:prSet phldrT="[Text]" custT="1"/>
      <dgm:spPr/>
      <dgm:t>
        <a:bodyPr/>
        <a:lstStyle/>
        <a:p>
          <a:r>
            <a:rPr lang="zh-CN" altLang="en-US" sz="2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高级功能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1AE0E8C-DFD7-47AE-9670-71700C96164E}" type="parTrans" cxnId="{1D29C9DF-17E0-4BEE-815A-A3281B11001F}">
      <dgm:prSet/>
      <dgm:spPr/>
      <dgm:t>
        <a:bodyPr/>
        <a:lstStyle/>
        <a:p>
          <a:endParaRPr lang="zh-CN" altLang="en-US"/>
        </a:p>
      </dgm:t>
    </dgm:pt>
    <dgm:pt modelId="{88D59A35-645D-418D-B32D-CC098248E67B}" type="sibTrans" cxnId="{1D29C9DF-17E0-4BEE-815A-A3281B11001F}">
      <dgm:prSet/>
      <dgm:spPr/>
      <dgm:t>
        <a:bodyPr/>
        <a:lstStyle/>
        <a:p>
          <a:endParaRPr lang="zh-CN" altLang="en-US"/>
        </a:p>
      </dgm:t>
    </dgm:pt>
    <dgm:pt modelId="{CEAF5983-98C2-4893-8EFF-AE5EC4884031}">
      <dgm:prSet phldrT="[Text]" custT="1"/>
      <dgm:spPr/>
      <dgm:t>
        <a:bodyPr/>
        <a:lstStyle/>
        <a:p>
          <a:r>
            <a:rPr lang="zh-CN" altLang="en-US" sz="2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 扩展功能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3389974-267C-4A72-80CA-A94B6BC63F05}" type="parTrans" cxnId="{8449FC41-AC7B-4A21-A60D-4E4B715B941D}">
      <dgm:prSet/>
      <dgm:spPr/>
      <dgm:t>
        <a:bodyPr/>
        <a:lstStyle/>
        <a:p>
          <a:endParaRPr lang="zh-CN" altLang="en-US"/>
        </a:p>
      </dgm:t>
    </dgm:pt>
    <dgm:pt modelId="{2154803F-2C39-4610-932F-B00677609E80}" type="sibTrans" cxnId="{8449FC41-AC7B-4A21-A60D-4E4B715B941D}">
      <dgm:prSet/>
      <dgm:spPr/>
      <dgm:t>
        <a:bodyPr/>
        <a:lstStyle/>
        <a:p>
          <a:endParaRPr lang="zh-CN" altLang="en-US"/>
        </a:p>
      </dgm:t>
    </dgm:pt>
    <dgm:pt modelId="{C626F15A-0BF9-47A7-8D15-482C30F15C8B}" type="pres">
      <dgm:prSet presAssocID="{5BBD144F-EDB7-4D37-AB11-FB6CBE6A9061}" presName="composite" presStyleCnt="0">
        <dgm:presLayoutVars>
          <dgm:chMax val="5"/>
          <dgm:dir/>
          <dgm:resizeHandles val="exact"/>
        </dgm:presLayoutVars>
      </dgm:prSet>
      <dgm:spPr/>
    </dgm:pt>
    <dgm:pt modelId="{1BC19443-7FEC-486E-B180-5D749C93945B}" type="pres">
      <dgm:prSet presAssocID="{9BD78C4C-190E-43E2-A33C-867CFF7E0108}" presName="circle1" presStyleLbl="lnNode1" presStyleIdx="0" presStyleCnt="3"/>
      <dgm:spPr/>
      <dgm:t>
        <a:bodyPr/>
        <a:lstStyle/>
        <a:p>
          <a:endParaRPr lang="zh-CN" altLang="en-US"/>
        </a:p>
      </dgm:t>
    </dgm:pt>
    <dgm:pt modelId="{571000E2-02BC-4ED0-B666-6DF91868C539}" type="pres">
      <dgm:prSet presAssocID="{9BD78C4C-190E-43E2-A33C-867CFF7E0108}" presName="text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742CA8-C4BB-4309-B785-7E95FE2166C7}" type="pres">
      <dgm:prSet presAssocID="{9BD78C4C-190E-43E2-A33C-867CFF7E0108}" presName="line1" presStyleLbl="callout" presStyleIdx="0" presStyleCnt="6"/>
      <dgm:spPr/>
    </dgm:pt>
    <dgm:pt modelId="{7F303498-DF13-454B-8E69-A4B5B7EAD6B5}" type="pres">
      <dgm:prSet presAssocID="{9BD78C4C-190E-43E2-A33C-867CFF7E0108}" presName="d1" presStyleLbl="callout" presStyleIdx="1" presStyleCnt="6"/>
      <dgm:spPr/>
    </dgm:pt>
    <dgm:pt modelId="{CECD1AFE-BC13-4700-88CB-33B841EFC633}" type="pres">
      <dgm:prSet presAssocID="{FB66124C-C4BE-43AD-ACC2-3C5A220DA489}" presName="circle2" presStyleLbl="lnNode1" presStyleIdx="1" presStyleCnt="3"/>
      <dgm:spPr/>
    </dgm:pt>
    <dgm:pt modelId="{6B2B811E-31C0-4AC0-9826-C96A7A5F9EF6}" type="pres">
      <dgm:prSet presAssocID="{FB66124C-C4BE-43AD-ACC2-3C5A220DA489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154274-B081-4818-8C4E-B71C9787D2FC}" type="pres">
      <dgm:prSet presAssocID="{FB66124C-C4BE-43AD-ACC2-3C5A220DA489}" presName="line2" presStyleLbl="callout" presStyleIdx="2" presStyleCnt="6"/>
      <dgm:spPr/>
    </dgm:pt>
    <dgm:pt modelId="{B83E73B8-F30F-4084-AE86-B5DA27FAD05E}" type="pres">
      <dgm:prSet presAssocID="{FB66124C-C4BE-43AD-ACC2-3C5A220DA489}" presName="d2" presStyleLbl="callout" presStyleIdx="3" presStyleCnt="6"/>
      <dgm:spPr/>
    </dgm:pt>
    <dgm:pt modelId="{9BD39238-C1A3-46CE-BE05-C61D32F5C841}" type="pres">
      <dgm:prSet presAssocID="{CEAF5983-98C2-4893-8EFF-AE5EC4884031}" presName="circle3" presStyleLbl="lnNode1" presStyleIdx="2" presStyleCnt="3"/>
      <dgm:spPr/>
    </dgm:pt>
    <dgm:pt modelId="{DF248E4E-6A11-4CB5-9958-8EF53C8F1C80}" type="pres">
      <dgm:prSet presAssocID="{CEAF5983-98C2-4893-8EFF-AE5EC4884031}" presName="text3" presStyleLbl="revTx" presStyleIdx="2" presStyleCnt="3" custScaleX="1156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9AB83-D6B1-4AC2-9EC5-0181C99FAAB0}" type="pres">
      <dgm:prSet presAssocID="{CEAF5983-98C2-4893-8EFF-AE5EC4884031}" presName="line3" presStyleLbl="callout" presStyleIdx="4" presStyleCnt="6"/>
      <dgm:spPr/>
    </dgm:pt>
    <dgm:pt modelId="{536D7A24-6586-48CF-ADD3-980C8FB7BFC1}" type="pres">
      <dgm:prSet presAssocID="{CEAF5983-98C2-4893-8EFF-AE5EC4884031}" presName="d3" presStyleLbl="callout" presStyleIdx="5" presStyleCnt="6"/>
      <dgm:spPr/>
    </dgm:pt>
  </dgm:ptLst>
  <dgm:cxnLst>
    <dgm:cxn modelId="{45E22D10-85F3-49E4-BFA6-2CF471A7B926}" type="presOf" srcId="{9BD78C4C-190E-43E2-A33C-867CFF7E0108}" destId="{571000E2-02BC-4ED0-B666-6DF91868C539}" srcOrd="0" destOrd="0" presId="urn:microsoft.com/office/officeart/2005/8/layout/target1"/>
    <dgm:cxn modelId="{1D29C9DF-17E0-4BEE-815A-A3281B11001F}" srcId="{5BBD144F-EDB7-4D37-AB11-FB6CBE6A9061}" destId="{FB66124C-C4BE-43AD-ACC2-3C5A220DA489}" srcOrd="1" destOrd="0" parTransId="{81AE0E8C-DFD7-47AE-9670-71700C96164E}" sibTransId="{88D59A35-645D-418D-B32D-CC098248E67B}"/>
    <dgm:cxn modelId="{8449FC41-AC7B-4A21-A60D-4E4B715B941D}" srcId="{5BBD144F-EDB7-4D37-AB11-FB6CBE6A9061}" destId="{CEAF5983-98C2-4893-8EFF-AE5EC4884031}" srcOrd="2" destOrd="0" parTransId="{B3389974-267C-4A72-80CA-A94B6BC63F05}" sibTransId="{2154803F-2C39-4610-932F-B00677609E80}"/>
    <dgm:cxn modelId="{2D092A37-FE64-4D89-A73F-2B43A1665038}" type="presOf" srcId="{CEAF5983-98C2-4893-8EFF-AE5EC4884031}" destId="{DF248E4E-6A11-4CB5-9958-8EF53C8F1C80}" srcOrd="0" destOrd="0" presId="urn:microsoft.com/office/officeart/2005/8/layout/target1"/>
    <dgm:cxn modelId="{65452028-CCB2-4C39-80F6-9F63CEE510A3}" srcId="{5BBD144F-EDB7-4D37-AB11-FB6CBE6A9061}" destId="{9BD78C4C-190E-43E2-A33C-867CFF7E0108}" srcOrd="0" destOrd="0" parTransId="{9F5BA076-47BB-4162-BA4A-B1631F77914E}" sibTransId="{D6D7934D-3F5E-4203-8BB5-7E029A0190FA}"/>
    <dgm:cxn modelId="{6244251C-1E0E-4278-97FB-D416A73CF977}" type="presOf" srcId="{5BBD144F-EDB7-4D37-AB11-FB6CBE6A9061}" destId="{C626F15A-0BF9-47A7-8D15-482C30F15C8B}" srcOrd="0" destOrd="0" presId="urn:microsoft.com/office/officeart/2005/8/layout/target1"/>
    <dgm:cxn modelId="{946702DD-31B2-409C-8299-B0E4455B8327}" type="presOf" srcId="{FB66124C-C4BE-43AD-ACC2-3C5A220DA489}" destId="{6B2B811E-31C0-4AC0-9826-C96A7A5F9EF6}" srcOrd="0" destOrd="0" presId="urn:microsoft.com/office/officeart/2005/8/layout/target1"/>
    <dgm:cxn modelId="{20F239FF-3576-4A75-A5C2-8CEC5F11677E}" type="presParOf" srcId="{C626F15A-0BF9-47A7-8D15-482C30F15C8B}" destId="{1BC19443-7FEC-486E-B180-5D749C93945B}" srcOrd="0" destOrd="0" presId="urn:microsoft.com/office/officeart/2005/8/layout/target1"/>
    <dgm:cxn modelId="{6DA7968C-FFD2-49FD-BF54-8E0095F06A9F}" type="presParOf" srcId="{C626F15A-0BF9-47A7-8D15-482C30F15C8B}" destId="{571000E2-02BC-4ED0-B666-6DF91868C539}" srcOrd="1" destOrd="0" presId="urn:microsoft.com/office/officeart/2005/8/layout/target1"/>
    <dgm:cxn modelId="{304110CC-9737-43B2-B4B4-71B2DD90AD3C}" type="presParOf" srcId="{C626F15A-0BF9-47A7-8D15-482C30F15C8B}" destId="{64742CA8-C4BB-4309-B785-7E95FE2166C7}" srcOrd="2" destOrd="0" presId="urn:microsoft.com/office/officeart/2005/8/layout/target1"/>
    <dgm:cxn modelId="{ED4E76E0-0D28-46B6-B26E-2F14F8DACE88}" type="presParOf" srcId="{C626F15A-0BF9-47A7-8D15-482C30F15C8B}" destId="{7F303498-DF13-454B-8E69-A4B5B7EAD6B5}" srcOrd="3" destOrd="0" presId="urn:microsoft.com/office/officeart/2005/8/layout/target1"/>
    <dgm:cxn modelId="{A1D9398B-3914-4499-80EE-D76B14E42A7E}" type="presParOf" srcId="{C626F15A-0BF9-47A7-8D15-482C30F15C8B}" destId="{CECD1AFE-BC13-4700-88CB-33B841EFC633}" srcOrd="4" destOrd="0" presId="urn:microsoft.com/office/officeart/2005/8/layout/target1"/>
    <dgm:cxn modelId="{52DAEDE9-95D2-4510-B5F2-FF29E98011B5}" type="presParOf" srcId="{C626F15A-0BF9-47A7-8D15-482C30F15C8B}" destId="{6B2B811E-31C0-4AC0-9826-C96A7A5F9EF6}" srcOrd="5" destOrd="0" presId="urn:microsoft.com/office/officeart/2005/8/layout/target1"/>
    <dgm:cxn modelId="{1B666359-3E55-4259-ACFF-2D986277799C}" type="presParOf" srcId="{C626F15A-0BF9-47A7-8D15-482C30F15C8B}" destId="{7A154274-B081-4818-8C4E-B71C9787D2FC}" srcOrd="6" destOrd="0" presId="urn:microsoft.com/office/officeart/2005/8/layout/target1"/>
    <dgm:cxn modelId="{E7B42996-F4D7-4ABD-8B99-39222F301D54}" type="presParOf" srcId="{C626F15A-0BF9-47A7-8D15-482C30F15C8B}" destId="{B83E73B8-F30F-4084-AE86-B5DA27FAD05E}" srcOrd="7" destOrd="0" presId="urn:microsoft.com/office/officeart/2005/8/layout/target1"/>
    <dgm:cxn modelId="{677DE7D2-96EA-4D6D-BE7F-D6AAEAF09E2B}" type="presParOf" srcId="{C626F15A-0BF9-47A7-8D15-482C30F15C8B}" destId="{9BD39238-C1A3-46CE-BE05-C61D32F5C841}" srcOrd="8" destOrd="0" presId="urn:microsoft.com/office/officeart/2005/8/layout/target1"/>
    <dgm:cxn modelId="{55B9DB2F-C760-4202-9F4D-A7D16CE23678}" type="presParOf" srcId="{C626F15A-0BF9-47A7-8D15-482C30F15C8B}" destId="{DF248E4E-6A11-4CB5-9958-8EF53C8F1C80}" srcOrd="9" destOrd="0" presId="urn:microsoft.com/office/officeart/2005/8/layout/target1"/>
    <dgm:cxn modelId="{F0C39EF6-E97E-467A-9299-6B6F980B1C84}" type="presParOf" srcId="{C626F15A-0BF9-47A7-8D15-482C30F15C8B}" destId="{4A09AB83-D6B1-4AC2-9EC5-0181C99FAAB0}" srcOrd="10" destOrd="0" presId="urn:microsoft.com/office/officeart/2005/8/layout/target1"/>
    <dgm:cxn modelId="{5D5D5C2A-1CAA-425B-851F-E8CF7238D1EE}" type="presParOf" srcId="{C626F15A-0BF9-47A7-8D15-482C30F15C8B}" destId="{536D7A24-6586-48CF-ADD3-980C8FB7BFC1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54D2C1-9DF5-4FF2-BE05-20E6A37CC757}" type="doc">
      <dgm:prSet loTypeId="urn:microsoft.com/office/officeart/2005/8/layout/venn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418DED1D-02E5-4C5A-9859-0FE51BBAED73}">
      <dgm:prSet phldrT="[Text]" custT="1"/>
      <dgm:spPr/>
      <dgm:t>
        <a:bodyPr/>
        <a:lstStyle/>
        <a:p>
          <a:r>
            <a:rPr lang="en-US" altLang="zh-CN" sz="1800" strike="noStrike" dirty="0" smtClean="0">
              <a:latin typeface="微软雅黑" pitchFamily="34" charset="-122"/>
              <a:ea typeface="微软雅黑" pitchFamily="34" charset="-122"/>
            </a:rPr>
            <a:t>JS</a:t>
          </a:r>
          <a:r>
            <a:rPr lang="zh-CN" altLang="en-US" sz="1800" strike="noStrike" dirty="0" smtClean="0">
              <a:latin typeface="微软雅黑" pitchFamily="34" charset="-122"/>
              <a:ea typeface="微软雅黑" pitchFamily="34" charset="-122"/>
            </a:rPr>
            <a:t>行为</a:t>
          </a:r>
          <a:endParaRPr lang="zh-CN" altLang="en-US" sz="1800" strike="noStrike" dirty="0">
            <a:latin typeface="微软雅黑" pitchFamily="34" charset="-122"/>
            <a:ea typeface="微软雅黑" pitchFamily="34" charset="-122"/>
          </a:endParaRPr>
        </a:p>
      </dgm:t>
    </dgm:pt>
    <dgm:pt modelId="{EC608244-6038-4A39-BA03-0612A84E3045}" type="parTrans" cxnId="{1304E621-ACF0-4E51-AE8F-2BFE77DA17AD}">
      <dgm:prSet/>
      <dgm:spPr/>
      <dgm:t>
        <a:bodyPr/>
        <a:lstStyle/>
        <a:p>
          <a:endParaRPr lang="zh-CN" altLang="en-US"/>
        </a:p>
      </dgm:t>
    </dgm:pt>
    <dgm:pt modelId="{04A2839A-8A52-400F-A00D-3CAE08AD90D2}" type="sibTrans" cxnId="{1304E621-ACF0-4E51-AE8F-2BFE77DA17AD}">
      <dgm:prSet/>
      <dgm:spPr/>
      <dgm:t>
        <a:bodyPr/>
        <a:lstStyle/>
        <a:p>
          <a:endParaRPr lang="zh-CN" altLang="en-US"/>
        </a:p>
      </dgm:t>
    </dgm:pt>
    <dgm:pt modelId="{B4F4317B-90E1-4DDF-9147-F44B69919347}">
      <dgm:prSet phldrT="[Text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CSS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表现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5F51FD27-6CB3-48AC-883D-FCDE4757BA8F}" type="parTrans" cxnId="{F787CC8D-A8CC-416F-B277-3E82EA29D85F}">
      <dgm:prSet/>
      <dgm:spPr/>
      <dgm:t>
        <a:bodyPr/>
        <a:lstStyle/>
        <a:p>
          <a:endParaRPr lang="zh-CN" altLang="en-US"/>
        </a:p>
      </dgm:t>
    </dgm:pt>
    <dgm:pt modelId="{2F090B34-294F-4023-9E71-BFABF900C267}" type="sibTrans" cxnId="{F787CC8D-A8CC-416F-B277-3E82EA29D85F}">
      <dgm:prSet/>
      <dgm:spPr/>
      <dgm:t>
        <a:bodyPr/>
        <a:lstStyle/>
        <a:p>
          <a:endParaRPr lang="zh-CN" altLang="en-US"/>
        </a:p>
      </dgm:t>
    </dgm:pt>
    <dgm:pt modelId="{0B1830B9-2D25-40DF-B568-CACE783B999F}">
      <dgm:prSet phldrT="[Text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XHTML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内容</a:t>
          </a:r>
          <a:endParaRPr lang="en-US" altLang="zh-CN" sz="1800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结构 </a:t>
          </a:r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+ 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数据</a:t>
          </a:r>
          <a:endParaRPr lang="en-US" altLang="zh-CN" sz="1800" dirty="0" smtClean="0">
            <a:latin typeface="微软雅黑" pitchFamily="34" charset="-122"/>
            <a:ea typeface="微软雅黑" pitchFamily="34" charset="-122"/>
          </a:endParaRPr>
        </a:p>
      </dgm:t>
    </dgm:pt>
    <dgm:pt modelId="{7AC58F20-2597-40E5-AFA2-D7183B5A98E0}" type="parTrans" cxnId="{873368CD-65F2-4D7F-91AA-517576B2CAB4}">
      <dgm:prSet/>
      <dgm:spPr/>
      <dgm:t>
        <a:bodyPr/>
        <a:lstStyle/>
        <a:p>
          <a:endParaRPr lang="zh-CN" altLang="en-US"/>
        </a:p>
      </dgm:t>
    </dgm:pt>
    <dgm:pt modelId="{24D2525D-62AB-4C5A-AC0C-3F13B99531B4}" type="sibTrans" cxnId="{873368CD-65F2-4D7F-91AA-517576B2CAB4}">
      <dgm:prSet/>
      <dgm:spPr/>
      <dgm:t>
        <a:bodyPr/>
        <a:lstStyle/>
        <a:p>
          <a:endParaRPr lang="zh-CN" altLang="en-US"/>
        </a:p>
      </dgm:t>
    </dgm:pt>
    <dgm:pt modelId="{281B0D8F-7440-4F56-B896-89DC14B52454}" type="pres">
      <dgm:prSet presAssocID="{D754D2C1-9DF5-4FF2-BE05-20E6A37CC757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B0D338-56C0-430C-88D1-4F7622AA594A}" type="pres">
      <dgm:prSet presAssocID="{D754D2C1-9DF5-4FF2-BE05-20E6A37CC757}" presName="comp1" presStyleCnt="0"/>
      <dgm:spPr/>
    </dgm:pt>
    <dgm:pt modelId="{D74DBE5B-8C89-4DF4-8080-D9A7A4FF23BD}" type="pres">
      <dgm:prSet presAssocID="{D754D2C1-9DF5-4FF2-BE05-20E6A37CC757}" presName="circle1" presStyleLbl="node1" presStyleIdx="0" presStyleCnt="3"/>
      <dgm:spPr/>
      <dgm:t>
        <a:bodyPr/>
        <a:lstStyle/>
        <a:p>
          <a:endParaRPr lang="zh-CN" altLang="en-US"/>
        </a:p>
      </dgm:t>
    </dgm:pt>
    <dgm:pt modelId="{3B2AC09A-BE24-46BB-8DE9-AF756EB12A60}" type="pres">
      <dgm:prSet presAssocID="{D754D2C1-9DF5-4FF2-BE05-20E6A37CC757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6B5155-F208-4838-A51C-F408F9DEE4D8}" type="pres">
      <dgm:prSet presAssocID="{D754D2C1-9DF5-4FF2-BE05-20E6A37CC757}" presName="comp2" presStyleCnt="0"/>
      <dgm:spPr/>
    </dgm:pt>
    <dgm:pt modelId="{868364E9-716B-4496-88D5-445C2FD81732}" type="pres">
      <dgm:prSet presAssocID="{D754D2C1-9DF5-4FF2-BE05-20E6A37CC757}" presName="circle2" presStyleLbl="node1" presStyleIdx="1" presStyleCnt="3"/>
      <dgm:spPr/>
      <dgm:t>
        <a:bodyPr/>
        <a:lstStyle/>
        <a:p>
          <a:endParaRPr lang="zh-CN" altLang="en-US"/>
        </a:p>
      </dgm:t>
    </dgm:pt>
    <dgm:pt modelId="{B16ECCED-D4FA-4ABD-B609-382A5372B2F3}" type="pres">
      <dgm:prSet presAssocID="{D754D2C1-9DF5-4FF2-BE05-20E6A37CC757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C02D75-84C9-4D5E-AC40-69EA157458CA}" type="pres">
      <dgm:prSet presAssocID="{D754D2C1-9DF5-4FF2-BE05-20E6A37CC757}" presName="comp3" presStyleCnt="0"/>
      <dgm:spPr/>
    </dgm:pt>
    <dgm:pt modelId="{371AA96F-0E12-46BC-B3DD-1072FBD6DAB3}" type="pres">
      <dgm:prSet presAssocID="{D754D2C1-9DF5-4FF2-BE05-20E6A37CC757}" presName="circle3" presStyleLbl="node1" presStyleIdx="2" presStyleCnt="3"/>
      <dgm:spPr/>
      <dgm:t>
        <a:bodyPr/>
        <a:lstStyle/>
        <a:p>
          <a:endParaRPr lang="zh-CN" altLang="en-US"/>
        </a:p>
      </dgm:t>
    </dgm:pt>
    <dgm:pt modelId="{AD687EF9-FA0E-4FBD-BF5B-C6F8F2CDE4EE}" type="pres">
      <dgm:prSet presAssocID="{D754D2C1-9DF5-4FF2-BE05-20E6A37CC757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304E621-ACF0-4E51-AE8F-2BFE77DA17AD}" srcId="{D754D2C1-9DF5-4FF2-BE05-20E6A37CC757}" destId="{418DED1D-02E5-4C5A-9859-0FE51BBAED73}" srcOrd="0" destOrd="0" parTransId="{EC608244-6038-4A39-BA03-0612A84E3045}" sibTransId="{04A2839A-8A52-400F-A00D-3CAE08AD90D2}"/>
    <dgm:cxn modelId="{E24F2EA7-2304-4C33-8E49-1C5C61C80831}" type="presOf" srcId="{0B1830B9-2D25-40DF-B568-CACE783B999F}" destId="{371AA96F-0E12-46BC-B3DD-1072FBD6DAB3}" srcOrd="0" destOrd="0" presId="urn:microsoft.com/office/officeart/2005/8/layout/venn2"/>
    <dgm:cxn modelId="{3746C38F-ED0D-49C6-B825-C554F3653EB2}" type="presOf" srcId="{0B1830B9-2D25-40DF-B568-CACE783B999F}" destId="{AD687EF9-FA0E-4FBD-BF5B-C6F8F2CDE4EE}" srcOrd="1" destOrd="0" presId="urn:microsoft.com/office/officeart/2005/8/layout/venn2"/>
    <dgm:cxn modelId="{873368CD-65F2-4D7F-91AA-517576B2CAB4}" srcId="{D754D2C1-9DF5-4FF2-BE05-20E6A37CC757}" destId="{0B1830B9-2D25-40DF-B568-CACE783B999F}" srcOrd="2" destOrd="0" parTransId="{7AC58F20-2597-40E5-AFA2-D7183B5A98E0}" sibTransId="{24D2525D-62AB-4C5A-AC0C-3F13B99531B4}"/>
    <dgm:cxn modelId="{394FBF00-9717-43DA-A332-A5BCD9619B7B}" type="presOf" srcId="{418DED1D-02E5-4C5A-9859-0FE51BBAED73}" destId="{3B2AC09A-BE24-46BB-8DE9-AF756EB12A60}" srcOrd="1" destOrd="0" presId="urn:microsoft.com/office/officeart/2005/8/layout/venn2"/>
    <dgm:cxn modelId="{74763E60-B754-4645-9730-C810F40F210B}" type="presOf" srcId="{B4F4317B-90E1-4DDF-9147-F44B69919347}" destId="{B16ECCED-D4FA-4ABD-B609-382A5372B2F3}" srcOrd="1" destOrd="0" presId="urn:microsoft.com/office/officeart/2005/8/layout/venn2"/>
    <dgm:cxn modelId="{A5B3536C-D0A7-4D22-BCFD-D4ED5E7BD13A}" type="presOf" srcId="{D754D2C1-9DF5-4FF2-BE05-20E6A37CC757}" destId="{281B0D8F-7440-4F56-B896-89DC14B52454}" srcOrd="0" destOrd="0" presId="urn:microsoft.com/office/officeart/2005/8/layout/venn2"/>
    <dgm:cxn modelId="{F787CC8D-A8CC-416F-B277-3E82EA29D85F}" srcId="{D754D2C1-9DF5-4FF2-BE05-20E6A37CC757}" destId="{B4F4317B-90E1-4DDF-9147-F44B69919347}" srcOrd="1" destOrd="0" parTransId="{5F51FD27-6CB3-48AC-883D-FCDE4757BA8F}" sibTransId="{2F090B34-294F-4023-9E71-BFABF900C267}"/>
    <dgm:cxn modelId="{2066C37C-47E2-4D9B-ABCF-8FB993341EFC}" type="presOf" srcId="{418DED1D-02E5-4C5A-9859-0FE51BBAED73}" destId="{D74DBE5B-8C89-4DF4-8080-D9A7A4FF23BD}" srcOrd="0" destOrd="0" presId="urn:microsoft.com/office/officeart/2005/8/layout/venn2"/>
    <dgm:cxn modelId="{377213EC-3EB9-4BB5-BF8D-D54EF91FA81A}" type="presOf" srcId="{B4F4317B-90E1-4DDF-9147-F44B69919347}" destId="{868364E9-716B-4496-88D5-445C2FD81732}" srcOrd="0" destOrd="0" presId="urn:microsoft.com/office/officeart/2005/8/layout/venn2"/>
    <dgm:cxn modelId="{9296D930-7357-4468-817A-332CEAE4C9B2}" type="presParOf" srcId="{281B0D8F-7440-4F56-B896-89DC14B52454}" destId="{B4B0D338-56C0-430C-88D1-4F7622AA594A}" srcOrd="0" destOrd="0" presId="urn:microsoft.com/office/officeart/2005/8/layout/venn2"/>
    <dgm:cxn modelId="{884E8FB0-6D7E-4D9A-82A3-A72B2258F668}" type="presParOf" srcId="{B4B0D338-56C0-430C-88D1-4F7622AA594A}" destId="{D74DBE5B-8C89-4DF4-8080-D9A7A4FF23BD}" srcOrd="0" destOrd="0" presId="urn:microsoft.com/office/officeart/2005/8/layout/venn2"/>
    <dgm:cxn modelId="{17F0014F-6B2A-4EA9-9033-B47B3975C9F7}" type="presParOf" srcId="{B4B0D338-56C0-430C-88D1-4F7622AA594A}" destId="{3B2AC09A-BE24-46BB-8DE9-AF756EB12A60}" srcOrd="1" destOrd="0" presId="urn:microsoft.com/office/officeart/2005/8/layout/venn2"/>
    <dgm:cxn modelId="{EC5F2663-4943-42BA-A7A0-2ABB8A033987}" type="presParOf" srcId="{281B0D8F-7440-4F56-B896-89DC14B52454}" destId="{BA6B5155-F208-4838-A51C-F408F9DEE4D8}" srcOrd="1" destOrd="0" presId="urn:microsoft.com/office/officeart/2005/8/layout/venn2"/>
    <dgm:cxn modelId="{1A87CFCD-7831-47A7-AB65-7C83868D777D}" type="presParOf" srcId="{BA6B5155-F208-4838-A51C-F408F9DEE4D8}" destId="{868364E9-716B-4496-88D5-445C2FD81732}" srcOrd="0" destOrd="0" presId="urn:microsoft.com/office/officeart/2005/8/layout/venn2"/>
    <dgm:cxn modelId="{518A4A8B-32D9-424B-B1E4-F9A373C8D473}" type="presParOf" srcId="{BA6B5155-F208-4838-A51C-F408F9DEE4D8}" destId="{B16ECCED-D4FA-4ABD-B609-382A5372B2F3}" srcOrd="1" destOrd="0" presId="urn:microsoft.com/office/officeart/2005/8/layout/venn2"/>
    <dgm:cxn modelId="{17ED518F-DE14-4D22-A87A-7640EA0F0CEE}" type="presParOf" srcId="{281B0D8F-7440-4F56-B896-89DC14B52454}" destId="{B8C02D75-84C9-4D5E-AC40-69EA157458CA}" srcOrd="2" destOrd="0" presId="urn:microsoft.com/office/officeart/2005/8/layout/venn2"/>
    <dgm:cxn modelId="{897D53F6-6228-4BC4-9B8A-2717E88C8D7C}" type="presParOf" srcId="{B8C02D75-84C9-4D5E-AC40-69EA157458CA}" destId="{371AA96F-0E12-46BC-B3DD-1072FBD6DAB3}" srcOrd="0" destOrd="0" presId="urn:microsoft.com/office/officeart/2005/8/layout/venn2"/>
    <dgm:cxn modelId="{97368018-9133-476E-8258-8AC5BD90C652}" type="presParOf" srcId="{B8C02D75-84C9-4D5E-AC40-69EA157458CA}" destId="{AD687EF9-FA0E-4FBD-BF5B-C6F8F2CDE4EE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DD5040-62A9-4F2D-BF0C-3E31C0917CC3}" type="doc">
      <dgm:prSet loTypeId="urn:microsoft.com/office/officeart/2005/8/layout/hProcess9" loCatId="process" qsTypeId="urn:microsoft.com/office/officeart/2005/8/quickstyle/simple3" qsCatId="simple" csTypeId="urn:microsoft.com/office/officeart/2005/8/colors/colorful5" csCatId="colorful" phldr="1"/>
      <dgm:spPr/>
    </dgm:pt>
    <dgm:pt modelId="{DE21E4FA-A01D-49C0-A325-9ED21539C8E5}">
      <dgm:prSet phldrT="[Text]" custT="1"/>
      <dgm:spPr/>
      <dgm:t>
        <a:bodyPr/>
        <a:lstStyle/>
        <a:p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基本功能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613DBE02-7D9B-4FBF-8A66-7510D3C4F99F}" type="parTrans" cxnId="{6A7CD748-B60F-4021-AAA6-F4502735BC1B}">
      <dgm:prSet/>
      <dgm:spPr/>
      <dgm:t>
        <a:bodyPr/>
        <a:lstStyle/>
        <a:p>
          <a:endParaRPr lang="zh-CN" altLang="en-US"/>
        </a:p>
      </dgm:t>
    </dgm:pt>
    <dgm:pt modelId="{5BA47005-0B79-403F-A138-C8A3D2A15990}" type="sibTrans" cxnId="{6A7CD748-B60F-4021-AAA6-F4502735BC1B}">
      <dgm:prSet/>
      <dgm:spPr/>
      <dgm:t>
        <a:bodyPr/>
        <a:lstStyle/>
        <a:p>
          <a:endParaRPr lang="zh-CN" altLang="en-US"/>
        </a:p>
      </dgm:t>
    </dgm:pt>
    <dgm:pt modelId="{078DA177-EDDD-442A-A6B1-5B79EC1F7EB8}">
      <dgm:prSet phldrT="[Text]" custT="1"/>
      <dgm:spPr/>
      <dgm:t>
        <a:bodyPr/>
        <a:lstStyle/>
        <a:p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高级功能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3D99C3E6-B937-461D-A9C2-0AF8A31B7FDD}" type="parTrans" cxnId="{6B38A306-AC7A-43A7-8764-F28C8B50262A}">
      <dgm:prSet/>
      <dgm:spPr/>
      <dgm:t>
        <a:bodyPr/>
        <a:lstStyle/>
        <a:p>
          <a:endParaRPr lang="zh-CN" altLang="en-US"/>
        </a:p>
      </dgm:t>
    </dgm:pt>
    <dgm:pt modelId="{21317B92-0922-4F68-847C-B68B7FA084FD}" type="sibTrans" cxnId="{6B38A306-AC7A-43A7-8764-F28C8B50262A}">
      <dgm:prSet/>
      <dgm:spPr/>
      <dgm:t>
        <a:bodyPr/>
        <a:lstStyle/>
        <a:p>
          <a:endParaRPr lang="zh-CN" altLang="en-US"/>
        </a:p>
      </dgm:t>
    </dgm:pt>
    <dgm:pt modelId="{110EB5D1-921B-43C6-9B14-21D299037DE5}">
      <dgm:prSet phldrT="[Text]" custT="1"/>
      <dgm:spPr/>
      <dgm:t>
        <a:bodyPr/>
        <a:lstStyle/>
        <a:p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扩展功能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674B3FC1-2738-4D9B-89AD-7A52C004CEEE}" type="parTrans" cxnId="{DFD1BBA5-3532-465C-8F86-6618B8124843}">
      <dgm:prSet/>
      <dgm:spPr/>
      <dgm:t>
        <a:bodyPr/>
        <a:lstStyle/>
        <a:p>
          <a:endParaRPr lang="zh-CN" altLang="en-US"/>
        </a:p>
      </dgm:t>
    </dgm:pt>
    <dgm:pt modelId="{2F1A1553-E5C3-4002-BF01-BCBA0BBA6168}" type="sibTrans" cxnId="{DFD1BBA5-3532-465C-8F86-6618B8124843}">
      <dgm:prSet/>
      <dgm:spPr/>
      <dgm:t>
        <a:bodyPr/>
        <a:lstStyle/>
        <a:p>
          <a:endParaRPr lang="zh-CN" altLang="en-US"/>
        </a:p>
      </dgm:t>
    </dgm:pt>
    <dgm:pt modelId="{532CD1E5-85C0-4119-802C-99FB64197F38}" type="pres">
      <dgm:prSet presAssocID="{51DD5040-62A9-4F2D-BF0C-3E31C0917CC3}" presName="CompostProcess" presStyleCnt="0">
        <dgm:presLayoutVars>
          <dgm:dir/>
          <dgm:resizeHandles val="exact"/>
        </dgm:presLayoutVars>
      </dgm:prSet>
      <dgm:spPr/>
    </dgm:pt>
    <dgm:pt modelId="{FB50D3ED-BDD7-4EEE-9E56-7C30984AB99C}" type="pres">
      <dgm:prSet presAssocID="{51DD5040-62A9-4F2D-BF0C-3E31C0917CC3}" presName="arrow" presStyleLbl="bgShp" presStyleIdx="0" presStyleCnt="1"/>
      <dgm:spPr/>
    </dgm:pt>
    <dgm:pt modelId="{9CF79521-28E6-469E-929C-679D22FE3E8E}" type="pres">
      <dgm:prSet presAssocID="{51DD5040-62A9-4F2D-BF0C-3E31C0917CC3}" presName="linearProcess" presStyleCnt="0"/>
      <dgm:spPr/>
    </dgm:pt>
    <dgm:pt modelId="{9AF0C40C-4DA0-4C5B-82FD-652296918F14}" type="pres">
      <dgm:prSet presAssocID="{DE21E4FA-A01D-49C0-A325-9ED21539C8E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76BD28-FFFE-4BE4-A538-AE7681DC98F7}" type="pres">
      <dgm:prSet presAssocID="{5BA47005-0B79-403F-A138-C8A3D2A15990}" presName="sibTrans" presStyleCnt="0"/>
      <dgm:spPr/>
    </dgm:pt>
    <dgm:pt modelId="{03E62B2F-9F01-4AC1-BF32-CFF95FFF49C5}" type="pres">
      <dgm:prSet presAssocID="{078DA177-EDDD-442A-A6B1-5B79EC1F7EB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760A3A-5609-4C33-B4AE-589587105C29}" type="pres">
      <dgm:prSet presAssocID="{21317B92-0922-4F68-847C-B68B7FA084FD}" presName="sibTrans" presStyleCnt="0"/>
      <dgm:spPr/>
    </dgm:pt>
    <dgm:pt modelId="{6BF151F4-BC4C-41C3-A49F-3B511A639E1C}" type="pres">
      <dgm:prSet presAssocID="{110EB5D1-921B-43C6-9B14-21D299037DE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38A306-AC7A-43A7-8764-F28C8B50262A}" srcId="{51DD5040-62A9-4F2D-BF0C-3E31C0917CC3}" destId="{078DA177-EDDD-442A-A6B1-5B79EC1F7EB8}" srcOrd="1" destOrd="0" parTransId="{3D99C3E6-B937-461D-A9C2-0AF8A31B7FDD}" sibTransId="{21317B92-0922-4F68-847C-B68B7FA084FD}"/>
    <dgm:cxn modelId="{DFD1BBA5-3532-465C-8F86-6618B8124843}" srcId="{51DD5040-62A9-4F2D-BF0C-3E31C0917CC3}" destId="{110EB5D1-921B-43C6-9B14-21D299037DE5}" srcOrd="2" destOrd="0" parTransId="{674B3FC1-2738-4D9B-89AD-7A52C004CEEE}" sibTransId="{2F1A1553-E5C3-4002-BF01-BCBA0BBA6168}"/>
    <dgm:cxn modelId="{6A7CD748-B60F-4021-AAA6-F4502735BC1B}" srcId="{51DD5040-62A9-4F2D-BF0C-3E31C0917CC3}" destId="{DE21E4FA-A01D-49C0-A325-9ED21539C8E5}" srcOrd="0" destOrd="0" parTransId="{613DBE02-7D9B-4FBF-8A66-7510D3C4F99F}" sibTransId="{5BA47005-0B79-403F-A138-C8A3D2A15990}"/>
    <dgm:cxn modelId="{C4BABE67-4F2B-4973-9EDF-5758EB2DDA56}" type="presOf" srcId="{DE21E4FA-A01D-49C0-A325-9ED21539C8E5}" destId="{9AF0C40C-4DA0-4C5B-82FD-652296918F14}" srcOrd="0" destOrd="0" presId="urn:microsoft.com/office/officeart/2005/8/layout/hProcess9"/>
    <dgm:cxn modelId="{9ABC47B2-1C62-434B-B175-A2FA357BA235}" type="presOf" srcId="{110EB5D1-921B-43C6-9B14-21D299037DE5}" destId="{6BF151F4-BC4C-41C3-A49F-3B511A639E1C}" srcOrd="0" destOrd="0" presId="urn:microsoft.com/office/officeart/2005/8/layout/hProcess9"/>
    <dgm:cxn modelId="{D3769A39-EE40-402A-AA36-6F2123AEA293}" type="presOf" srcId="{51DD5040-62A9-4F2D-BF0C-3E31C0917CC3}" destId="{532CD1E5-85C0-4119-802C-99FB64197F38}" srcOrd="0" destOrd="0" presId="urn:microsoft.com/office/officeart/2005/8/layout/hProcess9"/>
    <dgm:cxn modelId="{3E1FE1C3-2A90-422A-8E28-43D5945B1190}" type="presOf" srcId="{078DA177-EDDD-442A-A6B1-5B79EC1F7EB8}" destId="{03E62B2F-9F01-4AC1-BF32-CFF95FFF49C5}" srcOrd="0" destOrd="0" presId="urn:microsoft.com/office/officeart/2005/8/layout/hProcess9"/>
    <dgm:cxn modelId="{C85AABA3-FB28-490B-A1F9-ED456A48F9BB}" type="presParOf" srcId="{532CD1E5-85C0-4119-802C-99FB64197F38}" destId="{FB50D3ED-BDD7-4EEE-9E56-7C30984AB99C}" srcOrd="0" destOrd="0" presId="urn:microsoft.com/office/officeart/2005/8/layout/hProcess9"/>
    <dgm:cxn modelId="{86A213E4-DEDA-4596-A65F-F89C155012C2}" type="presParOf" srcId="{532CD1E5-85C0-4119-802C-99FB64197F38}" destId="{9CF79521-28E6-469E-929C-679D22FE3E8E}" srcOrd="1" destOrd="0" presId="urn:microsoft.com/office/officeart/2005/8/layout/hProcess9"/>
    <dgm:cxn modelId="{EC4F07CA-539D-4027-AB72-55D8B5849FED}" type="presParOf" srcId="{9CF79521-28E6-469E-929C-679D22FE3E8E}" destId="{9AF0C40C-4DA0-4C5B-82FD-652296918F14}" srcOrd="0" destOrd="0" presId="urn:microsoft.com/office/officeart/2005/8/layout/hProcess9"/>
    <dgm:cxn modelId="{9F1C3347-A7AB-4D5B-B94B-04E7797DF9C1}" type="presParOf" srcId="{9CF79521-28E6-469E-929C-679D22FE3E8E}" destId="{7C76BD28-FFFE-4BE4-A538-AE7681DC98F7}" srcOrd="1" destOrd="0" presId="urn:microsoft.com/office/officeart/2005/8/layout/hProcess9"/>
    <dgm:cxn modelId="{65308290-EA66-45B0-9DA9-7181DC7928BB}" type="presParOf" srcId="{9CF79521-28E6-469E-929C-679D22FE3E8E}" destId="{03E62B2F-9F01-4AC1-BF32-CFF95FFF49C5}" srcOrd="2" destOrd="0" presId="urn:microsoft.com/office/officeart/2005/8/layout/hProcess9"/>
    <dgm:cxn modelId="{08DC52A3-7341-4001-A065-00E2EF6C14B1}" type="presParOf" srcId="{9CF79521-28E6-469E-929C-679D22FE3E8E}" destId="{6C760A3A-5609-4C33-B4AE-589587105C29}" srcOrd="3" destOrd="0" presId="urn:microsoft.com/office/officeart/2005/8/layout/hProcess9"/>
    <dgm:cxn modelId="{3D8F6BC4-4D0A-4B74-975F-08E3ECEAB813}" type="presParOf" srcId="{9CF79521-28E6-469E-929C-679D22FE3E8E}" destId="{6BF151F4-BC4C-41C3-A49F-3B511A639E1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DD5040-62A9-4F2D-BF0C-3E31C0917CC3}" type="doc">
      <dgm:prSet loTypeId="urn:microsoft.com/office/officeart/2005/8/layout/hProcess9" loCatId="process" qsTypeId="urn:microsoft.com/office/officeart/2005/8/quickstyle/simple3" qsCatId="simple" csTypeId="urn:microsoft.com/office/officeart/2005/8/colors/colorful5" csCatId="colorful" phldr="1"/>
      <dgm:spPr/>
    </dgm:pt>
    <dgm:pt modelId="{DE21E4FA-A01D-49C0-A325-9ED21539C8E5}">
      <dgm:prSet phldrT="[Text]" custT="1"/>
      <dgm:spPr/>
      <dgm:t>
        <a:bodyPr/>
        <a:lstStyle/>
        <a:p>
          <a:r>
            <a:rPr lang="zh-CN" altLang="en-US" sz="2800" smtClean="0">
              <a:latin typeface="微软雅黑" pitchFamily="34" charset="-122"/>
              <a:ea typeface="微软雅黑" pitchFamily="34" charset="-122"/>
            </a:rPr>
            <a:t>基本体验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613DBE02-7D9B-4FBF-8A66-7510D3C4F99F}" type="parTrans" cxnId="{6A7CD748-B60F-4021-AAA6-F4502735BC1B}">
      <dgm:prSet/>
      <dgm:spPr/>
      <dgm:t>
        <a:bodyPr/>
        <a:lstStyle/>
        <a:p>
          <a:endParaRPr lang="zh-CN" altLang="en-US"/>
        </a:p>
      </dgm:t>
    </dgm:pt>
    <dgm:pt modelId="{5BA47005-0B79-403F-A138-C8A3D2A15990}" type="sibTrans" cxnId="{6A7CD748-B60F-4021-AAA6-F4502735BC1B}">
      <dgm:prSet/>
      <dgm:spPr/>
      <dgm:t>
        <a:bodyPr/>
        <a:lstStyle/>
        <a:p>
          <a:endParaRPr lang="zh-CN" altLang="en-US"/>
        </a:p>
      </dgm:t>
    </dgm:pt>
    <dgm:pt modelId="{078DA177-EDDD-442A-A6B1-5B79EC1F7EB8}">
      <dgm:prSet phldrT="[Text]" custT="1"/>
      <dgm:spPr/>
      <dgm:t>
        <a:bodyPr/>
        <a:lstStyle/>
        <a:p>
          <a:r>
            <a:rPr lang="zh-CN" altLang="en-US" sz="2800" smtClean="0">
              <a:latin typeface="微软雅黑" pitchFamily="34" charset="-122"/>
              <a:ea typeface="微软雅黑" pitchFamily="34" charset="-122"/>
            </a:rPr>
            <a:t>高级体验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3D99C3E6-B937-461D-A9C2-0AF8A31B7FDD}" type="parTrans" cxnId="{6B38A306-AC7A-43A7-8764-F28C8B50262A}">
      <dgm:prSet/>
      <dgm:spPr/>
      <dgm:t>
        <a:bodyPr/>
        <a:lstStyle/>
        <a:p>
          <a:endParaRPr lang="zh-CN" altLang="en-US"/>
        </a:p>
      </dgm:t>
    </dgm:pt>
    <dgm:pt modelId="{21317B92-0922-4F68-847C-B68B7FA084FD}" type="sibTrans" cxnId="{6B38A306-AC7A-43A7-8764-F28C8B50262A}">
      <dgm:prSet/>
      <dgm:spPr/>
      <dgm:t>
        <a:bodyPr/>
        <a:lstStyle/>
        <a:p>
          <a:endParaRPr lang="zh-CN" altLang="en-US"/>
        </a:p>
      </dgm:t>
    </dgm:pt>
    <dgm:pt modelId="{110EB5D1-921B-43C6-9B14-21D299037DE5}">
      <dgm:prSet phldrT="[Text]" custT="1"/>
      <dgm:spPr/>
      <dgm:t>
        <a:bodyPr/>
        <a:lstStyle/>
        <a:p>
          <a:r>
            <a:rPr lang="zh-CN" altLang="en-US" sz="2800" smtClean="0">
              <a:latin typeface="微软雅黑" pitchFamily="34" charset="-122"/>
              <a:ea typeface="微软雅黑" pitchFamily="34" charset="-122"/>
            </a:rPr>
            <a:t>升值体验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674B3FC1-2738-4D9B-89AD-7A52C004CEEE}" type="parTrans" cxnId="{DFD1BBA5-3532-465C-8F86-6618B8124843}">
      <dgm:prSet/>
      <dgm:spPr/>
      <dgm:t>
        <a:bodyPr/>
        <a:lstStyle/>
        <a:p>
          <a:endParaRPr lang="zh-CN" altLang="en-US"/>
        </a:p>
      </dgm:t>
    </dgm:pt>
    <dgm:pt modelId="{2F1A1553-E5C3-4002-BF01-BCBA0BBA6168}" type="sibTrans" cxnId="{DFD1BBA5-3532-465C-8F86-6618B8124843}">
      <dgm:prSet/>
      <dgm:spPr/>
      <dgm:t>
        <a:bodyPr/>
        <a:lstStyle/>
        <a:p>
          <a:endParaRPr lang="zh-CN" altLang="en-US"/>
        </a:p>
      </dgm:t>
    </dgm:pt>
    <dgm:pt modelId="{532CD1E5-85C0-4119-802C-99FB64197F38}" type="pres">
      <dgm:prSet presAssocID="{51DD5040-62A9-4F2D-BF0C-3E31C0917CC3}" presName="CompostProcess" presStyleCnt="0">
        <dgm:presLayoutVars>
          <dgm:dir/>
          <dgm:resizeHandles val="exact"/>
        </dgm:presLayoutVars>
      </dgm:prSet>
      <dgm:spPr/>
    </dgm:pt>
    <dgm:pt modelId="{FB50D3ED-BDD7-4EEE-9E56-7C30984AB99C}" type="pres">
      <dgm:prSet presAssocID="{51DD5040-62A9-4F2D-BF0C-3E31C0917CC3}" presName="arrow" presStyleLbl="bgShp" presStyleIdx="0" presStyleCnt="1"/>
      <dgm:spPr/>
    </dgm:pt>
    <dgm:pt modelId="{9CF79521-28E6-469E-929C-679D22FE3E8E}" type="pres">
      <dgm:prSet presAssocID="{51DD5040-62A9-4F2D-BF0C-3E31C0917CC3}" presName="linearProcess" presStyleCnt="0"/>
      <dgm:spPr/>
    </dgm:pt>
    <dgm:pt modelId="{9AF0C40C-4DA0-4C5B-82FD-652296918F14}" type="pres">
      <dgm:prSet presAssocID="{DE21E4FA-A01D-49C0-A325-9ED21539C8E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76BD28-FFFE-4BE4-A538-AE7681DC98F7}" type="pres">
      <dgm:prSet presAssocID="{5BA47005-0B79-403F-A138-C8A3D2A15990}" presName="sibTrans" presStyleCnt="0"/>
      <dgm:spPr/>
    </dgm:pt>
    <dgm:pt modelId="{03E62B2F-9F01-4AC1-BF32-CFF95FFF49C5}" type="pres">
      <dgm:prSet presAssocID="{078DA177-EDDD-442A-A6B1-5B79EC1F7EB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760A3A-5609-4C33-B4AE-589587105C29}" type="pres">
      <dgm:prSet presAssocID="{21317B92-0922-4F68-847C-B68B7FA084FD}" presName="sibTrans" presStyleCnt="0"/>
      <dgm:spPr/>
    </dgm:pt>
    <dgm:pt modelId="{6BF151F4-BC4C-41C3-A49F-3B511A639E1C}" type="pres">
      <dgm:prSet presAssocID="{110EB5D1-921B-43C6-9B14-21D299037DE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38A306-AC7A-43A7-8764-F28C8B50262A}" srcId="{51DD5040-62A9-4F2D-BF0C-3E31C0917CC3}" destId="{078DA177-EDDD-442A-A6B1-5B79EC1F7EB8}" srcOrd="1" destOrd="0" parTransId="{3D99C3E6-B937-461D-A9C2-0AF8A31B7FDD}" sibTransId="{21317B92-0922-4F68-847C-B68B7FA084FD}"/>
    <dgm:cxn modelId="{DFD1BBA5-3532-465C-8F86-6618B8124843}" srcId="{51DD5040-62A9-4F2D-BF0C-3E31C0917CC3}" destId="{110EB5D1-921B-43C6-9B14-21D299037DE5}" srcOrd="2" destOrd="0" parTransId="{674B3FC1-2738-4D9B-89AD-7A52C004CEEE}" sibTransId="{2F1A1553-E5C3-4002-BF01-BCBA0BBA6168}"/>
    <dgm:cxn modelId="{6A7CD748-B60F-4021-AAA6-F4502735BC1B}" srcId="{51DD5040-62A9-4F2D-BF0C-3E31C0917CC3}" destId="{DE21E4FA-A01D-49C0-A325-9ED21539C8E5}" srcOrd="0" destOrd="0" parTransId="{613DBE02-7D9B-4FBF-8A66-7510D3C4F99F}" sibTransId="{5BA47005-0B79-403F-A138-C8A3D2A15990}"/>
    <dgm:cxn modelId="{558814F3-54E7-4042-A4F3-48AE72E8C1F9}" type="presOf" srcId="{51DD5040-62A9-4F2D-BF0C-3E31C0917CC3}" destId="{532CD1E5-85C0-4119-802C-99FB64197F38}" srcOrd="0" destOrd="0" presId="urn:microsoft.com/office/officeart/2005/8/layout/hProcess9"/>
    <dgm:cxn modelId="{D84EE6D2-5617-4C18-A82A-C92B1A2E2B40}" type="presOf" srcId="{078DA177-EDDD-442A-A6B1-5B79EC1F7EB8}" destId="{03E62B2F-9F01-4AC1-BF32-CFF95FFF49C5}" srcOrd="0" destOrd="0" presId="urn:microsoft.com/office/officeart/2005/8/layout/hProcess9"/>
    <dgm:cxn modelId="{DD78BAA3-ACA3-4E5E-878D-68E232F0635A}" type="presOf" srcId="{110EB5D1-921B-43C6-9B14-21D299037DE5}" destId="{6BF151F4-BC4C-41C3-A49F-3B511A639E1C}" srcOrd="0" destOrd="0" presId="urn:microsoft.com/office/officeart/2005/8/layout/hProcess9"/>
    <dgm:cxn modelId="{58A8123A-01A2-4EC3-99DD-0BFED4DCCDEF}" type="presOf" srcId="{DE21E4FA-A01D-49C0-A325-9ED21539C8E5}" destId="{9AF0C40C-4DA0-4C5B-82FD-652296918F14}" srcOrd="0" destOrd="0" presId="urn:microsoft.com/office/officeart/2005/8/layout/hProcess9"/>
    <dgm:cxn modelId="{CC50FBAC-D746-4EA8-8D58-09B585826259}" type="presParOf" srcId="{532CD1E5-85C0-4119-802C-99FB64197F38}" destId="{FB50D3ED-BDD7-4EEE-9E56-7C30984AB99C}" srcOrd="0" destOrd="0" presId="urn:microsoft.com/office/officeart/2005/8/layout/hProcess9"/>
    <dgm:cxn modelId="{DD9E01B6-1FCA-44DD-B881-8FC14999BC1C}" type="presParOf" srcId="{532CD1E5-85C0-4119-802C-99FB64197F38}" destId="{9CF79521-28E6-469E-929C-679D22FE3E8E}" srcOrd="1" destOrd="0" presId="urn:microsoft.com/office/officeart/2005/8/layout/hProcess9"/>
    <dgm:cxn modelId="{3E95149E-1165-4558-A44C-3813E4564397}" type="presParOf" srcId="{9CF79521-28E6-469E-929C-679D22FE3E8E}" destId="{9AF0C40C-4DA0-4C5B-82FD-652296918F14}" srcOrd="0" destOrd="0" presId="urn:microsoft.com/office/officeart/2005/8/layout/hProcess9"/>
    <dgm:cxn modelId="{3A5705AE-E8C0-4F4D-A96A-E330212B7BA2}" type="presParOf" srcId="{9CF79521-28E6-469E-929C-679D22FE3E8E}" destId="{7C76BD28-FFFE-4BE4-A538-AE7681DC98F7}" srcOrd="1" destOrd="0" presId="urn:microsoft.com/office/officeart/2005/8/layout/hProcess9"/>
    <dgm:cxn modelId="{91DAB546-A7AD-4325-9BB2-9E9B648E6E9A}" type="presParOf" srcId="{9CF79521-28E6-469E-929C-679D22FE3E8E}" destId="{03E62B2F-9F01-4AC1-BF32-CFF95FFF49C5}" srcOrd="2" destOrd="0" presId="urn:microsoft.com/office/officeart/2005/8/layout/hProcess9"/>
    <dgm:cxn modelId="{5D531638-8619-4870-A5C4-C7D56EFC091A}" type="presParOf" srcId="{9CF79521-28E6-469E-929C-679D22FE3E8E}" destId="{6C760A3A-5609-4C33-B4AE-589587105C29}" srcOrd="3" destOrd="0" presId="urn:microsoft.com/office/officeart/2005/8/layout/hProcess9"/>
    <dgm:cxn modelId="{97684246-10E4-4CCD-B3A9-19EF186852D8}" type="presParOf" srcId="{9CF79521-28E6-469E-929C-679D22FE3E8E}" destId="{6BF151F4-BC4C-41C3-A49F-3B511A639E1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DD5040-62A9-4F2D-BF0C-3E31C0917CC3}" type="doc">
      <dgm:prSet loTypeId="urn:microsoft.com/office/officeart/2005/8/layout/hProcess9" loCatId="process" qsTypeId="urn:microsoft.com/office/officeart/2005/8/quickstyle/simple3" qsCatId="simple" csTypeId="urn:microsoft.com/office/officeart/2005/8/colors/colorful2" csCatId="colorful" phldr="1"/>
      <dgm:spPr/>
    </dgm:pt>
    <dgm:pt modelId="{DE21E4FA-A01D-49C0-A325-9ED21539C8E5}">
      <dgm:prSet phldrT="[Text]" custT="1"/>
      <dgm:spPr/>
      <dgm:t>
        <a:bodyPr/>
        <a:lstStyle/>
        <a:p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高级体验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613DBE02-7D9B-4FBF-8A66-7510D3C4F99F}" type="parTrans" cxnId="{6A7CD748-B60F-4021-AAA6-F4502735BC1B}">
      <dgm:prSet/>
      <dgm:spPr/>
      <dgm:t>
        <a:bodyPr/>
        <a:lstStyle/>
        <a:p>
          <a:endParaRPr lang="zh-CN" altLang="en-US"/>
        </a:p>
      </dgm:t>
    </dgm:pt>
    <dgm:pt modelId="{5BA47005-0B79-403F-A138-C8A3D2A15990}" type="sibTrans" cxnId="{6A7CD748-B60F-4021-AAA6-F4502735BC1B}">
      <dgm:prSet/>
      <dgm:spPr/>
      <dgm:t>
        <a:bodyPr/>
        <a:lstStyle/>
        <a:p>
          <a:endParaRPr lang="zh-CN" altLang="en-US"/>
        </a:p>
      </dgm:t>
    </dgm:pt>
    <dgm:pt modelId="{110EB5D1-921B-43C6-9B14-21D299037DE5}">
      <dgm:prSet phldrT="[Text]" custT="1"/>
      <dgm:spPr/>
      <dgm:t>
        <a:bodyPr/>
        <a:lstStyle/>
        <a:p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基本体验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674B3FC1-2738-4D9B-89AD-7A52C004CEEE}" type="parTrans" cxnId="{DFD1BBA5-3532-465C-8F86-6618B8124843}">
      <dgm:prSet/>
      <dgm:spPr/>
      <dgm:t>
        <a:bodyPr/>
        <a:lstStyle/>
        <a:p>
          <a:endParaRPr lang="zh-CN" altLang="en-US"/>
        </a:p>
      </dgm:t>
    </dgm:pt>
    <dgm:pt modelId="{2F1A1553-E5C3-4002-BF01-BCBA0BBA6168}" type="sibTrans" cxnId="{DFD1BBA5-3532-465C-8F86-6618B8124843}">
      <dgm:prSet/>
      <dgm:spPr/>
      <dgm:t>
        <a:bodyPr/>
        <a:lstStyle/>
        <a:p>
          <a:endParaRPr lang="zh-CN" altLang="en-US"/>
        </a:p>
      </dgm:t>
    </dgm:pt>
    <dgm:pt modelId="{532CD1E5-85C0-4119-802C-99FB64197F38}" type="pres">
      <dgm:prSet presAssocID="{51DD5040-62A9-4F2D-BF0C-3E31C0917CC3}" presName="CompostProcess" presStyleCnt="0">
        <dgm:presLayoutVars>
          <dgm:dir/>
          <dgm:resizeHandles val="exact"/>
        </dgm:presLayoutVars>
      </dgm:prSet>
      <dgm:spPr/>
    </dgm:pt>
    <dgm:pt modelId="{FB50D3ED-BDD7-4EEE-9E56-7C30984AB99C}" type="pres">
      <dgm:prSet presAssocID="{51DD5040-62A9-4F2D-BF0C-3E31C0917CC3}" presName="arrow" presStyleLbl="bgShp" presStyleIdx="0" presStyleCnt="1" custLinFactNeighborX="-420" custLinFactNeighborY="-9912"/>
      <dgm:spPr/>
    </dgm:pt>
    <dgm:pt modelId="{9CF79521-28E6-469E-929C-679D22FE3E8E}" type="pres">
      <dgm:prSet presAssocID="{51DD5040-62A9-4F2D-BF0C-3E31C0917CC3}" presName="linearProcess" presStyleCnt="0"/>
      <dgm:spPr/>
    </dgm:pt>
    <dgm:pt modelId="{9AF0C40C-4DA0-4C5B-82FD-652296918F14}" type="pres">
      <dgm:prSet presAssocID="{DE21E4FA-A01D-49C0-A325-9ED21539C8E5}" presName="textNode" presStyleLbl="node1" presStyleIdx="0" presStyleCnt="2" custScaleX="114617" custScaleY="81495" custLinFactX="-344" custLinFactNeighborX="-100000" custLinFactNeighborY="-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76BD28-FFFE-4BE4-A538-AE7681DC98F7}" type="pres">
      <dgm:prSet presAssocID="{5BA47005-0B79-403F-A138-C8A3D2A15990}" presName="sibTrans" presStyleCnt="0"/>
      <dgm:spPr/>
    </dgm:pt>
    <dgm:pt modelId="{6BF151F4-BC4C-41C3-A49F-3B511A639E1C}" type="pres">
      <dgm:prSet presAssocID="{110EB5D1-921B-43C6-9B14-21D299037DE5}" presName="textNode" presStyleLbl="node1" presStyleIdx="1" presStyleCnt="2" custScaleX="111547" custScaleY="81497" custLinFactNeighborX="-958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FD1BBA5-3532-465C-8F86-6618B8124843}" srcId="{51DD5040-62A9-4F2D-BF0C-3E31C0917CC3}" destId="{110EB5D1-921B-43C6-9B14-21D299037DE5}" srcOrd="1" destOrd="0" parTransId="{674B3FC1-2738-4D9B-89AD-7A52C004CEEE}" sibTransId="{2F1A1553-E5C3-4002-BF01-BCBA0BBA6168}"/>
    <dgm:cxn modelId="{6A7CD748-B60F-4021-AAA6-F4502735BC1B}" srcId="{51DD5040-62A9-4F2D-BF0C-3E31C0917CC3}" destId="{DE21E4FA-A01D-49C0-A325-9ED21539C8E5}" srcOrd="0" destOrd="0" parTransId="{613DBE02-7D9B-4FBF-8A66-7510D3C4F99F}" sibTransId="{5BA47005-0B79-403F-A138-C8A3D2A15990}"/>
    <dgm:cxn modelId="{63CAA0BB-8F15-4574-81F0-52674BB174E6}" type="presOf" srcId="{110EB5D1-921B-43C6-9B14-21D299037DE5}" destId="{6BF151F4-BC4C-41C3-A49F-3B511A639E1C}" srcOrd="0" destOrd="0" presId="urn:microsoft.com/office/officeart/2005/8/layout/hProcess9"/>
    <dgm:cxn modelId="{2076491E-11C1-46D4-A59F-468339F121E5}" type="presOf" srcId="{DE21E4FA-A01D-49C0-A325-9ED21539C8E5}" destId="{9AF0C40C-4DA0-4C5B-82FD-652296918F14}" srcOrd="0" destOrd="0" presId="urn:microsoft.com/office/officeart/2005/8/layout/hProcess9"/>
    <dgm:cxn modelId="{46917C83-F9F0-43C5-83BC-B68B735AADDF}" type="presOf" srcId="{51DD5040-62A9-4F2D-BF0C-3E31C0917CC3}" destId="{532CD1E5-85C0-4119-802C-99FB64197F38}" srcOrd="0" destOrd="0" presId="urn:microsoft.com/office/officeart/2005/8/layout/hProcess9"/>
    <dgm:cxn modelId="{F1169E94-9CD2-4161-A54F-01B4ECB4D7C1}" type="presParOf" srcId="{532CD1E5-85C0-4119-802C-99FB64197F38}" destId="{FB50D3ED-BDD7-4EEE-9E56-7C30984AB99C}" srcOrd="0" destOrd="0" presId="urn:microsoft.com/office/officeart/2005/8/layout/hProcess9"/>
    <dgm:cxn modelId="{3A39DA19-A5AF-41DD-BB76-3829EBE35158}" type="presParOf" srcId="{532CD1E5-85C0-4119-802C-99FB64197F38}" destId="{9CF79521-28E6-469E-929C-679D22FE3E8E}" srcOrd="1" destOrd="0" presId="urn:microsoft.com/office/officeart/2005/8/layout/hProcess9"/>
    <dgm:cxn modelId="{2AE42A89-DF8E-44D6-B908-57E28C81AF6B}" type="presParOf" srcId="{9CF79521-28E6-469E-929C-679D22FE3E8E}" destId="{9AF0C40C-4DA0-4C5B-82FD-652296918F14}" srcOrd="0" destOrd="0" presId="urn:microsoft.com/office/officeart/2005/8/layout/hProcess9"/>
    <dgm:cxn modelId="{73C05FAD-4D24-425F-8106-FD3BD38FF0E7}" type="presParOf" srcId="{9CF79521-28E6-469E-929C-679D22FE3E8E}" destId="{7C76BD28-FFFE-4BE4-A538-AE7681DC98F7}" srcOrd="1" destOrd="0" presId="urn:microsoft.com/office/officeart/2005/8/layout/hProcess9"/>
    <dgm:cxn modelId="{C10CBF30-B8AF-49F6-951B-CEFF5CDF030F}" type="presParOf" srcId="{9CF79521-28E6-469E-929C-679D22FE3E8E}" destId="{6BF151F4-BC4C-41C3-A49F-3B511A639E1C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DD5040-62A9-4F2D-BF0C-3E31C0917CC3}" type="doc">
      <dgm:prSet loTypeId="urn:microsoft.com/office/officeart/2005/8/layout/hProcess9" loCatId="process" qsTypeId="urn:microsoft.com/office/officeart/2005/8/quickstyle/simple3" qsCatId="simple" csTypeId="urn:microsoft.com/office/officeart/2005/8/colors/colorful2" csCatId="colorful" phldr="1"/>
      <dgm:spPr/>
    </dgm:pt>
    <dgm:pt modelId="{DE21E4FA-A01D-49C0-A325-9ED21539C8E5}">
      <dgm:prSet phldrT="[Text]" custT="1"/>
      <dgm:spPr/>
      <dgm:t>
        <a:bodyPr/>
        <a:lstStyle/>
        <a:p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高级体验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613DBE02-7D9B-4FBF-8A66-7510D3C4F99F}" type="parTrans" cxnId="{6A7CD748-B60F-4021-AAA6-F4502735BC1B}">
      <dgm:prSet/>
      <dgm:spPr/>
      <dgm:t>
        <a:bodyPr/>
        <a:lstStyle/>
        <a:p>
          <a:endParaRPr lang="zh-CN" altLang="en-US"/>
        </a:p>
      </dgm:t>
    </dgm:pt>
    <dgm:pt modelId="{5BA47005-0B79-403F-A138-C8A3D2A15990}" type="sibTrans" cxnId="{6A7CD748-B60F-4021-AAA6-F4502735BC1B}">
      <dgm:prSet/>
      <dgm:spPr/>
      <dgm:t>
        <a:bodyPr/>
        <a:lstStyle/>
        <a:p>
          <a:endParaRPr lang="zh-CN" altLang="en-US"/>
        </a:p>
      </dgm:t>
    </dgm:pt>
    <dgm:pt modelId="{110EB5D1-921B-43C6-9B14-21D299037DE5}">
      <dgm:prSet phldrT="[Text]" custT="1"/>
      <dgm:spPr/>
      <dgm:t>
        <a:bodyPr/>
        <a:lstStyle/>
        <a:p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基本体验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674B3FC1-2738-4D9B-89AD-7A52C004CEEE}" type="parTrans" cxnId="{DFD1BBA5-3532-465C-8F86-6618B8124843}">
      <dgm:prSet/>
      <dgm:spPr/>
      <dgm:t>
        <a:bodyPr/>
        <a:lstStyle/>
        <a:p>
          <a:endParaRPr lang="zh-CN" altLang="en-US"/>
        </a:p>
      </dgm:t>
    </dgm:pt>
    <dgm:pt modelId="{2F1A1553-E5C3-4002-BF01-BCBA0BBA6168}" type="sibTrans" cxnId="{DFD1BBA5-3532-465C-8F86-6618B8124843}">
      <dgm:prSet/>
      <dgm:spPr/>
      <dgm:t>
        <a:bodyPr/>
        <a:lstStyle/>
        <a:p>
          <a:endParaRPr lang="zh-CN" altLang="en-US"/>
        </a:p>
      </dgm:t>
    </dgm:pt>
    <dgm:pt modelId="{532CD1E5-85C0-4119-802C-99FB64197F38}" type="pres">
      <dgm:prSet presAssocID="{51DD5040-62A9-4F2D-BF0C-3E31C0917CC3}" presName="CompostProcess" presStyleCnt="0">
        <dgm:presLayoutVars>
          <dgm:dir/>
          <dgm:resizeHandles val="exact"/>
        </dgm:presLayoutVars>
      </dgm:prSet>
      <dgm:spPr/>
    </dgm:pt>
    <dgm:pt modelId="{FB50D3ED-BDD7-4EEE-9E56-7C30984AB99C}" type="pres">
      <dgm:prSet presAssocID="{51DD5040-62A9-4F2D-BF0C-3E31C0917CC3}" presName="arrow" presStyleLbl="bgShp" presStyleIdx="0" presStyleCnt="1" custLinFactNeighborX="-420" custLinFactNeighborY="-1982"/>
      <dgm:spPr/>
    </dgm:pt>
    <dgm:pt modelId="{9CF79521-28E6-469E-929C-679D22FE3E8E}" type="pres">
      <dgm:prSet presAssocID="{51DD5040-62A9-4F2D-BF0C-3E31C0917CC3}" presName="linearProcess" presStyleCnt="0"/>
      <dgm:spPr/>
    </dgm:pt>
    <dgm:pt modelId="{9AF0C40C-4DA0-4C5B-82FD-652296918F14}" type="pres">
      <dgm:prSet presAssocID="{DE21E4FA-A01D-49C0-A325-9ED21539C8E5}" presName="textNode" presStyleLbl="node1" presStyleIdx="0" presStyleCnt="2" custScaleX="114617" custScaleY="81495" custLinFactX="-344" custLinFactNeighborX="-100000" custLinFactNeighborY="-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76BD28-FFFE-4BE4-A538-AE7681DC98F7}" type="pres">
      <dgm:prSet presAssocID="{5BA47005-0B79-403F-A138-C8A3D2A15990}" presName="sibTrans" presStyleCnt="0"/>
      <dgm:spPr/>
    </dgm:pt>
    <dgm:pt modelId="{6BF151F4-BC4C-41C3-A49F-3B511A639E1C}" type="pres">
      <dgm:prSet presAssocID="{110EB5D1-921B-43C6-9B14-21D299037DE5}" presName="textNode" presStyleLbl="node1" presStyleIdx="1" presStyleCnt="2" custScaleX="111547" custScaleY="81497" custLinFactNeighborX="-958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7DFCCA-DB34-4454-86F4-1040F861A595}" type="presOf" srcId="{51DD5040-62A9-4F2D-BF0C-3E31C0917CC3}" destId="{532CD1E5-85C0-4119-802C-99FB64197F38}" srcOrd="0" destOrd="0" presId="urn:microsoft.com/office/officeart/2005/8/layout/hProcess9"/>
    <dgm:cxn modelId="{DFD1BBA5-3532-465C-8F86-6618B8124843}" srcId="{51DD5040-62A9-4F2D-BF0C-3E31C0917CC3}" destId="{110EB5D1-921B-43C6-9B14-21D299037DE5}" srcOrd="1" destOrd="0" parTransId="{674B3FC1-2738-4D9B-89AD-7A52C004CEEE}" sibTransId="{2F1A1553-E5C3-4002-BF01-BCBA0BBA6168}"/>
    <dgm:cxn modelId="{6A7CD748-B60F-4021-AAA6-F4502735BC1B}" srcId="{51DD5040-62A9-4F2D-BF0C-3E31C0917CC3}" destId="{DE21E4FA-A01D-49C0-A325-9ED21539C8E5}" srcOrd="0" destOrd="0" parTransId="{613DBE02-7D9B-4FBF-8A66-7510D3C4F99F}" sibTransId="{5BA47005-0B79-403F-A138-C8A3D2A15990}"/>
    <dgm:cxn modelId="{454E9E32-4C15-4589-9FEB-A2C14B99C787}" type="presOf" srcId="{110EB5D1-921B-43C6-9B14-21D299037DE5}" destId="{6BF151F4-BC4C-41C3-A49F-3B511A639E1C}" srcOrd="0" destOrd="0" presId="urn:microsoft.com/office/officeart/2005/8/layout/hProcess9"/>
    <dgm:cxn modelId="{CD7FA66E-7253-44AE-807F-D288D01E0E08}" type="presOf" srcId="{DE21E4FA-A01D-49C0-A325-9ED21539C8E5}" destId="{9AF0C40C-4DA0-4C5B-82FD-652296918F14}" srcOrd="0" destOrd="0" presId="urn:microsoft.com/office/officeart/2005/8/layout/hProcess9"/>
    <dgm:cxn modelId="{B64E6EB6-433E-4278-852E-A22D7DD8F440}" type="presParOf" srcId="{532CD1E5-85C0-4119-802C-99FB64197F38}" destId="{FB50D3ED-BDD7-4EEE-9E56-7C30984AB99C}" srcOrd="0" destOrd="0" presId="urn:microsoft.com/office/officeart/2005/8/layout/hProcess9"/>
    <dgm:cxn modelId="{D19FF9EA-9EA8-4EAE-8F16-23B20FCB3CF2}" type="presParOf" srcId="{532CD1E5-85C0-4119-802C-99FB64197F38}" destId="{9CF79521-28E6-469E-929C-679D22FE3E8E}" srcOrd="1" destOrd="0" presId="urn:microsoft.com/office/officeart/2005/8/layout/hProcess9"/>
    <dgm:cxn modelId="{13AA7E50-086A-4DF7-B2E9-763FB3772A8D}" type="presParOf" srcId="{9CF79521-28E6-469E-929C-679D22FE3E8E}" destId="{9AF0C40C-4DA0-4C5B-82FD-652296918F14}" srcOrd="0" destOrd="0" presId="urn:microsoft.com/office/officeart/2005/8/layout/hProcess9"/>
    <dgm:cxn modelId="{1B5F0459-90D4-490E-AF57-E1120F92E352}" type="presParOf" srcId="{9CF79521-28E6-469E-929C-679D22FE3E8E}" destId="{7C76BD28-FFFE-4BE4-A538-AE7681DC98F7}" srcOrd="1" destOrd="0" presId="urn:microsoft.com/office/officeart/2005/8/layout/hProcess9"/>
    <dgm:cxn modelId="{20CD0F03-3009-40A0-81D6-6E07DED042F4}" type="presParOf" srcId="{9CF79521-28E6-469E-929C-679D22FE3E8E}" destId="{6BF151F4-BC4C-41C3-A49F-3B511A639E1C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1DD5040-62A9-4F2D-BF0C-3E31C0917CC3}" type="doc">
      <dgm:prSet loTypeId="urn:microsoft.com/office/officeart/2005/8/layout/hProcess9" loCatId="process" qsTypeId="urn:microsoft.com/office/officeart/2005/8/quickstyle/simple3" qsCatId="simple" csTypeId="urn:microsoft.com/office/officeart/2005/8/colors/colorful2" csCatId="colorful" phldr="1"/>
      <dgm:spPr/>
    </dgm:pt>
    <dgm:pt modelId="{DE21E4FA-A01D-49C0-A325-9ED21539C8E5}">
      <dgm:prSet phldrT="[Text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高级体验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613DBE02-7D9B-4FBF-8A66-7510D3C4F99F}" type="parTrans" cxnId="{6A7CD748-B60F-4021-AAA6-F4502735BC1B}">
      <dgm:prSet/>
      <dgm:spPr/>
      <dgm:t>
        <a:bodyPr/>
        <a:lstStyle/>
        <a:p>
          <a:endParaRPr lang="zh-CN" altLang="en-US"/>
        </a:p>
      </dgm:t>
    </dgm:pt>
    <dgm:pt modelId="{5BA47005-0B79-403F-A138-C8A3D2A15990}" type="sibTrans" cxnId="{6A7CD748-B60F-4021-AAA6-F4502735BC1B}">
      <dgm:prSet/>
      <dgm:spPr/>
      <dgm:t>
        <a:bodyPr/>
        <a:lstStyle/>
        <a:p>
          <a:endParaRPr lang="zh-CN" altLang="en-US"/>
        </a:p>
      </dgm:t>
    </dgm:pt>
    <dgm:pt modelId="{110EB5D1-921B-43C6-9B14-21D299037DE5}">
      <dgm:prSet phldrT="[Text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基本体验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674B3FC1-2738-4D9B-89AD-7A52C004CEEE}" type="parTrans" cxnId="{DFD1BBA5-3532-465C-8F86-6618B8124843}">
      <dgm:prSet/>
      <dgm:spPr/>
      <dgm:t>
        <a:bodyPr/>
        <a:lstStyle/>
        <a:p>
          <a:endParaRPr lang="zh-CN" altLang="en-US"/>
        </a:p>
      </dgm:t>
    </dgm:pt>
    <dgm:pt modelId="{2F1A1553-E5C3-4002-BF01-BCBA0BBA6168}" type="sibTrans" cxnId="{DFD1BBA5-3532-465C-8F86-6618B8124843}">
      <dgm:prSet/>
      <dgm:spPr/>
      <dgm:t>
        <a:bodyPr/>
        <a:lstStyle/>
        <a:p>
          <a:endParaRPr lang="zh-CN" altLang="en-US"/>
        </a:p>
      </dgm:t>
    </dgm:pt>
    <dgm:pt modelId="{532CD1E5-85C0-4119-802C-99FB64197F38}" type="pres">
      <dgm:prSet presAssocID="{51DD5040-62A9-4F2D-BF0C-3E31C0917CC3}" presName="CompostProcess" presStyleCnt="0">
        <dgm:presLayoutVars>
          <dgm:dir/>
          <dgm:resizeHandles val="exact"/>
        </dgm:presLayoutVars>
      </dgm:prSet>
      <dgm:spPr/>
    </dgm:pt>
    <dgm:pt modelId="{FB50D3ED-BDD7-4EEE-9E56-7C30984AB99C}" type="pres">
      <dgm:prSet presAssocID="{51DD5040-62A9-4F2D-BF0C-3E31C0917CC3}" presName="arrow" presStyleLbl="bgShp" presStyleIdx="0" presStyleCnt="1"/>
      <dgm:spPr/>
    </dgm:pt>
    <dgm:pt modelId="{9CF79521-28E6-469E-929C-679D22FE3E8E}" type="pres">
      <dgm:prSet presAssocID="{51DD5040-62A9-4F2D-BF0C-3E31C0917CC3}" presName="linearProcess" presStyleCnt="0"/>
      <dgm:spPr/>
    </dgm:pt>
    <dgm:pt modelId="{9AF0C40C-4DA0-4C5B-82FD-652296918F14}" type="pres">
      <dgm:prSet presAssocID="{DE21E4FA-A01D-49C0-A325-9ED21539C8E5}" presName="textNode" presStyleLbl="node1" presStyleIdx="0" presStyleCnt="2" custScaleX="90976" custScaleY="65854" custLinFactX="-6148" custLinFactNeighborX="-100000" custLinFactNeighborY="-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76BD28-FFFE-4BE4-A538-AE7681DC98F7}" type="pres">
      <dgm:prSet presAssocID="{5BA47005-0B79-403F-A138-C8A3D2A15990}" presName="sibTrans" presStyleCnt="0"/>
      <dgm:spPr/>
    </dgm:pt>
    <dgm:pt modelId="{6BF151F4-BC4C-41C3-A49F-3B511A639E1C}" type="pres">
      <dgm:prSet presAssocID="{110EB5D1-921B-43C6-9B14-21D299037DE5}" presName="textNode" presStyleLbl="node1" presStyleIdx="1" presStyleCnt="2" custScaleX="83070" custScaleY="65856" custLinFactNeighborX="-74018" custLinFactNeighborY="-25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E5A989C-434B-4954-8E9A-9830D8CA996C}" type="presOf" srcId="{DE21E4FA-A01D-49C0-A325-9ED21539C8E5}" destId="{9AF0C40C-4DA0-4C5B-82FD-652296918F14}" srcOrd="0" destOrd="0" presId="urn:microsoft.com/office/officeart/2005/8/layout/hProcess9"/>
    <dgm:cxn modelId="{DFD1BBA5-3532-465C-8F86-6618B8124843}" srcId="{51DD5040-62A9-4F2D-BF0C-3E31C0917CC3}" destId="{110EB5D1-921B-43C6-9B14-21D299037DE5}" srcOrd="1" destOrd="0" parTransId="{674B3FC1-2738-4D9B-89AD-7A52C004CEEE}" sibTransId="{2F1A1553-E5C3-4002-BF01-BCBA0BBA6168}"/>
    <dgm:cxn modelId="{6A7CD748-B60F-4021-AAA6-F4502735BC1B}" srcId="{51DD5040-62A9-4F2D-BF0C-3E31C0917CC3}" destId="{DE21E4FA-A01D-49C0-A325-9ED21539C8E5}" srcOrd="0" destOrd="0" parTransId="{613DBE02-7D9B-4FBF-8A66-7510D3C4F99F}" sibTransId="{5BA47005-0B79-403F-A138-C8A3D2A15990}"/>
    <dgm:cxn modelId="{00A16D1E-5A96-4850-95D1-64470755BACE}" type="presOf" srcId="{51DD5040-62A9-4F2D-BF0C-3E31C0917CC3}" destId="{532CD1E5-85C0-4119-802C-99FB64197F38}" srcOrd="0" destOrd="0" presId="urn:microsoft.com/office/officeart/2005/8/layout/hProcess9"/>
    <dgm:cxn modelId="{0E295659-C94C-4ACE-9457-0ED58E9D0B5E}" type="presOf" srcId="{110EB5D1-921B-43C6-9B14-21D299037DE5}" destId="{6BF151F4-BC4C-41C3-A49F-3B511A639E1C}" srcOrd="0" destOrd="0" presId="urn:microsoft.com/office/officeart/2005/8/layout/hProcess9"/>
    <dgm:cxn modelId="{5850A7DA-E3B3-455C-AC3D-3CF8ED2E60F9}" type="presParOf" srcId="{532CD1E5-85C0-4119-802C-99FB64197F38}" destId="{FB50D3ED-BDD7-4EEE-9E56-7C30984AB99C}" srcOrd="0" destOrd="0" presId="urn:microsoft.com/office/officeart/2005/8/layout/hProcess9"/>
    <dgm:cxn modelId="{E3394075-BAB0-4ABC-BF8C-DD146D967F5B}" type="presParOf" srcId="{532CD1E5-85C0-4119-802C-99FB64197F38}" destId="{9CF79521-28E6-469E-929C-679D22FE3E8E}" srcOrd="1" destOrd="0" presId="urn:microsoft.com/office/officeart/2005/8/layout/hProcess9"/>
    <dgm:cxn modelId="{F2F9E73A-3400-43C0-92FF-DDF427BE7BEA}" type="presParOf" srcId="{9CF79521-28E6-469E-929C-679D22FE3E8E}" destId="{9AF0C40C-4DA0-4C5B-82FD-652296918F14}" srcOrd="0" destOrd="0" presId="urn:microsoft.com/office/officeart/2005/8/layout/hProcess9"/>
    <dgm:cxn modelId="{05BD4893-F106-42FD-9695-09C382EC2A3E}" type="presParOf" srcId="{9CF79521-28E6-469E-929C-679D22FE3E8E}" destId="{7C76BD28-FFFE-4BE4-A538-AE7681DC98F7}" srcOrd="1" destOrd="0" presId="urn:microsoft.com/office/officeart/2005/8/layout/hProcess9"/>
    <dgm:cxn modelId="{C24D3483-0A1A-42D0-BE8D-976552CE8E0D}" type="presParOf" srcId="{9CF79521-28E6-469E-929C-679D22FE3E8E}" destId="{6BF151F4-BC4C-41C3-A49F-3B511A639E1C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754D2C1-9DF5-4FF2-BE05-20E6A37CC757}" type="doc">
      <dgm:prSet loTypeId="urn:microsoft.com/office/officeart/2005/8/layout/venn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418DED1D-02E5-4C5A-9859-0FE51BBAED73}">
      <dgm:prSet phldrT="[Text]" custT="1"/>
      <dgm:spPr/>
      <dgm:t>
        <a:bodyPr/>
        <a:lstStyle/>
        <a:p>
          <a:r>
            <a:rPr lang="zh-CN" altLang="en-US" sz="1800" strike="noStrike" smtClean="0">
              <a:latin typeface="微软雅黑" pitchFamily="34" charset="-122"/>
              <a:ea typeface="微软雅黑" pitchFamily="34" charset="-122"/>
            </a:rPr>
            <a:t>面对现实的优雅降级</a:t>
          </a:r>
          <a:endParaRPr lang="zh-CN" altLang="en-US" sz="1800" strike="noStrike" dirty="0">
            <a:latin typeface="微软雅黑" pitchFamily="34" charset="-122"/>
            <a:ea typeface="微软雅黑" pitchFamily="34" charset="-122"/>
          </a:endParaRPr>
        </a:p>
      </dgm:t>
    </dgm:pt>
    <dgm:pt modelId="{EC608244-6038-4A39-BA03-0612A84E3045}" type="parTrans" cxnId="{1304E621-ACF0-4E51-AE8F-2BFE77DA17AD}">
      <dgm:prSet/>
      <dgm:spPr/>
      <dgm:t>
        <a:bodyPr/>
        <a:lstStyle/>
        <a:p>
          <a:endParaRPr lang="zh-CN" altLang="en-US"/>
        </a:p>
      </dgm:t>
    </dgm:pt>
    <dgm:pt modelId="{04A2839A-8A52-400F-A00D-3CAE08AD90D2}" type="sibTrans" cxnId="{1304E621-ACF0-4E51-AE8F-2BFE77DA17AD}">
      <dgm:prSet/>
      <dgm:spPr/>
      <dgm:t>
        <a:bodyPr/>
        <a:lstStyle/>
        <a:p>
          <a:endParaRPr lang="zh-CN" altLang="en-US"/>
        </a:p>
      </dgm:t>
    </dgm:pt>
    <dgm:pt modelId="{B4F4317B-90E1-4DDF-9147-F44B69919347}">
      <dgm:prSet phldrT="[Text]" custT="1"/>
      <dgm:spPr/>
      <dgm:t>
        <a:bodyPr/>
        <a:lstStyle/>
        <a:p>
          <a:r>
            <a:rPr lang="en-US" altLang="zh-CN" sz="1800" smtClean="0">
              <a:latin typeface="微软雅黑" pitchFamily="34" charset="-122"/>
              <a:ea typeface="微软雅黑" pitchFamily="34" charset="-122"/>
            </a:rPr>
            <a:t>HTML5</a:t>
          </a:r>
          <a:r>
            <a:rPr lang="zh-CN" altLang="en-US" sz="1800" smtClean="0">
              <a:latin typeface="微软雅黑" pitchFamily="34" charset="-122"/>
              <a:ea typeface="微软雅黑" pitchFamily="34" charset="-122"/>
            </a:rPr>
            <a:t>带来的高级体验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5F51FD27-6CB3-48AC-883D-FCDE4757BA8F}" type="parTrans" cxnId="{F787CC8D-A8CC-416F-B277-3E82EA29D85F}">
      <dgm:prSet/>
      <dgm:spPr/>
      <dgm:t>
        <a:bodyPr/>
        <a:lstStyle/>
        <a:p>
          <a:endParaRPr lang="zh-CN" altLang="en-US"/>
        </a:p>
      </dgm:t>
    </dgm:pt>
    <dgm:pt modelId="{2F090B34-294F-4023-9E71-BFABF900C267}" type="sibTrans" cxnId="{F787CC8D-A8CC-416F-B277-3E82EA29D85F}">
      <dgm:prSet/>
      <dgm:spPr/>
      <dgm:t>
        <a:bodyPr/>
        <a:lstStyle/>
        <a:p>
          <a:endParaRPr lang="zh-CN" altLang="en-US"/>
        </a:p>
      </dgm:t>
    </dgm:pt>
    <dgm:pt modelId="{0B1830B9-2D25-40DF-B568-CACE783B999F}">
      <dgm:prSet phldrT="[Text]" custT="1"/>
      <dgm:spPr/>
      <dgm:t>
        <a:bodyPr/>
        <a:lstStyle/>
        <a:p>
          <a:r>
            <a:rPr lang="zh-CN" altLang="en-US" sz="1800" smtClean="0">
              <a:latin typeface="微软雅黑" pitchFamily="34" charset="-122"/>
              <a:ea typeface="微软雅黑" pitchFamily="34" charset="-122"/>
            </a:rPr>
            <a:t>由 </a:t>
          </a:r>
          <a:r>
            <a:rPr lang="en-US" altLang="zh-CN" sz="1800" smtClean="0">
              <a:latin typeface="微软雅黑" pitchFamily="34" charset="-122"/>
              <a:ea typeface="微软雅黑" pitchFamily="34" charset="-122"/>
            </a:rPr>
            <a:t>HTML/CSS/JS</a:t>
          </a:r>
          <a:r>
            <a:rPr lang="zh-CN" altLang="en-US" sz="1800" smtClean="0">
              <a:latin typeface="微软雅黑" pitchFamily="34" charset="-122"/>
              <a:ea typeface="微软雅黑" pitchFamily="34" charset="-122"/>
            </a:rPr>
            <a:t>构建的基本体验</a:t>
          </a:r>
          <a:endParaRPr lang="en-US" altLang="zh-CN" sz="1800" dirty="0" smtClean="0">
            <a:latin typeface="微软雅黑" pitchFamily="34" charset="-122"/>
            <a:ea typeface="微软雅黑" pitchFamily="34" charset="-122"/>
          </a:endParaRPr>
        </a:p>
      </dgm:t>
    </dgm:pt>
    <dgm:pt modelId="{7AC58F20-2597-40E5-AFA2-D7183B5A98E0}" type="parTrans" cxnId="{873368CD-65F2-4D7F-91AA-517576B2CAB4}">
      <dgm:prSet/>
      <dgm:spPr/>
      <dgm:t>
        <a:bodyPr/>
        <a:lstStyle/>
        <a:p>
          <a:endParaRPr lang="zh-CN" altLang="en-US"/>
        </a:p>
      </dgm:t>
    </dgm:pt>
    <dgm:pt modelId="{24D2525D-62AB-4C5A-AC0C-3F13B99531B4}" type="sibTrans" cxnId="{873368CD-65F2-4D7F-91AA-517576B2CAB4}">
      <dgm:prSet/>
      <dgm:spPr/>
      <dgm:t>
        <a:bodyPr/>
        <a:lstStyle/>
        <a:p>
          <a:endParaRPr lang="zh-CN" altLang="en-US"/>
        </a:p>
      </dgm:t>
    </dgm:pt>
    <dgm:pt modelId="{281B0D8F-7440-4F56-B896-89DC14B52454}" type="pres">
      <dgm:prSet presAssocID="{D754D2C1-9DF5-4FF2-BE05-20E6A37CC757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B0D338-56C0-430C-88D1-4F7622AA594A}" type="pres">
      <dgm:prSet presAssocID="{D754D2C1-9DF5-4FF2-BE05-20E6A37CC757}" presName="comp1" presStyleCnt="0"/>
      <dgm:spPr/>
    </dgm:pt>
    <dgm:pt modelId="{D74DBE5B-8C89-4DF4-8080-D9A7A4FF23BD}" type="pres">
      <dgm:prSet presAssocID="{D754D2C1-9DF5-4FF2-BE05-20E6A37CC757}" presName="circle1" presStyleLbl="node1" presStyleIdx="0" presStyleCnt="3"/>
      <dgm:spPr/>
      <dgm:t>
        <a:bodyPr/>
        <a:lstStyle/>
        <a:p>
          <a:endParaRPr lang="zh-CN" altLang="en-US"/>
        </a:p>
      </dgm:t>
    </dgm:pt>
    <dgm:pt modelId="{3B2AC09A-BE24-46BB-8DE9-AF756EB12A60}" type="pres">
      <dgm:prSet presAssocID="{D754D2C1-9DF5-4FF2-BE05-20E6A37CC757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6B5155-F208-4838-A51C-F408F9DEE4D8}" type="pres">
      <dgm:prSet presAssocID="{D754D2C1-9DF5-4FF2-BE05-20E6A37CC757}" presName="comp2" presStyleCnt="0"/>
      <dgm:spPr/>
    </dgm:pt>
    <dgm:pt modelId="{868364E9-716B-4496-88D5-445C2FD81732}" type="pres">
      <dgm:prSet presAssocID="{D754D2C1-9DF5-4FF2-BE05-20E6A37CC757}" presName="circle2" presStyleLbl="node1" presStyleIdx="1" presStyleCnt="3"/>
      <dgm:spPr/>
      <dgm:t>
        <a:bodyPr/>
        <a:lstStyle/>
        <a:p>
          <a:endParaRPr lang="zh-CN" altLang="en-US"/>
        </a:p>
      </dgm:t>
    </dgm:pt>
    <dgm:pt modelId="{B16ECCED-D4FA-4ABD-B609-382A5372B2F3}" type="pres">
      <dgm:prSet presAssocID="{D754D2C1-9DF5-4FF2-BE05-20E6A37CC757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C02D75-84C9-4D5E-AC40-69EA157458CA}" type="pres">
      <dgm:prSet presAssocID="{D754D2C1-9DF5-4FF2-BE05-20E6A37CC757}" presName="comp3" presStyleCnt="0"/>
      <dgm:spPr/>
    </dgm:pt>
    <dgm:pt modelId="{371AA96F-0E12-46BC-B3DD-1072FBD6DAB3}" type="pres">
      <dgm:prSet presAssocID="{D754D2C1-9DF5-4FF2-BE05-20E6A37CC757}" presName="circle3" presStyleLbl="node1" presStyleIdx="2" presStyleCnt="3"/>
      <dgm:spPr/>
      <dgm:t>
        <a:bodyPr/>
        <a:lstStyle/>
        <a:p>
          <a:endParaRPr lang="zh-CN" altLang="en-US"/>
        </a:p>
      </dgm:t>
    </dgm:pt>
    <dgm:pt modelId="{AD687EF9-FA0E-4FBD-BF5B-C6F8F2CDE4EE}" type="pres">
      <dgm:prSet presAssocID="{D754D2C1-9DF5-4FF2-BE05-20E6A37CC757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DBD70B9-59DB-4F48-B735-0443C9F486A6}" type="presOf" srcId="{B4F4317B-90E1-4DDF-9147-F44B69919347}" destId="{868364E9-716B-4496-88D5-445C2FD81732}" srcOrd="0" destOrd="0" presId="urn:microsoft.com/office/officeart/2005/8/layout/venn2"/>
    <dgm:cxn modelId="{C0FA369D-204C-4148-B180-F5F516AFEA87}" type="presOf" srcId="{B4F4317B-90E1-4DDF-9147-F44B69919347}" destId="{B16ECCED-D4FA-4ABD-B609-382A5372B2F3}" srcOrd="1" destOrd="0" presId="urn:microsoft.com/office/officeart/2005/8/layout/venn2"/>
    <dgm:cxn modelId="{6A75023D-87B3-4845-A994-0AC6D44B8E15}" type="presOf" srcId="{418DED1D-02E5-4C5A-9859-0FE51BBAED73}" destId="{3B2AC09A-BE24-46BB-8DE9-AF756EB12A60}" srcOrd="1" destOrd="0" presId="urn:microsoft.com/office/officeart/2005/8/layout/venn2"/>
    <dgm:cxn modelId="{AE232B55-E491-456B-A254-DF00DA5D5A77}" type="presOf" srcId="{0B1830B9-2D25-40DF-B568-CACE783B999F}" destId="{371AA96F-0E12-46BC-B3DD-1072FBD6DAB3}" srcOrd="0" destOrd="0" presId="urn:microsoft.com/office/officeart/2005/8/layout/venn2"/>
    <dgm:cxn modelId="{1304E621-ACF0-4E51-AE8F-2BFE77DA17AD}" srcId="{D754D2C1-9DF5-4FF2-BE05-20E6A37CC757}" destId="{418DED1D-02E5-4C5A-9859-0FE51BBAED73}" srcOrd="0" destOrd="0" parTransId="{EC608244-6038-4A39-BA03-0612A84E3045}" sibTransId="{04A2839A-8A52-400F-A00D-3CAE08AD90D2}"/>
    <dgm:cxn modelId="{F787CC8D-A8CC-416F-B277-3E82EA29D85F}" srcId="{D754D2C1-9DF5-4FF2-BE05-20E6A37CC757}" destId="{B4F4317B-90E1-4DDF-9147-F44B69919347}" srcOrd="1" destOrd="0" parTransId="{5F51FD27-6CB3-48AC-883D-FCDE4757BA8F}" sibTransId="{2F090B34-294F-4023-9E71-BFABF900C267}"/>
    <dgm:cxn modelId="{A752C7AE-4C74-4B03-A783-398A1783B8F7}" type="presOf" srcId="{D754D2C1-9DF5-4FF2-BE05-20E6A37CC757}" destId="{281B0D8F-7440-4F56-B896-89DC14B52454}" srcOrd="0" destOrd="0" presId="urn:microsoft.com/office/officeart/2005/8/layout/venn2"/>
    <dgm:cxn modelId="{EE87FF07-D642-40AC-A73E-6BC99EE50D36}" type="presOf" srcId="{418DED1D-02E5-4C5A-9859-0FE51BBAED73}" destId="{D74DBE5B-8C89-4DF4-8080-D9A7A4FF23BD}" srcOrd="0" destOrd="0" presId="urn:microsoft.com/office/officeart/2005/8/layout/venn2"/>
    <dgm:cxn modelId="{873368CD-65F2-4D7F-91AA-517576B2CAB4}" srcId="{D754D2C1-9DF5-4FF2-BE05-20E6A37CC757}" destId="{0B1830B9-2D25-40DF-B568-CACE783B999F}" srcOrd="2" destOrd="0" parTransId="{7AC58F20-2597-40E5-AFA2-D7183B5A98E0}" sibTransId="{24D2525D-62AB-4C5A-AC0C-3F13B99531B4}"/>
    <dgm:cxn modelId="{8EC9CC44-F84E-4C8B-8EBA-BE4931F56D41}" type="presOf" srcId="{0B1830B9-2D25-40DF-B568-CACE783B999F}" destId="{AD687EF9-FA0E-4FBD-BF5B-C6F8F2CDE4EE}" srcOrd="1" destOrd="0" presId="urn:microsoft.com/office/officeart/2005/8/layout/venn2"/>
    <dgm:cxn modelId="{C51BCB45-26D2-49F7-9A43-6FB1247E350F}" type="presParOf" srcId="{281B0D8F-7440-4F56-B896-89DC14B52454}" destId="{B4B0D338-56C0-430C-88D1-4F7622AA594A}" srcOrd="0" destOrd="0" presId="urn:microsoft.com/office/officeart/2005/8/layout/venn2"/>
    <dgm:cxn modelId="{F36FA8FD-6BA4-4F58-8033-44996A393F40}" type="presParOf" srcId="{B4B0D338-56C0-430C-88D1-4F7622AA594A}" destId="{D74DBE5B-8C89-4DF4-8080-D9A7A4FF23BD}" srcOrd="0" destOrd="0" presId="urn:microsoft.com/office/officeart/2005/8/layout/venn2"/>
    <dgm:cxn modelId="{90344CE3-2ADC-4252-A751-8D40FC0DBAFB}" type="presParOf" srcId="{B4B0D338-56C0-430C-88D1-4F7622AA594A}" destId="{3B2AC09A-BE24-46BB-8DE9-AF756EB12A60}" srcOrd="1" destOrd="0" presId="urn:microsoft.com/office/officeart/2005/8/layout/venn2"/>
    <dgm:cxn modelId="{B3893DD6-A9AC-4726-AF3E-074C48B53BD6}" type="presParOf" srcId="{281B0D8F-7440-4F56-B896-89DC14B52454}" destId="{BA6B5155-F208-4838-A51C-F408F9DEE4D8}" srcOrd="1" destOrd="0" presId="urn:microsoft.com/office/officeart/2005/8/layout/venn2"/>
    <dgm:cxn modelId="{01C697A6-082A-4750-990F-895549E2AC03}" type="presParOf" srcId="{BA6B5155-F208-4838-A51C-F408F9DEE4D8}" destId="{868364E9-716B-4496-88D5-445C2FD81732}" srcOrd="0" destOrd="0" presId="urn:microsoft.com/office/officeart/2005/8/layout/venn2"/>
    <dgm:cxn modelId="{B637C3E5-7B91-44A8-A945-5D92503B1071}" type="presParOf" srcId="{BA6B5155-F208-4838-A51C-F408F9DEE4D8}" destId="{B16ECCED-D4FA-4ABD-B609-382A5372B2F3}" srcOrd="1" destOrd="0" presId="urn:microsoft.com/office/officeart/2005/8/layout/venn2"/>
    <dgm:cxn modelId="{AAA8F2B7-88A4-4C59-9088-4E5D7463D90F}" type="presParOf" srcId="{281B0D8F-7440-4F56-B896-89DC14B52454}" destId="{B8C02D75-84C9-4D5E-AC40-69EA157458CA}" srcOrd="2" destOrd="0" presId="urn:microsoft.com/office/officeart/2005/8/layout/venn2"/>
    <dgm:cxn modelId="{8D6EAD04-89E6-47C2-9888-DD2DE07ABAE9}" type="presParOf" srcId="{B8C02D75-84C9-4D5E-AC40-69EA157458CA}" destId="{371AA96F-0E12-46BC-B3DD-1072FBD6DAB3}" srcOrd="0" destOrd="0" presId="urn:microsoft.com/office/officeart/2005/8/layout/venn2"/>
    <dgm:cxn modelId="{B5BDB04D-B479-4BE8-9ADE-5A7AF54A9B18}" type="presParOf" srcId="{B8C02D75-84C9-4D5E-AC40-69EA157458CA}" destId="{AD687EF9-FA0E-4FBD-BF5B-C6F8F2CDE4EE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BD39238-C1A3-46CE-BE05-C61D32F5C841}">
      <dsp:nvSpPr>
        <dsp:cNvPr id="0" name=""/>
        <dsp:cNvSpPr/>
      </dsp:nvSpPr>
      <dsp:spPr>
        <a:xfrm>
          <a:off x="448461" y="1015999"/>
          <a:ext cx="3048000" cy="3048000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D1AFE-BC13-4700-88CB-33B841EFC633}">
      <dsp:nvSpPr>
        <dsp:cNvPr id="0" name=""/>
        <dsp:cNvSpPr/>
      </dsp:nvSpPr>
      <dsp:spPr>
        <a:xfrm>
          <a:off x="1058061" y="1625599"/>
          <a:ext cx="1828800" cy="1828800"/>
        </a:xfrm>
        <a:prstGeom prst="ellipse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19443-7FEC-486E-B180-5D749C93945B}">
      <dsp:nvSpPr>
        <dsp:cNvPr id="0" name=""/>
        <dsp:cNvSpPr/>
      </dsp:nvSpPr>
      <dsp:spPr>
        <a:xfrm>
          <a:off x="1667661" y="2235200"/>
          <a:ext cx="609600" cy="6096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000E2-02BC-4ED0-B666-6DF91868C539}">
      <dsp:nvSpPr>
        <dsp:cNvPr id="0" name=""/>
        <dsp:cNvSpPr/>
      </dsp:nvSpPr>
      <dsp:spPr>
        <a:xfrm>
          <a:off x="4004461" y="0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基本功能</a:t>
          </a:r>
          <a:endParaRPr lang="zh-CN" altLang="en-US" sz="24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004461" y="0"/>
        <a:ext cx="1524000" cy="889000"/>
      </dsp:txXfrm>
    </dsp:sp>
    <dsp:sp modelId="{64742CA8-C4BB-4309-B785-7E95FE2166C7}">
      <dsp:nvSpPr>
        <dsp:cNvPr id="0" name=""/>
        <dsp:cNvSpPr/>
      </dsp:nvSpPr>
      <dsp:spPr>
        <a:xfrm>
          <a:off x="3623461" y="444499"/>
          <a:ext cx="381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03498-DF13-454B-8E69-A4B5B7EAD6B5}">
      <dsp:nvSpPr>
        <dsp:cNvPr id="0" name=""/>
        <dsp:cNvSpPr/>
      </dsp:nvSpPr>
      <dsp:spPr>
        <a:xfrm rot="5400000">
          <a:off x="1749703" y="667766"/>
          <a:ext cx="2094991" cy="1649476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B811E-31C0-4AC0-9826-C96A7A5F9EF6}">
      <dsp:nvSpPr>
        <dsp:cNvPr id="0" name=""/>
        <dsp:cNvSpPr/>
      </dsp:nvSpPr>
      <dsp:spPr>
        <a:xfrm>
          <a:off x="4004461" y="888999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高级功能</a:t>
          </a:r>
          <a:endParaRPr lang="zh-CN" altLang="en-US" sz="24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004461" y="888999"/>
        <a:ext cx="1524000" cy="889000"/>
      </dsp:txXfrm>
    </dsp:sp>
    <dsp:sp modelId="{7A154274-B081-4818-8C4E-B71C9787D2FC}">
      <dsp:nvSpPr>
        <dsp:cNvPr id="0" name=""/>
        <dsp:cNvSpPr/>
      </dsp:nvSpPr>
      <dsp:spPr>
        <a:xfrm>
          <a:off x="3623461" y="1333499"/>
          <a:ext cx="381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3E73B8-F30F-4084-AE86-B5DA27FAD05E}">
      <dsp:nvSpPr>
        <dsp:cNvPr id="0" name=""/>
        <dsp:cNvSpPr/>
      </dsp:nvSpPr>
      <dsp:spPr>
        <a:xfrm rot="5400000">
          <a:off x="2199384" y="1542897"/>
          <a:ext cx="1632508" cy="1212596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48E4E-6A11-4CB5-9958-8EF53C8F1C80}">
      <dsp:nvSpPr>
        <dsp:cNvPr id="0" name=""/>
        <dsp:cNvSpPr/>
      </dsp:nvSpPr>
      <dsp:spPr>
        <a:xfrm>
          <a:off x="3885383" y="1777999"/>
          <a:ext cx="1762155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 扩展功能</a:t>
          </a:r>
          <a:endParaRPr lang="zh-CN" altLang="en-US" sz="24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885383" y="1777999"/>
        <a:ext cx="1762155" cy="889000"/>
      </dsp:txXfrm>
    </dsp:sp>
    <dsp:sp modelId="{4A09AB83-D6B1-4AC2-9EC5-0181C99FAAB0}">
      <dsp:nvSpPr>
        <dsp:cNvPr id="0" name=""/>
        <dsp:cNvSpPr/>
      </dsp:nvSpPr>
      <dsp:spPr>
        <a:xfrm>
          <a:off x="3623461" y="2222499"/>
          <a:ext cx="381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6D7A24-6586-48CF-ADD3-980C8FB7BFC1}">
      <dsp:nvSpPr>
        <dsp:cNvPr id="0" name=""/>
        <dsp:cNvSpPr/>
      </dsp:nvSpPr>
      <dsp:spPr>
        <a:xfrm rot="5400000">
          <a:off x="2649625" y="2417317"/>
          <a:ext cx="1166368" cy="775716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74DBE5B-8C89-4DF4-8080-D9A7A4FF23BD}">
      <dsp:nvSpPr>
        <dsp:cNvPr id="0" name=""/>
        <dsp:cNvSpPr/>
      </dsp:nvSpPr>
      <dsp:spPr>
        <a:xfrm>
          <a:off x="1226330" y="0"/>
          <a:ext cx="4357718" cy="435771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strike="noStrike" kern="1200" dirty="0" smtClean="0">
              <a:latin typeface="微软雅黑" pitchFamily="34" charset="-122"/>
              <a:ea typeface="微软雅黑" pitchFamily="34" charset="-122"/>
            </a:rPr>
            <a:t>JS</a:t>
          </a:r>
          <a:r>
            <a:rPr lang="zh-CN" altLang="en-US" sz="1800" strike="noStrike" kern="1200" dirty="0" smtClean="0">
              <a:latin typeface="微软雅黑" pitchFamily="34" charset="-122"/>
              <a:ea typeface="微软雅黑" pitchFamily="34" charset="-122"/>
            </a:rPr>
            <a:t>行为</a:t>
          </a:r>
          <a:endParaRPr lang="zh-CN" altLang="en-US" sz="1800" strike="noStrike" kern="1200" dirty="0">
            <a:latin typeface="微软雅黑" pitchFamily="34" charset="-122"/>
            <a:ea typeface="微软雅黑" pitchFamily="34" charset="-122"/>
          </a:endParaRPr>
        </a:p>
      </dsp:txBody>
      <dsp:txXfrm>
        <a:off x="2643678" y="217885"/>
        <a:ext cx="1523022" cy="653657"/>
      </dsp:txXfrm>
    </dsp:sp>
    <dsp:sp modelId="{868364E9-716B-4496-88D5-445C2FD81732}">
      <dsp:nvSpPr>
        <dsp:cNvPr id="0" name=""/>
        <dsp:cNvSpPr/>
      </dsp:nvSpPr>
      <dsp:spPr>
        <a:xfrm>
          <a:off x="1771045" y="1089429"/>
          <a:ext cx="3268288" cy="3268288"/>
        </a:xfrm>
        <a:prstGeom prst="ellipse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CSS</a:t>
          </a: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表现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643678" y="1293697"/>
        <a:ext cx="1523022" cy="612804"/>
      </dsp:txXfrm>
    </dsp:sp>
    <dsp:sp modelId="{371AA96F-0E12-46BC-B3DD-1072FBD6DAB3}">
      <dsp:nvSpPr>
        <dsp:cNvPr id="0" name=""/>
        <dsp:cNvSpPr/>
      </dsp:nvSpPr>
      <dsp:spPr>
        <a:xfrm>
          <a:off x="2315760" y="2178859"/>
          <a:ext cx="2178859" cy="2178859"/>
        </a:xfrm>
        <a:prstGeom prst="ellips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XHTML</a:t>
          </a: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内容</a:t>
          </a:r>
          <a:endParaRPr lang="en-US" altLang="zh-CN" sz="18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结构 </a:t>
          </a: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+ </a:t>
          </a: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数据</a:t>
          </a:r>
          <a:endParaRPr lang="en-US" altLang="zh-CN" sz="18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2634847" y="2723573"/>
        <a:ext cx="1540685" cy="108942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B50D3ED-BDD7-4EEE-9E56-7C30984AB99C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AF0C40C-4DA0-4C5B-82FD-652296918F14}">
      <dsp:nvSpPr>
        <dsp:cNvPr id="0" name=""/>
        <dsp:cNvSpPr/>
      </dsp:nvSpPr>
      <dsp:spPr>
        <a:xfrm>
          <a:off x="0" y="1219199"/>
          <a:ext cx="1828800" cy="1625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基本功能</a:t>
          </a:r>
          <a:endParaRPr lang="zh-CN" altLang="en-US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1219199"/>
        <a:ext cx="1828800" cy="1625600"/>
      </dsp:txXfrm>
    </dsp:sp>
    <dsp:sp modelId="{03E62B2F-9F01-4AC1-BF32-CFF95FFF49C5}">
      <dsp:nvSpPr>
        <dsp:cNvPr id="0" name=""/>
        <dsp:cNvSpPr/>
      </dsp:nvSpPr>
      <dsp:spPr>
        <a:xfrm>
          <a:off x="2133600" y="1219199"/>
          <a:ext cx="1828800" cy="162560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高级功能</a:t>
          </a:r>
          <a:endParaRPr lang="zh-CN" altLang="en-US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133600" y="1219199"/>
        <a:ext cx="1828800" cy="1625600"/>
      </dsp:txXfrm>
    </dsp:sp>
    <dsp:sp modelId="{6BF151F4-BC4C-41C3-A49F-3B511A639E1C}">
      <dsp:nvSpPr>
        <dsp:cNvPr id="0" name=""/>
        <dsp:cNvSpPr/>
      </dsp:nvSpPr>
      <dsp:spPr>
        <a:xfrm>
          <a:off x="4267200" y="1219199"/>
          <a:ext cx="1828800" cy="162560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扩展功能</a:t>
          </a:r>
          <a:endParaRPr lang="zh-CN" altLang="en-US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267200" y="1219199"/>
        <a:ext cx="1828800" cy="16256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B50D3ED-BDD7-4EEE-9E56-7C30984AB99C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AF0C40C-4DA0-4C5B-82FD-652296918F14}">
      <dsp:nvSpPr>
        <dsp:cNvPr id="0" name=""/>
        <dsp:cNvSpPr/>
      </dsp:nvSpPr>
      <dsp:spPr>
        <a:xfrm>
          <a:off x="0" y="1219199"/>
          <a:ext cx="1828800" cy="1625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>
              <a:latin typeface="微软雅黑" pitchFamily="34" charset="-122"/>
              <a:ea typeface="微软雅黑" pitchFamily="34" charset="-122"/>
            </a:rPr>
            <a:t>基本体验</a:t>
          </a:r>
          <a:endParaRPr lang="zh-CN" altLang="en-US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1219199"/>
        <a:ext cx="1828800" cy="1625600"/>
      </dsp:txXfrm>
    </dsp:sp>
    <dsp:sp modelId="{03E62B2F-9F01-4AC1-BF32-CFF95FFF49C5}">
      <dsp:nvSpPr>
        <dsp:cNvPr id="0" name=""/>
        <dsp:cNvSpPr/>
      </dsp:nvSpPr>
      <dsp:spPr>
        <a:xfrm>
          <a:off x="2133600" y="1219199"/>
          <a:ext cx="1828800" cy="162560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>
              <a:latin typeface="微软雅黑" pitchFamily="34" charset="-122"/>
              <a:ea typeface="微软雅黑" pitchFamily="34" charset="-122"/>
            </a:rPr>
            <a:t>高级体验</a:t>
          </a:r>
          <a:endParaRPr lang="zh-CN" altLang="en-US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133600" y="1219199"/>
        <a:ext cx="1828800" cy="1625600"/>
      </dsp:txXfrm>
    </dsp:sp>
    <dsp:sp modelId="{6BF151F4-BC4C-41C3-A49F-3B511A639E1C}">
      <dsp:nvSpPr>
        <dsp:cNvPr id="0" name=""/>
        <dsp:cNvSpPr/>
      </dsp:nvSpPr>
      <dsp:spPr>
        <a:xfrm>
          <a:off x="4267200" y="1219199"/>
          <a:ext cx="1828800" cy="162560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>
              <a:latin typeface="微软雅黑" pitchFamily="34" charset="-122"/>
              <a:ea typeface="微软雅黑" pitchFamily="34" charset="-122"/>
            </a:rPr>
            <a:t>升值体验</a:t>
          </a:r>
          <a:endParaRPr lang="zh-CN" altLang="en-US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267200" y="1219199"/>
        <a:ext cx="1828800" cy="162560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B50D3ED-BDD7-4EEE-9E56-7C30984AB99C}">
      <dsp:nvSpPr>
        <dsp:cNvPr id="0" name=""/>
        <dsp:cNvSpPr/>
      </dsp:nvSpPr>
      <dsp:spPr>
        <a:xfrm>
          <a:off x="500076" y="0"/>
          <a:ext cx="5950785" cy="3603636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AF0C40C-4DA0-4C5B-82FD-652296918F14}">
      <dsp:nvSpPr>
        <dsp:cNvPr id="0" name=""/>
        <dsp:cNvSpPr/>
      </dsp:nvSpPr>
      <dsp:spPr>
        <a:xfrm>
          <a:off x="593132" y="1214446"/>
          <a:ext cx="2407274" cy="117471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高级体验</a:t>
          </a:r>
          <a:endParaRPr lang="zh-CN" altLang="en-US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93132" y="1214446"/>
        <a:ext cx="2407274" cy="1174713"/>
      </dsp:txXfrm>
    </dsp:sp>
    <dsp:sp modelId="{6BF151F4-BC4C-41C3-A49F-3B511A639E1C}">
      <dsp:nvSpPr>
        <dsp:cNvPr id="0" name=""/>
        <dsp:cNvSpPr/>
      </dsp:nvSpPr>
      <dsp:spPr>
        <a:xfrm>
          <a:off x="3372243" y="1214446"/>
          <a:ext cx="2342796" cy="1174742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50000"/>
                <a:satMod val="300000"/>
              </a:schemeClr>
            </a:gs>
            <a:gs pos="35000">
              <a:schemeClr val="accent2">
                <a:hueOff val="4681519"/>
                <a:satOff val="-5839"/>
                <a:lumOff val="1373"/>
                <a:alphaOff val="0"/>
                <a:tint val="37000"/>
                <a:satMod val="30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基本体验</a:t>
          </a:r>
          <a:endParaRPr lang="zh-CN" altLang="en-US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72243" y="1214446"/>
        <a:ext cx="2342796" cy="1174742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B50D3ED-BDD7-4EEE-9E56-7C30984AB99C}">
      <dsp:nvSpPr>
        <dsp:cNvPr id="0" name=""/>
        <dsp:cNvSpPr/>
      </dsp:nvSpPr>
      <dsp:spPr>
        <a:xfrm>
          <a:off x="500076" y="0"/>
          <a:ext cx="5950785" cy="3603636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AF0C40C-4DA0-4C5B-82FD-652296918F14}">
      <dsp:nvSpPr>
        <dsp:cNvPr id="0" name=""/>
        <dsp:cNvSpPr/>
      </dsp:nvSpPr>
      <dsp:spPr>
        <a:xfrm>
          <a:off x="593132" y="1214446"/>
          <a:ext cx="2407274" cy="117471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高级体验</a:t>
          </a:r>
          <a:endParaRPr lang="zh-CN" altLang="en-US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93132" y="1214446"/>
        <a:ext cx="2407274" cy="1174713"/>
      </dsp:txXfrm>
    </dsp:sp>
    <dsp:sp modelId="{6BF151F4-BC4C-41C3-A49F-3B511A639E1C}">
      <dsp:nvSpPr>
        <dsp:cNvPr id="0" name=""/>
        <dsp:cNvSpPr/>
      </dsp:nvSpPr>
      <dsp:spPr>
        <a:xfrm>
          <a:off x="3372243" y="1214446"/>
          <a:ext cx="2342796" cy="1174742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50000"/>
                <a:satMod val="300000"/>
              </a:schemeClr>
            </a:gs>
            <a:gs pos="35000">
              <a:schemeClr val="accent2">
                <a:hueOff val="4681519"/>
                <a:satOff val="-5839"/>
                <a:lumOff val="1373"/>
                <a:alphaOff val="0"/>
                <a:tint val="37000"/>
                <a:satMod val="30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基本体验</a:t>
          </a:r>
          <a:endParaRPr lang="zh-CN" altLang="en-US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72243" y="1214446"/>
        <a:ext cx="2342796" cy="1174742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B50D3ED-BDD7-4EEE-9E56-7C30984AB99C}">
      <dsp:nvSpPr>
        <dsp:cNvPr id="0" name=""/>
        <dsp:cNvSpPr/>
      </dsp:nvSpPr>
      <dsp:spPr>
        <a:xfrm>
          <a:off x="332186" y="0"/>
          <a:ext cx="3764782" cy="2714644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AF0C40C-4DA0-4C5B-82FD-652296918F14}">
      <dsp:nvSpPr>
        <dsp:cNvPr id="0" name=""/>
        <dsp:cNvSpPr/>
      </dsp:nvSpPr>
      <dsp:spPr>
        <a:xfrm>
          <a:off x="554113" y="999770"/>
          <a:ext cx="1296985" cy="7150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高级体验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54113" y="999770"/>
        <a:ext cx="1296985" cy="715080"/>
      </dsp:txXfrm>
    </dsp:sp>
    <dsp:sp modelId="{6BF151F4-BC4C-41C3-A49F-3B511A639E1C}">
      <dsp:nvSpPr>
        <dsp:cNvPr id="0" name=""/>
        <dsp:cNvSpPr/>
      </dsp:nvSpPr>
      <dsp:spPr>
        <a:xfrm>
          <a:off x="2217743" y="972016"/>
          <a:ext cx="1184274" cy="715102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50000"/>
                <a:satMod val="300000"/>
              </a:schemeClr>
            </a:gs>
            <a:gs pos="35000">
              <a:schemeClr val="accent2">
                <a:hueOff val="4681519"/>
                <a:satOff val="-5839"/>
                <a:lumOff val="1373"/>
                <a:alphaOff val="0"/>
                <a:tint val="37000"/>
                <a:satMod val="30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基本体验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17743" y="972016"/>
        <a:ext cx="1184274" cy="715102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74DBE5B-8C89-4DF4-8080-D9A7A4FF23BD}">
      <dsp:nvSpPr>
        <dsp:cNvPr id="0" name=""/>
        <dsp:cNvSpPr/>
      </dsp:nvSpPr>
      <dsp:spPr>
        <a:xfrm>
          <a:off x="1226330" y="0"/>
          <a:ext cx="4357718" cy="435771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strike="noStrike" kern="1200" smtClean="0">
              <a:latin typeface="微软雅黑" pitchFamily="34" charset="-122"/>
              <a:ea typeface="微软雅黑" pitchFamily="34" charset="-122"/>
            </a:rPr>
            <a:t>面对现实的优雅降级</a:t>
          </a:r>
          <a:endParaRPr lang="zh-CN" altLang="en-US" sz="1800" strike="noStrike" kern="1200" dirty="0">
            <a:latin typeface="微软雅黑" pitchFamily="34" charset="-122"/>
            <a:ea typeface="微软雅黑" pitchFamily="34" charset="-122"/>
          </a:endParaRPr>
        </a:p>
      </dsp:txBody>
      <dsp:txXfrm>
        <a:off x="2643678" y="217885"/>
        <a:ext cx="1523022" cy="653657"/>
      </dsp:txXfrm>
    </dsp:sp>
    <dsp:sp modelId="{868364E9-716B-4496-88D5-445C2FD81732}">
      <dsp:nvSpPr>
        <dsp:cNvPr id="0" name=""/>
        <dsp:cNvSpPr/>
      </dsp:nvSpPr>
      <dsp:spPr>
        <a:xfrm>
          <a:off x="1771045" y="1089429"/>
          <a:ext cx="3268288" cy="3268288"/>
        </a:xfrm>
        <a:prstGeom prst="ellipse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smtClean="0">
              <a:latin typeface="微软雅黑" pitchFamily="34" charset="-122"/>
              <a:ea typeface="微软雅黑" pitchFamily="34" charset="-122"/>
            </a:rPr>
            <a:t>HTML5</a:t>
          </a:r>
          <a:r>
            <a:rPr lang="zh-CN" altLang="en-US" sz="1800" kern="1200" smtClean="0">
              <a:latin typeface="微软雅黑" pitchFamily="34" charset="-122"/>
              <a:ea typeface="微软雅黑" pitchFamily="34" charset="-122"/>
            </a:rPr>
            <a:t>带来的高级体验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643678" y="1293697"/>
        <a:ext cx="1523022" cy="612804"/>
      </dsp:txXfrm>
    </dsp:sp>
    <dsp:sp modelId="{371AA96F-0E12-46BC-B3DD-1072FBD6DAB3}">
      <dsp:nvSpPr>
        <dsp:cNvPr id="0" name=""/>
        <dsp:cNvSpPr/>
      </dsp:nvSpPr>
      <dsp:spPr>
        <a:xfrm>
          <a:off x="2315760" y="2178859"/>
          <a:ext cx="2178859" cy="2178859"/>
        </a:xfrm>
        <a:prstGeom prst="ellips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latin typeface="微软雅黑" pitchFamily="34" charset="-122"/>
              <a:ea typeface="微软雅黑" pitchFamily="34" charset="-122"/>
            </a:rPr>
            <a:t>由 </a:t>
          </a:r>
          <a:r>
            <a:rPr lang="en-US" altLang="zh-CN" sz="1800" kern="1200" smtClean="0">
              <a:latin typeface="微软雅黑" pitchFamily="34" charset="-122"/>
              <a:ea typeface="微软雅黑" pitchFamily="34" charset="-122"/>
            </a:rPr>
            <a:t>HTML/CSS/JS</a:t>
          </a:r>
          <a:r>
            <a:rPr lang="zh-CN" altLang="en-US" sz="1800" kern="1200" smtClean="0">
              <a:latin typeface="微软雅黑" pitchFamily="34" charset="-122"/>
              <a:ea typeface="微软雅黑" pitchFamily="34" charset="-122"/>
            </a:rPr>
            <a:t>构建的基本体验</a:t>
          </a:r>
          <a:endParaRPr lang="en-US" altLang="zh-CN" sz="18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2634847" y="2723573"/>
        <a:ext cx="1540685" cy="1089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CC798-95E6-4C6B-A6AD-866E56D3EDC7}" type="datetimeFigureOut">
              <a:rPr lang="zh-CN" altLang="en-US" smtClean="0"/>
              <a:pPr/>
              <a:t>2010/12/25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B8F42-A7E9-4FC8-9331-9D04CF2D58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和绘画类比，可以谈及好处：解耦，提高可访问性、可用性和可维护性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传统</a:t>
            </a:r>
            <a:r>
              <a:rPr lang="en-US" altLang="zh-CN" smtClean="0"/>
              <a:t>App</a:t>
            </a:r>
            <a:r>
              <a:rPr lang="zh-CN" altLang="en-US" smtClean="0"/>
              <a:t>的优雅降级是</a:t>
            </a:r>
            <a:r>
              <a:rPr lang="zh-CN" altLang="en-US" dirty="0" smtClean="0"/>
              <a:t>操作系统（不完全相同，但有相似之处）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字面理解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通过古典美女的绘制过程，让大家对渐进增强有一个感性认识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6" descr="tabao_ued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29520" y="6514295"/>
            <a:ext cx="1643074" cy="2722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6" descr="tabao_ued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29520" y="6514295"/>
            <a:ext cx="1643074" cy="2722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pic>
        <p:nvPicPr>
          <p:cNvPr id="7" name="Picture 6" descr="tabao_ued_logo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429520" y="6514295"/>
            <a:ext cx="1643074" cy="2722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16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0100" y="1643050"/>
            <a:ext cx="6786611" cy="2528904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渐进增强</a:t>
            </a:r>
            <a:r>
              <a:rPr lang="en-US" altLang="zh-CN" sz="5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5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一种优秀的</a:t>
            </a:r>
            <a:r>
              <a:rPr lang="en-US" altLang="zh-CN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开发思想</a:t>
            </a:r>
            <a:endParaRPr lang="zh-CN" altLang="en-US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5816" y="4572008"/>
            <a:ext cx="3114652" cy="614370"/>
          </a:xfrm>
        </p:spPr>
        <p:txBody>
          <a:bodyPr>
            <a:normAutofit/>
          </a:bodyPr>
          <a:lstStyle/>
          <a:p>
            <a:r>
              <a:rPr lang="zh-CN" altLang="en-US" sz="300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淘宝</a:t>
            </a:r>
            <a:r>
              <a:rPr lang="en-US" altLang="zh-CN" sz="300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UED</a:t>
            </a:r>
            <a:r>
              <a:rPr lang="zh-CN" altLang="en-US" sz="300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：玉</a:t>
            </a:r>
            <a:r>
              <a:rPr lang="zh-CN" altLang="en-US" sz="3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伯</a:t>
            </a:r>
            <a:endParaRPr lang="zh-CN" altLang="en-US" sz="3000" dirty="0">
              <a:solidFill>
                <a:schemeClr val="accent6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 descr="lazytal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00825" y="142852"/>
            <a:ext cx="2500331" cy="10833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44" y="71414"/>
            <a:ext cx="8229600" cy="92869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渐进增强的两个关键点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28" y="2000240"/>
            <a:ext cx="5929355" cy="371477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为中心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工作流程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中的体现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 descr="classic_mm_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15074" y="642894"/>
            <a:ext cx="1643074" cy="2323164"/>
          </a:xfrm>
          <a:prstGeom prst="rect">
            <a:avLst/>
          </a:prstGeom>
        </p:spPr>
      </p:pic>
      <p:sp>
        <p:nvSpPr>
          <p:cNvPr id="6" name="椭圆 7"/>
          <p:cNvSpPr/>
          <p:nvPr/>
        </p:nvSpPr>
        <p:spPr>
          <a:xfrm>
            <a:off x="5500694" y="2000216"/>
            <a:ext cx="1071570" cy="10715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人物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7"/>
          <p:cNvSpPr/>
          <p:nvPr/>
        </p:nvSpPr>
        <p:spPr>
          <a:xfrm>
            <a:off x="3357554" y="5214926"/>
            <a:ext cx="1071570" cy="10715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绘画步骤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Striped Right Arrow 16"/>
          <p:cNvSpPr/>
          <p:nvPr/>
        </p:nvSpPr>
        <p:spPr>
          <a:xfrm rot="14631684">
            <a:off x="2904760" y="4664110"/>
            <a:ext cx="912029" cy="295582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Striped Right Arrow 17"/>
          <p:cNvSpPr/>
          <p:nvPr/>
        </p:nvSpPr>
        <p:spPr>
          <a:xfrm rot="11120111">
            <a:off x="4440891" y="2256314"/>
            <a:ext cx="912029" cy="295582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200053" y="274638"/>
            <a:ext cx="8658228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以内容为中心的两种理解</a:t>
            </a:r>
            <a:endParaRPr lang="zh-CN" altLang="en-US" dirty="0"/>
          </a:p>
        </p:txBody>
      </p:sp>
      <p:sp>
        <p:nvSpPr>
          <p:cNvPr id="9" name="椭圆 7"/>
          <p:cNvSpPr/>
          <p:nvPr/>
        </p:nvSpPr>
        <p:spPr>
          <a:xfrm>
            <a:off x="528639" y="2714621"/>
            <a:ext cx="1428760" cy="142876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以内容为中心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2243151" y="2285992"/>
            <a:ext cx="857256" cy="2414598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9"/>
          <p:cNvSpPr/>
          <p:nvPr/>
        </p:nvSpPr>
        <p:spPr>
          <a:xfrm>
            <a:off x="3357554" y="4214818"/>
            <a:ext cx="5072099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Page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来说，是</a:t>
            </a:r>
            <a:r>
              <a:rPr lang="zh-CN" alt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网页内容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，是一个页面</a:t>
            </a:r>
            <a:r>
              <a:rPr lang="zh-CN" alt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要传达的信息</a:t>
            </a:r>
            <a:endParaRPr lang="en-US" altLang="zh-CN" sz="2400" dirty="0" smtClean="0">
              <a:solidFill>
                <a:schemeClr val="accent6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9"/>
          <p:cNvSpPr/>
          <p:nvPr/>
        </p:nvSpPr>
        <p:spPr>
          <a:xfrm>
            <a:off x="3357554" y="1714488"/>
            <a:ext cx="5072099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（包括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Client App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App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）来说，是基本功能，是用户最需要最常用的部分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中的以内容为中心</a:t>
            </a:r>
            <a:endParaRPr lang="zh-CN" altLang="en-US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-142908" y="128586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圆角矩形 9"/>
          <p:cNvSpPr/>
          <p:nvPr/>
        </p:nvSpPr>
        <p:spPr>
          <a:xfrm>
            <a:off x="3714744" y="4429132"/>
            <a:ext cx="5072099" cy="1928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优秀的软件：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Total Commander, Firefox,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WordPress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foobar2000, Eclipse…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m-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4143380"/>
            <a:ext cx="4500563" cy="2286016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Page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中的以内容为中心</a:t>
            </a:r>
            <a:endParaRPr lang="zh-CN" altLang="en-US" dirty="0"/>
          </a:p>
        </p:txBody>
      </p:sp>
      <p:graphicFrame>
        <p:nvGraphicFramePr>
          <p:cNvPr id="11" name="Diagram 10"/>
          <p:cNvGraphicFramePr/>
          <p:nvPr/>
        </p:nvGraphicFramePr>
        <p:xfrm>
          <a:off x="2786050" y="1500174"/>
          <a:ext cx="6810380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右箭头 9"/>
          <p:cNvSpPr/>
          <p:nvPr/>
        </p:nvSpPr>
        <p:spPr>
          <a:xfrm>
            <a:off x="2143108" y="2428869"/>
            <a:ext cx="785819" cy="50006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12" descr="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62928" y="2143117"/>
            <a:ext cx="4638096" cy="1114286"/>
          </a:xfrm>
          <a:prstGeom prst="rect">
            <a:avLst/>
          </a:prstGeom>
        </p:spPr>
      </p:pic>
      <p:pic>
        <p:nvPicPr>
          <p:cNvPr id="14" name="Picture 13" descr="2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3" y="1857364"/>
            <a:ext cx="1190476" cy="2933334"/>
          </a:xfrm>
          <a:prstGeom prst="rect">
            <a:avLst/>
          </a:prstGeom>
        </p:spPr>
      </p:pic>
      <p:pic>
        <p:nvPicPr>
          <p:cNvPr id="15" name="Picture 14" descr="2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29587" y="4572008"/>
            <a:ext cx="4600000" cy="1057143"/>
          </a:xfrm>
          <a:prstGeom prst="rect">
            <a:avLst/>
          </a:prstGeom>
        </p:spPr>
      </p:pic>
      <p:sp>
        <p:nvSpPr>
          <p:cNvPr id="16" name="右箭头 9"/>
          <p:cNvSpPr/>
          <p:nvPr/>
        </p:nvSpPr>
        <p:spPr>
          <a:xfrm rot="5400000">
            <a:off x="5357819" y="3643314"/>
            <a:ext cx="571504" cy="5715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实例：淘宝礼物频道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 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PE 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作流程</a:t>
            </a:r>
            <a:endParaRPr lang="zh-CN" alt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圆角矩形 9"/>
          <p:cNvSpPr/>
          <p:nvPr/>
        </p:nvSpPr>
        <p:spPr>
          <a:xfrm>
            <a:off x="1214414" y="5572140"/>
            <a:ext cx="6715172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核心点：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以功能为中心，分步骤、分层次开发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50D3ED-BDD7-4EEE-9E56-7C30984AB9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FB50D3ED-BDD7-4EEE-9E56-7C30984AB9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F0C40C-4DA0-4C5B-82FD-652296918F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9AF0C40C-4DA0-4C5B-82FD-652296918F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3E62B2F-9F01-4AC1-BF32-CFF95FFF49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03E62B2F-9F01-4AC1-BF32-CFF95FFF49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F151F4-BC4C-41C3-A49F-3B511A639E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graphicEl>
                                              <a:dgm id="{6BF151F4-BC4C-41C3-A49F-3B511A639E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Page 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PE 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作流程</a:t>
            </a:r>
            <a:endParaRPr lang="zh-CN" alt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圆角矩形 9"/>
          <p:cNvSpPr/>
          <p:nvPr/>
        </p:nvSpPr>
        <p:spPr>
          <a:xfrm>
            <a:off x="1214414" y="5572140"/>
            <a:ext cx="6715172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核心点：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以内容为中心，分步骤、分层次开发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50D3ED-BDD7-4EEE-9E56-7C30984AB9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FB50D3ED-BDD7-4EEE-9E56-7C30984AB9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F0C40C-4DA0-4C5B-82FD-652296918F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9AF0C40C-4DA0-4C5B-82FD-652296918F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3E62B2F-9F01-4AC1-BF32-CFF95FFF49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03E62B2F-9F01-4AC1-BF32-CFF95FFF49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F151F4-BC4C-41C3-A49F-3B511A639E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graphicEl>
                                              <a:dgm id="{6BF151F4-BC4C-41C3-A49F-3B511A639E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lassic_mm_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4365104"/>
            <a:ext cx="1527675" cy="2160000"/>
          </a:xfrm>
          <a:prstGeom prst="rect">
            <a:avLst/>
          </a:prstGeom>
        </p:spPr>
      </p:pic>
      <p:pic>
        <p:nvPicPr>
          <p:cNvPr id="8" name="Picture 7" descr="classic_mm_0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9912" y="2924944"/>
            <a:ext cx="1527675" cy="2160000"/>
          </a:xfrm>
          <a:prstGeom prst="rect">
            <a:avLst/>
          </a:prstGeom>
        </p:spPr>
      </p:pic>
      <p:pic>
        <p:nvPicPr>
          <p:cNvPr id="4" name="Picture 3" descr="classic_mm_0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76056" y="1412776"/>
            <a:ext cx="1527678" cy="2160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古典</a:t>
            </a:r>
            <a:r>
              <a:rPr lang="zh-CN" altLang="en-US" sz="3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美女的无奈</a:t>
            </a:r>
            <a:endParaRPr lang="zh-CN" altLang="en-US" sz="3600" dirty="0"/>
          </a:p>
        </p:txBody>
      </p:sp>
      <p:pic>
        <p:nvPicPr>
          <p:cNvPr id="13" name="Picture 12" descr="classic_mm_05.jp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796136" y="4509120"/>
            <a:ext cx="1527675" cy="2160000"/>
          </a:xfrm>
          <a:prstGeom prst="rect">
            <a:avLst/>
          </a:prstGeom>
        </p:spPr>
      </p:pic>
      <p:pic>
        <p:nvPicPr>
          <p:cNvPr id="14" name="Picture 13" descr="classic_mm_05.jpg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16155" y="3068960"/>
            <a:ext cx="1527845" cy="2160240"/>
          </a:xfrm>
          <a:prstGeom prst="rect">
            <a:avLst/>
          </a:prstGeom>
        </p:spPr>
      </p:pic>
      <p:sp>
        <p:nvSpPr>
          <p:cNvPr id="16" name="Bent Arrow 15"/>
          <p:cNvSpPr/>
          <p:nvPr/>
        </p:nvSpPr>
        <p:spPr>
          <a:xfrm rot="5400000">
            <a:off x="6948264" y="1916832"/>
            <a:ext cx="792088" cy="136815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5220385">
            <a:off x="6083041" y="3856871"/>
            <a:ext cx="734173" cy="406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9"/>
          <p:cNvSpPr/>
          <p:nvPr/>
        </p:nvSpPr>
        <p:spPr>
          <a:xfrm>
            <a:off x="395536" y="1628800"/>
            <a:ext cx="381642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优雅降级（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Graceful Degradation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简称 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GD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工作流程中的优雅降级</a:t>
            </a:r>
            <a:endParaRPr lang="zh-CN" alt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071538" y="1500174"/>
          <a:ext cx="7000924" cy="3603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圆角矩形 9"/>
          <p:cNvSpPr/>
          <p:nvPr/>
        </p:nvSpPr>
        <p:spPr>
          <a:xfrm>
            <a:off x="785786" y="5214950"/>
            <a:ext cx="7429552" cy="121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例子：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先在 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Chrome, Firefox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等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现代浏览器上开发，然后再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针对 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IE6 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等浏览器降级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50D3ED-BDD7-4EEE-9E56-7C30984AB9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FB50D3ED-BDD7-4EEE-9E56-7C30984AB9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F0C40C-4DA0-4C5B-82FD-652296918F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9AF0C40C-4DA0-4C5B-82FD-652296918F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F151F4-BC4C-41C3-A49F-3B511A639E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6BF151F4-BC4C-41C3-A49F-3B511A639E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实例：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Andy Clarke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1285860"/>
            <a:ext cx="40100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28" y="2000240"/>
            <a:ext cx="6429420" cy="2357454"/>
          </a:xfrm>
        </p:spPr>
        <p:txBody>
          <a:bodyPr>
            <a:normAutofit/>
          </a:bodyPr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渐进增强是什么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在工作中如何运用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渐进增强的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魅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力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62" y="1643050"/>
            <a:ext cx="4200000" cy="2828572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淘宝实例：阴影</a:t>
            </a:r>
            <a:endParaRPr lang="zh-CN" altLang="en-US" dirty="0"/>
          </a:p>
        </p:txBody>
      </p:sp>
      <p:sp>
        <p:nvSpPr>
          <p:cNvPr id="5" name="椭圆 7"/>
          <p:cNvSpPr/>
          <p:nvPr/>
        </p:nvSpPr>
        <p:spPr>
          <a:xfrm>
            <a:off x="71406" y="928670"/>
            <a:ext cx="1428760" cy="14287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IE7, Firefox…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00562" y="3286124"/>
            <a:ext cx="4219048" cy="30952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椭圆 7"/>
          <p:cNvSpPr/>
          <p:nvPr/>
        </p:nvSpPr>
        <p:spPr>
          <a:xfrm>
            <a:off x="7500958" y="2714620"/>
            <a:ext cx="1428760" cy="14287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IE6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Why ?</a:t>
            </a:r>
            <a:endParaRPr lang="zh-CN" altLang="en-US" dirty="0"/>
          </a:p>
        </p:txBody>
      </p:sp>
      <p:sp>
        <p:nvSpPr>
          <p:cNvPr id="9" name="圆角矩形 9"/>
          <p:cNvSpPr/>
          <p:nvPr/>
        </p:nvSpPr>
        <p:spPr>
          <a:xfrm>
            <a:off x="928662" y="5143512"/>
            <a:ext cx="6715172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好处：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对用户来说，好的浏览器更获取更好的体验；对开发人员来说，缩短了开发周期，同时能始终站在前端开发的前沿。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071538" y="1428736"/>
          <a:ext cx="7000924" cy="3603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PE 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GD 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的关系</a:t>
            </a:r>
            <a:endParaRPr lang="zh-CN" alt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929191" y="1928802"/>
          <a:ext cx="4429156" cy="2714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85720" y="1857365"/>
            <a:ext cx="3714776" cy="2928958"/>
            <a:chOff x="571472" y="1857364"/>
            <a:chExt cx="7429552" cy="3771787"/>
          </a:xfrm>
        </p:grpSpPr>
        <p:sp>
          <p:nvSpPr>
            <p:cNvPr id="6" name="右箭头 9"/>
            <p:cNvSpPr/>
            <p:nvPr/>
          </p:nvSpPr>
          <p:spPr>
            <a:xfrm>
              <a:off x="2143108" y="2428868"/>
              <a:ext cx="785818" cy="500066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Picture 6" descr="22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62928" y="2143116"/>
              <a:ext cx="4638096" cy="1114286"/>
            </a:xfrm>
            <a:prstGeom prst="rect">
              <a:avLst/>
            </a:prstGeom>
          </p:spPr>
        </p:pic>
        <p:pic>
          <p:nvPicPr>
            <p:cNvPr id="8" name="Picture 7" descr="21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1472" y="1857364"/>
              <a:ext cx="1190476" cy="2933334"/>
            </a:xfrm>
            <a:prstGeom prst="rect">
              <a:avLst/>
            </a:prstGeom>
          </p:spPr>
        </p:pic>
        <p:pic>
          <p:nvPicPr>
            <p:cNvPr id="9" name="Picture 8" descr="23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29586" y="4572008"/>
              <a:ext cx="4600000" cy="1057143"/>
            </a:xfrm>
            <a:prstGeom prst="rect">
              <a:avLst/>
            </a:prstGeom>
          </p:spPr>
        </p:pic>
        <p:sp>
          <p:nvSpPr>
            <p:cNvPr id="10" name="右箭头 9"/>
            <p:cNvSpPr/>
            <p:nvPr/>
          </p:nvSpPr>
          <p:spPr>
            <a:xfrm rot="5400000">
              <a:off x="5357818" y="3643314"/>
              <a:ext cx="571504" cy="57150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Minus 11"/>
          <p:cNvSpPr/>
          <p:nvPr/>
        </p:nvSpPr>
        <p:spPr>
          <a:xfrm rot="5400000">
            <a:off x="1428741" y="3500426"/>
            <a:ext cx="6072206" cy="642943"/>
          </a:xfrm>
          <a:prstGeom prst="mathMin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9"/>
          <p:cNvSpPr/>
          <p:nvPr/>
        </p:nvSpPr>
        <p:spPr>
          <a:xfrm>
            <a:off x="1214413" y="5357826"/>
            <a:ext cx="1643075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渐进增强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9"/>
          <p:cNvSpPr/>
          <p:nvPr/>
        </p:nvSpPr>
        <p:spPr>
          <a:xfrm>
            <a:off x="5857884" y="5214950"/>
            <a:ext cx="1643075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优雅降级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500034" y="264318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三、渐进增强的魅力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HTML5 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时代的渐进增强</a:t>
            </a:r>
            <a:endParaRPr lang="zh-CN" alt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971600" y="1951602"/>
          <a:ext cx="6810380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785754" y="428555"/>
            <a:ext cx="2000264" cy="1857388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0" dirty="0" smtClean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altLang="zh-CN" sz="8000" dirty="0" smtClean="0">
                <a:solidFill>
                  <a:schemeClr val="accent6">
                    <a:lumMod val="75000"/>
                  </a:schemeClr>
                </a:solidFill>
              </a:rPr>
              <a:t>E</a:t>
            </a:r>
            <a:endParaRPr lang="zh-CN" altLang="en-US" sz="8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4643406" y="1142935"/>
            <a:ext cx="3857651" cy="214314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以内容为中心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分离内容、表现和行为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工作流程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Unobtrusive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脚本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…</a:t>
            </a: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 rot="1451428">
            <a:off x="3222663" y="1579234"/>
            <a:ext cx="857256" cy="5715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7"/>
          <p:cNvSpPr/>
          <p:nvPr/>
        </p:nvSpPr>
        <p:spPr>
          <a:xfrm>
            <a:off x="2214514" y="142754"/>
            <a:ext cx="1000164" cy="100018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思想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7"/>
          <p:cNvSpPr/>
          <p:nvPr/>
        </p:nvSpPr>
        <p:spPr>
          <a:xfrm>
            <a:off x="7786678" y="642869"/>
            <a:ext cx="1000164" cy="100018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途径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流程图: 可选过程 4"/>
          <p:cNvSpPr/>
          <p:nvPr/>
        </p:nvSpPr>
        <p:spPr>
          <a:xfrm>
            <a:off x="928630" y="4143331"/>
            <a:ext cx="5572164" cy="2428868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Accessibility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（可访问性）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Usability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（可用性）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Maintainability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（可维护性）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…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7"/>
          <p:cNvSpPr/>
          <p:nvPr/>
        </p:nvSpPr>
        <p:spPr>
          <a:xfrm>
            <a:off x="5929290" y="5714967"/>
            <a:ext cx="1000164" cy="100018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右箭头 11"/>
          <p:cNvSpPr/>
          <p:nvPr/>
        </p:nvSpPr>
        <p:spPr>
          <a:xfrm rot="8281234">
            <a:off x="6224741" y="3499440"/>
            <a:ext cx="857256" cy="5715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12" grpId="0" animBg="1"/>
      <p:bldP spid="7" grpId="0" animBg="1"/>
      <p:bldP spid="9" grpId="0" animBg="1"/>
      <p:bldP spid="11" grpId="0" build="p" animBg="1"/>
      <p:bldP spid="10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小结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85786" y="2000240"/>
            <a:ext cx="7429552" cy="350046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以内容为核心，不抛弃，不放弃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可以考虑现代浏览器支持的高级体验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不同浏览器的效果不同，这是合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渐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进增强也需要渐进增强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发展，是我们的职责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把握前沿知识，引领业界潮流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214554"/>
            <a:ext cx="4143404" cy="2214570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en-US" altLang="zh-CN" sz="8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en-US" altLang="zh-CN" sz="8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8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 descr="faq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7752" y="642918"/>
            <a:ext cx="3063780" cy="5357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lalogo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485900" cy="2400300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714481" y="2000241"/>
            <a:ext cx="6929487" cy="240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Understanding Progressive Enhancement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Progressive Enhancement with CSS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Progressive Enhancement with JavaScript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Unobtrusive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JavaScript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Thanks!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 descr="avatar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3306" y="2500306"/>
            <a:ext cx="1523811" cy="152381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14366" y="43576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lifesinger@gmail.com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http://lifesinger.org/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500034" y="264318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一、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渐进增强是什么？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714488"/>
            <a:ext cx="8229600" cy="250033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英文：</a:t>
            </a:r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rogressive 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nhancement</a:t>
            </a:r>
            <a:b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翻译：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渐进增强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简写：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PE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ssic_mm_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7422" y="357166"/>
            <a:ext cx="4286280" cy="60604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lassic_mm_0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0430" y="214290"/>
            <a:ext cx="4425449" cy="6257200"/>
          </a:xfrm>
          <a:prstGeom prst="rect">
            <a:avLst/>
          </a:prstGeom>
        </p:spPr>
      </p:pic>
      <p:pic>
        <p:nvPicPr>
          <p:cNvPr id="5" name="Picture 4" descr="classic_mm_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720" y="214290"/>
            <a:ext cx="1428760" cy="2020143"/>
          </a:xfrm>
          <a:prstGeom prst="rect">
            <a:avLst/>
          </a:prstGeom>
        </p:spPr>
      </p:pic>
      <p:sp>
        <p:nvSpPr>
          <p:cNvPr id="8" name="右箭头 9"/>
          <p:cNvSpPr/>
          <p:nvPr/>
        </p:nvSpPr>
        <p:spPr>
          <a:xfrm>
            <a:off x="2143108" y="857232"/>
            <a:ext cx="785819" cy="50006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lassic_mm_0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3000372"/>
            <a:ext cx="1071570" cy="1515107"/>
          </a:xfrm>
          <a:prstGeom prst="rect">
            <a:avLst/>
          </a:prstGeom>
        </p:spPr>
      </p:pic>
      <p:pic>
        <p:nvPicPr>
          <p:cNvPr id="5" name="Picture 4" descr="classic_mm_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720" y="214291"/>
            <a:ext cx="1143008" cy="1616114"/>
          </a:xfrm>
          <a:prstGeom prst="rect">
            <a:avLst/>
          </a:prstGeom>
        </p:spPr>
      </p:pic>
      <p:sp>
        <p:nvSpPr>
          <p:cNvPr id="6" name="右箭头 9"/>
          <p:cNvSpPr/>
          <p:nvPr/>
        </p:nvSpPr>
        <p:spPr>
          <a:xfrm rot="5400000">
            <a:off x="571473" y="2071677"/>
            <a:ext cx="500064" cy="35719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9"/>
          <p:cNvSpPr/>
          <p:nvPr/>
        </p:nvSpPr>
        <p:spPr>
          <a:xfrm rot="19750184">
            <a:off x="1595976" y="3505065"/>
            <a:ext cx="953094" cy="35790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9" descr="classic_mm_0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28926" y="214290"/>
            <a:ext cx="4354011" cy="6156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lassic_mm_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6314" y="4357694"/>
            <a:ext cx="1643074" cy="2323164"/>
          </a:xfrm>
          <a:prstGeom prst="rect">
            <a:avLst/>
          </a:prstGeom>
        </p:spPr>
      </p:pic>
      <p:pic>
        <p:nvPicPr>
          <p:cNvPr id="8" name="Picture 7" descr="classic_mm_0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2199" y="2643182"/>
            <a:ext cx="1777250" cy="2512877"/>
          </a:xfrm>
          <a:prstGeom prst="rect">
            <a:avLst/>
          </a:prstGeom>
        </p:spPr>
      </p:pic>
      <p:pic>
        <p:nvPicPr>
          <p:cNvPr id="4" name="Picture 3" descr="classic_mm_0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43768" y="142852"/>
            <a:ext cx="1857388" cy="262618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古典美女是怎么画成的？</a:t>
            </a:r>
            <a:endParaRPr lang="zh-CN" altLang="en-US" sz="360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14348" y="1714488"/>
            <a:ext cx="5500726" cy="214314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分步骤，逐渐细化，每一步都有明确的目的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始终以人物为中心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7"/>
          <p:cNvSpPr/>
          <p:nvPr/>
        </p:nvSpPr>
        <p:spPr>
          <a:xfrm>
            <a:off x="4071934" y="5715016"/>
            <a:ext cx="1071570" cy="10715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素描轮廓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7"/>
          <p:cNvSpPr/>
          <p:nvPr/>
        </p:nvSpPr>
        <p:spPr>
          <a:xfrm>
            <a:off x="7358082" y="4643446"/>
            <a:ext cx="1071570" cy="10715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人物上色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7"/>
          <p:cNvSpPr/>
          <p:nvPr/>
        </p:nvSpPr>
        <p:spPr>
          <a:xfrm>
            <a:off x="6500826" y="71390"/>
            <a:ext cx="1071570" cy="10715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背景细节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9"/>
          <p:cNvSpPr/>
          <p:nvPr/>
        </p:nvSpPr>
        <p:spPr>
          <a:xfrm>
            <a:off x="428596" y="3857628"/>
            <a:ext cx="3000396" cy="221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渐进增强不会有明确的名词定义，它是一种</a:t>
            </a:r>
            <a:r>
              <a:rPr lang="zh-CN" alt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思想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，一种</a:t>
            </a:r>
            <a:r>
              <a:rPr lang="zh-CN" alt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理念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500034" y="264318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二、在工作中如何运用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？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</TotalTime>
  <Words>890</Words>
  <Application>Microsoft Office PowerPoint</Application>
  <PresentationFormat>On-screen Show (4:3)</PresentationFormat>
  <Paragraphs>134</Paragraphs>
  <Slides>29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主题</vt:lpstr>
      <vt:lpstr>渐进增强  一种优秀的Web开发思想</vt:lpstr>
      <vt:lpstr>Topics</vt:lpstr>
      <vt:lpstr>Slide 3</vt:lpstr>
      <vt:lpstr>英文：Progressive Enhancement 翻译：渐进增强 简写：PE</vt:lpstr>
      <vt:lpstr>Slide 5</vt:lpstr>
      <vt:lpstr>Slide 6</vt:lpstr>
      <vt:lpstr>Slide 7</vt:lpstr>
      <vt:lpstr>古典美女是怎么画成的？</vt:lpstr>
      <vt:lpstr>Slide 9</vt:lpstr>
      <vt:lpstr>渐进增强的两个关键点</vt:lpstr>
      <vt:lpstr>以内容为中心的两种理解</vt:lpstr>
      <vt:lpstr>App中的以内容为中心</vt:lpstr>
      <vt:lpstr>Web Page中的以内容为中心</vt:lpstr>
      <vt:lpstr>实例：淘宝礼物频道</vt:lpstr>
      <vt:lpstr>App 的 PE 工作流程</vt:lpstr>
      <vt:lpstr>Web Page 的 PE 工作流程</vt:lpstr>
      <vt:lpstr>古典美女的无奈</vt:lpstr>
      <vt:lpstr>工作流程中的优雅降级</vt:lpstr>
      <vt:lpstr>实例：Andy Clarke</vt:lpstr>
      <vt:lpstr>淘宝实例：阴影</vt:lpstr>
      <vt:lpstr>Why ?</vt:lpstr>
      <vt:lpstr>PE 和 GD 的关系</vt:lpstr>
      <vt:lpstr>Slide 23</vt:lpstr>
      <vt:lpstr>HTML5 时代的渐进增强</vt:lpstr>
      <vt:lpstr>Slide 25</vt:lpstr>
      <vt:lpstr>小结</vt:lpstr>
      <vt:lpstr>Q&amp;A</vt:lpstr>
      <vt:lpstr>资源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Frank Wang</cp:lastModifiedBy>
  <cp:revision>382</cp:revision>
  <dcterms:modified xsi:type="dcterms:W3CDTF">2010-12-25T05:05:32Z</dcterms:modified>
</cp:coreProperties>
</file>