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heltenhm BdHd BT"/>
      <p:regular r:id="rId4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A50021"/>
    <a:srgbClr val="99FF66"/>
    <a:srgbClr val="FF99CC"/>
    <a:srgbClr val="4D4D4D"/>
    <a:srgbClr val="FFCCFF"/>
    <a:srgbClr val="000032"/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52" autoAdjust="0"/>
  </p:normalViewPr>
  <p:slideViewPr>
    <p:cSldViewPr snapToGrid="0"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0FAF0E-5ED4-4344-ABF6-9B8AB4A8D0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B248B-3BB5-4095-88D0-7664CA0B82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03F98A-869A-4E64-B40F-015F63C9EC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D9C40F-7FEF-4FFF-8CF7-12FA462808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F22401-0B10-4B65-B34B-94FB9050F6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A2084D-8C91-4542-9576-28D8F3250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57370-4DD5-474D-9DE6-8FED389997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9325E8-C5BD-491A-85DA-30DC9AAEB5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75B20-CFA3-4FC4-9214-DF137D89FE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31251-A8AB-489F-A88F-346097BEF4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A093-9C26-4916-9C5B-65059AEA9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F575D8-847C-491D-B37D-EFA60F18F4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84B228DC-6A7E-4359-8496-4229FC42F9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宋体</vt:lpstr>
      <vt:lpstr>Cheltenhm BdHd BT</vt:lpstr>
      <vt:lpstr>Default Design</vt:lpstr>
      <vt:lpstr>Slide 1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Baoping Wang</cp:lastModifiedBy>
  <cp:revision>497</cp:revision>
  <dcterms:created xsi:type="dcterms:W3CDTF">2005-10-05T17:31:40Z</dcterms:created>
  <dcterms:modified xsi:type="dcterms:W3CDTF">2009-08-26T02:43:10Z</dcterms:modified>
</cp:coreProperties>
</file>