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0" r:id="rId2"/>
    <p:sldId id="257" r:id="rId3"/>
    <p:sldId id="269" r:id="rId4"/>
    <p:sldId id="311" r:id="rId5"/>
    <p:sldId id="312" r:id="rId6"/>
    <p:sldId id="314" r:id="rId7"/>
    <p:sldId id="313" r:id="rId8"/>
    <p:sldId id="315" r:id="rId9"/>
    <p:sldId id="27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7651" autoAdjust="0"/>
  </p:normalViewPr>
  <p:slideViewPr>
    <p:cSldViewPr>
      <p:cViewPr varScale="1">
        <p:scale>
          <a:sx n="128" d="100"/>
          <a:sy n="128" d="100"/>
        </p:scale>
        <p:origin x="9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EA3A8-753C-4AF0-8A7F-5C7F644506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51A6D-AA11-49B6-8E94-A2210DDE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6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09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1A6D-AA11-49B6-8E94-A2210DDE8D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F51A6D-AA11-49B6-8E94-A2210DDE8D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01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1A6D-AA11-49B6-8E94-A2210DDE8D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9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1A6D-AA11-49B6-8E94-A2210DDE8D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8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1A6D-AA11-49B6-8E94-A2210DDE8D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38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F51A6D-AA11-49B6-8E94-A2210DDE8D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96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DOCUME~1\ADMINI~1\APPLIC~1\360se6\USERDA~1\Temp\668573~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58" b="6250"/>
          <a:stretch/>
        </p:blipFill>
        <p:spPr bwMode="auto">
          <a:xfrm>
            <a:off x="-1" y="0"/>
            <a:ext cx="9144001" cy="514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42" y="630936"/>
            <a:ext cx="3326130" cy="2427732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750"/>
              </a:spcBef>
              <a:defRPr sz="2700" b="0" i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42" y="3374136"/>
            <a:ext cx="3326126" cy="382856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35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358634" y="1193292"/>
            <a:ext cx="2660904" cy="273844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8689622" y="2714454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长方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1" y="0"/>
            <a:ext cx="4334933" cy="51435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598" y="226314"/>
            <a:ext cx="3915918" cy="469773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49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~1\ADMINI~1\APPLIC~1\360se6\USERDA~1\Temp\132996~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" y="0"/>
            <a:ext cx="914399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~1\ADMINI~1\APPLIC~1\360se6\USERDA~1\Temp\760_7_~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8148" b="8148"/>
          <a:stretch/>
        </p:blipFill>
        <p:spPr bwMode="auto">
          <a:xfrm>
            <a:off x="0" y="2"/>
            <a:ext cx="9144000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E7DBF68-85A8-463C-AA3D-0D6153C3C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smtClean="0"/>
              <a:pPr rtl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C4A11-4FEF-4392-A690-ECF5BE63693B}"/>
              </a:ext>
            </a:extLst>
          </p:cNvPr>
          <p:cNvSpPr txBox="1"/>
          <p:nvPr/>
        </p:nvSpPr>
        <p:spPr>
          <a:xfrm>
            <a:off x="4357918" y="208587"/>
            <a:ext cx="625746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63500"/>
              <a:bevelB w="63500"/>
            </a:sp3d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全球定位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8204FC-25D1-449E-A244-17416DBDC891}"/>
              </a:ext>
            </a:extLst>
          </p:cNvPr>
          <p:cNvSpPr txBox="1"/>
          <p:nvPr/>
        </p:nvSpPr>
        <p:spPr>
          <a:xfrm>
            <a:off x="5196348" y="2776915"/>
            <a:ext cx="2713704" cy="2262158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宣讲人：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杨长胜</a:t>
            </a:r>
            <a:r>
              <a:rPr lang="en-US" altLang="zh-CN" sz="2400" dirty="0">
                <a:solidFill>
                  <a:srgbClr val="FFFF00"/>
                </a:solidFill>
              </a:rPr>
              <a:t>2007010227</a:t>
            </a: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答疑者：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吴自立</a:t>
            </a:r>
            <a:r>
              <a:rPr lang="en-US" altLang="zh-CN" sz="2400" dirty="0">
                <a:solidFill>
                  <a:srgbClr val="FFFF00"/>
                </a:solidFill>
              </a:rPr>
              <a:t>2007010226</a:t>
            </a:r>
          </a:p>
          <a:p>
            <a:endParaRPr lang="en-US" altLang="zh-CN" sz="2100" dirty="0">
              <a:solidFill>
                <a:srgbClr val="FFFF00"/>
              </a:solidFill>
            </a:endParaRPr>
          </a:p>
        </p:txBody>
      </p:sp>
      <p:sp>
        <p:nvSpPr>
          <p:cNvPr id="2" name="AutoShape 2" descr="渐变形状线条抽象艺术创意背景（7张）">
            <a:extLst>
              <a:ext uri="{FF2B5EF4-FFF2-40B4-BE49-F238E27FC236}">
                <a16:creationId xmlns:a16="http://schemas.microsoft.com/office/drawing/2014/main" id="{EF73B3D5-3C3E-426A-B160-DC56CE713C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1800225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C392874-FF8D-4D00-B3F7-E66790714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736" y="2201791"/>
            <a:ext cx="3948755" cy="29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>
            <a:extLst>
              <a:ext uri="{FF2B5EF4-FFF2-40B4-BE49-F238E27FC236}">
                <a16:creationId xmlns:a16="http://schemas.microsoft.com/office/drawing/2014/main" id="{C3665119-43FF-4310-ACE1-5DC9D948A3AF}"/>
              </a:ext>
            </a:extLst>
          </p:cNvPr>
          <p:cNvSpPr/>
          <p:nvPr/>
        </p:nvSpPr>
        <p:spPr>
          <a:xfrm>
            <a:off x="1145377" y="3564328"/>
            <a:ext cx="4243422" cy="510126"/>
          </a:xfrm>
          <a:custGeom>
            <a:avLst/>
            <a:gdLst>
              <a:gd name="connsiteX0" fmla="*/ 0 w 2952328"/>
              <a:gd name="connsiteY0" fmla="*/ 0 h 576064"/>
              <a:gd name="connsiteX1" fmla="*/ 2952328 w 2952328"/>
              <a:gd name="connsiteY1" fmla="*/ 0 h 576064"/>
              <a:gd name="connsiteX2" fmla="*/ 2952328 w 2952328"/>
              <a:gd name="connsiteY2" fmla="*/ 576064 h 576064"/>
              <a:gd name="connsiteX3" fmla="*/ 0 w 2952328"/>
              <a:gd name="connsiteY3" fmla="*/ 576064 h 576064"/>
              <a:gd name="connsiteX4" fmla="*/ 0 w 2952328"/>
              <a:gd name="connsiteY4" fmla="*/ 0 h 57606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52328 w 2952328"/>
              <a:gd name="connsiteY2" fmla="*/ 6070 h 582134"/>
              <a:gd name="connsiteX3" fmla="*/ 2952328 w 2952328"/>
              <a:gd name="connsiteY3" fmla="*/ 582134 h 582134"/>
              <a:gd name="connsiteX4" fmla="*/ 0 w 2952328"/>
              <a:gd name="connsiteY4" fmla="*/ 582134 h 582134"/>
              <a:gd name="connsiteX5" fmla="*/ 0 w 2952328"/>
              <a:gd name="connsiteY5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52328 w 2952328"/>
              <a:gd name="connsiteY2" fmla="*/ 6070 h 582134"/>
              <a:gd name="connsiteX3" fmla="*/ 2947278 w 2952328"/>
              <a:gd name="connsiteY3" fmla="*/ 170916 h 582134"/>
              <a:gd name="connsiteX4" fmla="*/ 2952328 w 2952328"/>
              <a:gd name="connsiteY4" fmla="*/ 582134 h 582134"/>
              <a:gd name="connsiteX5" fmla="*/ 0 w 2952328"/>
              <a:gd name="connsiteY5" fmla="*/ 582134 h 582134"/>
              <a:gd name="connsiteX6" fmla="*/ 0 w 2952328"/>
              <a:gd name="connsiteY6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0 w 2952328"/>
              <a:gd name="connsiteY4" fmla="*/ 582134 h 582134"/>
              <a:gd name="connsiteX5" fmla="*/ 0 w 2952328"/>
              <a:gd name="connsiteY5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511727 w 2952328"/>
              <a:gd name="connsiteY4" fmla="*/ 575374 h 582134"/>
              <a:gd name="connsiteX5" fmla="*/ 0 w 2952328"/>
              <a:gd name="connsiteY5" fmla="*/ 582134 h 582134"/>
              <a:gd name="connsiteX6" fmla="*/ 0 w 2952328"/>
              <a:gd name="connsiteY6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2084153 w 2952328"/>
              <a:gd name="connsiteY4" fmla="*/ 575374 h 582134"/>
              <a:gd name="connsiteX5" fmla="*/ 511727 w 2952328"/>
              <a:gd name="connsiteY5" fmla="*/ 575374 h 582134"/>
              <a:gd name="connsiteX6" fmla="*/ 0 w 2952328"/>
              <a:gd name="connsiteY6" fmla="*/ 582134 h 582134"/>
              <a:gd name="connsiteX7" fmla="*/ 0 w 2952328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084153 w 2947300"/>
              <a:gd name="connsiteY4" fmla="*/ 575374 h 582134"/>
              <a:gd name="connsiteX5" fmla="*/ 511727 w 2947300"/>
              <a:gd name="connsiteY5" fmla="*/ 575374 h 582134"/>
              <a:gd name="connsiteX6" fmla="*/ 0 w 2947300"/>
              <a:gd name="connsiteY6" fmla="*/ 582134 h 582134"/>
              <a:gd name="connsiteX7" fmla="*/ 0 w 2947300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511727 w 2947300"/>
              <a:gd name="connsiteY5" fmla="*/ 575374 h 582134"/>
              <a:gd name="connsiteX6" fmla="*/ 0 w 2947300"/>
              <a:gd name="connsiteY6" fmla="*/ 582134 h 582134"/>
              <a:gd name="connsiteX7" fmla="*/ 0 w 2947300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691188 w 2947300"/>
              <a:gd name="connsiteY5" fmla="*/ 565621 h 582134"/>
              <a:gd name="connsiteX6" fmla="*/ 511727 w 2947300"/>
              <a:gd name="connsiteY6" fmla="*/ 575374 h 582134"/>
              <a:gd name="connsiteX7" fmla="*/ 0 w 2947300"/>
              <a:gd name="connsiteY7" fmla="*/ 582134 h 582134"/>
              <a:gd name="connsiteX8" fmla="*/ 0 w 2947300"/>
              <a:gd name="connsiteY8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691188 w 2947300"/>
              <a:gd name="connsiteY5" fmla="*/ 497356 h 582134"/>
              <a:gd name="connsiteX6" fmla="*/ 511727 w 2947300"/>
              <a:gd name="connsiteY6" fmla="*/ 575374 h 582134"/>
              <a:gd name="connsiteX7" fmla="*/ 0 w 2947300"/>
              <a:gd name="connsiteY7" fmla="*/ 582134 h 582134"/>
              <a:gd name="connsiteX8" fmla="*/ 0 w 2947300"/>
              <a:gd name="connsiteY8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1947420 w 2947300"/>
              <a:gd name="connsiteY5" fmla="*/ 546117 h 582134"/>
              <a:gd name="connsiteX6" fmla="*/ 691188 w 2947300"/>
              <a:gd name="connsiteY6" fmla="*/ 497356 h 582134"/>
              <a:gd name="connsiteX7" fmla="*/ 511727 w 2947300"/>
              <a:gd name="connsiteY7" fmla="*/ 575374 h 582134"/>
              <a:gd name="connsiteX8" fmla="*/ 0 w 2947300"/>
              <a:gd name="connsiteY8" fmla="*/ 582134 h 582134"/>
              <a:gd name="connsiteX9" fmla="*/ 0 w 2947300"/>
              <a:gd name="connsiteY9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2067061 w 2947300"/>
              <a:gd name="connsiteY5" fmla="*/ 497356 h 582134"/>
              <a:gd name="connsiteX6" fmla="*/ 691188 w 2947300"/>
              <a:gd name="connsiteY6" fmla="*/ 497356 h 582134"/>
              <a:gd name="connsiteX7" fmla="*/ 511727 w 2947300"/>
              <a:gd name="connsiteY7" fmla="*/ 575374 h 582134"/>
              <a:gd name="connsiteX8" fmla="*/ 0 w 2947300"/>
              <a:gd name="connsiteY8" fmla="*/ 582134 h 582134"/>
              <a:gd name="connsiteX9" fmla="*/ 0 w 2947300"/>
              <a:gd name="connsiteY9" fmla="*/ 6070 h 582134"/>
              <a:gd name="connsiteX0" fmla="*/ 0 w 2947313"/>
              <a:gd name="connsiteY0" fmla="*/ 6070 h 582134"/>
              <a:gd name="connsiteX1" fmla="*/ 2725087 w 2947313"/>
              <a:gd name="connsiteY1" fmla="*/ 0 h 582134"/>
              <a:gd name="connsiteX2" fmla="*/ 2947278 w 2947313"/>
              <a:gd name="connsiteY2" fmla="*/ 170916 h 582134"/>
              <a:gd name="connsiteX3" fmla="*/ 2858324 w 2947313"/>
              <a:gd name="connsiteY3" fmla="*/ 582134 h 582134"/>
              <a:gd name="connsiteX4" fmla="*/ 2229431 w 2947313"/>
              <a:gd name="connsiteY4" fmla="*/ 575374 h 582134"/>
              <a:gd name="connsiteX5" fmla="*/ 2067061 w 2947313"/>
              <a:gd name="connsiteY5" fmla="*/ 497356 h 582134"/>
              <a:gd name="connsiteX6" fmla="*/ 691188 w 2947313"/>
              <a:gd name="connsiteY6" fmla="*/ 497356 h 582134"/>
              <a:gd name="connsiteX7" fmla="*/ 511727 w 2947313"/>
              <a:gd name="connsiteY7" fmla="*/ 575374 h 582134"/>
              <a:gd name="connsiteX8" fmla="*/ 0 w 2947313"/>
              <a:gd name="connsiteY8" fmla="*/ 582134 h 582134"/>
              <a:gd name="connsiteX9" fmla="*/ 0 w 2947313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7278" h="582134">
                <a:moveTo>
                  <a:pt x="0" y="6070"/>
                </a:moveTo>
                <a:lnTo>
                  <a:pt x="2725087" y="0"/>
                </a:lnTo>
                <a:lnTo>
                  <a:pt x="2947278" y="170916"/>
                </a:lnTo>
                <a:cubicBezTo>
                  <a:pt x="2920386" y="324293"/>
                  <a:pt x="2885217" y="466800"/>
                  <a:pt x="2858324" y="582134"/>
                </a:cubicBezTo>
                <a:lnTo>
                  <a:pt x="2229431" y="575374"/>
                </a:lnTo>
                <a:lnTo>
                  <a:pt x="2067061" y="497356"/>
                </a:lnTo>
                <a:lnTo>
                  <a:pt x="691188" y="497356"/>
                </a:lnTo>
                <a:lnTo>
                  <a:pt x="511727" y="575374"/>
                </a:lnTo>
                <a:lnTo>
                  <a:pt x="0" y="582134"/>
                </a:lnTo>
                <a:lnTo>
                  <a:pt x="0" y="607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黑体" pitchFamily="2" charset="-122"/>
                <a:ea typeface="黑体" pitchFamily="2" charset="-122"/>
              </a:rPr>
              <a:t>未来趋势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45873" y="848307"/>
            <a:ext cx="4243422" cy="510126"/>
          </a:xfrm>
          <a:custGeom>
            <a:avLst/>
            <a:gdLst>
              <a:gd name="connsiteX0" fmla="*/ 0 w 2952328"/>
              <a:gd name="connsiteY0" fmla="*/ 0 h 576064"/>
              <a:gd name="connsiteX1" fmla="*/ 2952328 w 2952328"/>
              <a:gd name="connsiteY1" fmla="*/ 0 h 576064"/>
              <a:gd name="connsiteX2" fmla="*/ 2952328 w 2952328"/>
              <a:gd name="connsiteY2" fmla="*/ 576064 h 576064"/>
              <a:gd name="connsiteX3" fmla="*/ 0 w 2952328"/>
              <a:gd name="connsiteY3" fmla="*/ 576064 h 576064"/>
              <a:gd name="connsiteX4" fmla="*/ 0 w 2952328"/>
              <a:gd name="connsiteY4" fmla="*/ 0 h 57606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52328 w 2952328"/>
              <a:gd name="connsiteY2" fmla="*/ 6070 h 582134"/>
              <a:gd name="connsiteX3" fmla="*/ 2952328 w 2952328"/>
              <a:gd name="connsiteY3" fmla="*/ 582134 h 582134"/>
              <a:gd name="connsiteX4" fmla="*/ 0 w 2952328"/>
              <a:gd name="connsiteY4" fmla="*/ 582134 h 582134"/>
              <a:gd name="connsiteX5" fmla="*/ 0 w 2952328"/>
              <a:gd name="connsiteY5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52328 w 2952328"/>
              <a:gd name="connsiteY2" fmla="*/ 6070 h 582134"/>
              <a:gd name="connsiteX3" fmla="*/ 2947278 w 2952328"/>
              <a:gd name="connsiteY3" fmla="*/ 170916 h 582134"/>
              <a:gd name="connsiteX4" fmla="*/ 2952328 w 2952328"/>
              <a:gd name="connsiteY4" fmla="*/ 582134 h 582134"/>
              <a:gd name="connsiteX5" fmla="*/ 0 w 2952328"/>
              <a:gd name="connsiteY5" fmla="*/ 582134 h 582134"/>
              <a:gd name="connsiteX6" fmla="*/ 0 w 2952328"/>
              <a:gd name="connsiteY6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0 w 2952328"/>
              <a:gd name="connsiteY4" fmla="*/ 582134 h 582134"/>
              <a:gd name="connsiteX5" fmla="*/ 0 w 2952328"/>
              <a:gd name="connsiteY5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511727 w 2952328"/>
              <a:gd name="connsiteY4" fmla="*/ 575374 h 582134"/>
              <a:gd name="connsiteX5" fmla="*/ 0 w 2952328"/>
              <a:gd name="connsiteY5" fmla="*/ 582134 h 582134"/>
              <a:gd name="connsiteX6" fmla="*/ 0 w 2952328"/>
              <a:gd name="connsiteY6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2084153 w 2952328"/>
              <a:gd name="connsiteY4" fmla="*/ 575374 h 582134"/>
              <a:gd name="connsiteX5" fmla="*/ 511727 w 2952328"/>
              <a:gd name="connsiteY5" fmla="*/ 575374 h 582134"/>
              <a:gd name="connsiteX6" fmla="*/ 0 w 2952328"/>
              <a:gd name="connsiteY6" fmla="*/ 582134 h 582134"/>
              <a:gd name="connsiteX7" fmla="*/ 0 w 2952328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084153 w 2947300"/>
              <a:gd name="connsiteY4" fmla="*/ 575374 h 582134"/>
              <a:gd name="connsiteX5" fmla="*/ 511727 w 2947300"/>
              <a:gd name="connsiteY5" fmla="*/ 575374 h 582134"/>
              <a:gd name="connsiteX6" fmla="*/ 0 w 2947300"/>
              <a:gd name="connsiteY6" fmla="*/ 582134 h 582134"/>
              <a:gd name="connsiteX7" fmla="*/ 0 w 2947300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511727 w 2947300"/>
              <a:gd name="connsiteY5" fmla="*/ 575374 h 582134"/>
              <a:gd name="connsiteX6" fmla="*/ 0 w 2947300"/>
              <a:gd name="connsiteY6" fmla="*/ 582134 h 582134"/>
              <a:gd name="connsiteX7" fmla="*/ 0 w 2947300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691188 w 2947300"/>
              <a:gd name="connsiteY5" fmla="*/ 565621 h 582134"/>
              <a:gd name="connsiteX6" fmla="*/ 511727 w 2947300"/>
              <a:gd name="connsiteY6" fmla="*/ 575374 h 582134"/>
              <a:gd name="connsiteX7" fmla="*/ 0 w 2947300"/>
              <a:gd name="connsiteY7" fmla="*/ 582134 h 582134"/>
              <a:gd name="connsiteX8" fmla="*/ 0 w 2947300"/>
              <a:gd name="connsiteY8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691188 w 2947300"/>
              <a:gd name="connsiteY5" fmla="*/ 497356 h 582134"/>
              <a:gd name="connsiteX6" fmla="*/ 511727 w 2947300"/>
              <a:gd name="connsiteY6" fmla="*/ 575374 h 582134"/>
              <a:gd name="connsiteX7" fmla="*/ 0 w 2947300"/>
              <a:gd name="connsiteY7" fmla="*/ 582134 h 582134"/>
              <a:gd name="connsiteX8" fmla="*/ 0 w 2947300"/>
              <a:gd name="connsiteY8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1947420 w 2947300"/>
              <a:gd name="connsiteY5" fmla="*/ 546117 h 582134"/>
              <a:gd name="connsiteX6" fmla="*/ 691188 w 2947300"/>
              <a:gd name="connsiteY6" fmla="*/ 497356 h 582134"/>
              <a:gd name="connsiteX7" fmla="*/ 511727 w 2947300"/>
              <a:gd name="connsiteY7" fmla="*/ 575374 h 582134"/>
              <a:gd name="connsiteX8" fmla="*/ 0 w 2947300"/>
              <a:gd name="connsiteY8" fmla="*/ 582134 h 582134"/>
              <a:gd name="connsiteX9" fmla="*/ 0 w 2947300"/>
              <a:gd name="connsiteY9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2067061 w 2947300"/>
              <a:gd name="connsiteY5" fmla="*/ 497356 h 582134"/>
              <a:gd name="connsiteX6" fmla="*/ 691188 w 2947300"/>
              <a:gd name="connsiteY6" fmla="*/ 497356 h 582134"/>
              <a:gd name="connsiteX7" fmla="*/ 511727 w 2947300"/>
              <a:gd name="connsiteY7" fmla="*/ 575374 h 582134"/>
              <a:gd name="connsiteX8" fmla="*/ 0 w 2947300"/>
              <a:gd name="connsiteY8" fmla="*/ 582134 h 582134"/>
              <a:gd name="connsiteX9" fmla="*/ 0 w 2947300"/>
              <a:gd name="connsiteY9" fmla="*/ 6070 h 582134"/>
              <a:gd name="connsiteX0" fmla="*/ 0 w 2947313"/>
              <a:gd name="connsiteY0" fmla="*/ 6070 h 582134"/>
              <a:gd name="connsiteX1" fmla="*/ 2725087 w 2947313"/>
              <a:gd name="connsiteY1" fmla="*/ 0 h 582134"/>
              <a:gd name="connsiteX2" fmla="*/ 2947278 w 2947313"/>
              <a:gd name="connsiteY2" fmla="*/ 170916 h 582134"/>
              <a:gd name="connsiteX3" fmla="*/ 2858324 w 2947313"/>
              <a:gd name="connsiteY3" fmla="*/ 582134 h 582134"/>
              <a:gd name="connsiteX4" fmla="*/ 2229431 w 2947313"/>
              <a:gd name="connsiteY4" fmla="*/ 575374 h 582134"/>
              <a:gd name="connsiteX5" fmla="*/ 2067061 w 2947313"/>
              <a:gd name="connsiteY5" fmla="*/ 497356 h 582134"/>
              <a:gd name="connsiteX6" fmla="*/ 691188 w 2947313"/>
              <a:gd name="connsiteY6" fmla="*/ 497356 h 582134"/>
              <a:gd name="connsiteX7" fmla="*/ 511727 w 2947313"/>
              <a:gd name="connsiteY7" fmla="*/ 575374 h 582134"/>
              <a:gd name="connsiteX8" fmla="*/ 0 w 2947313"/>
              <a:gd name="connsiteY8" fmla="*/ 582134 h 582134"/>
              <a:gd name="connsiteX9" fmla="*/ 0 w 2947313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7278" h="582134">
                <a:moveTo>
                  <a:pt x="0" y="6070"/>
                </a:moveTo>
                <a:lnTo>
                  <a:pt x="2725087" y="0"/>
                </a:lnTo>
                <a:lnTo>
                  <a:pt x="2947278" y="170916"/>
                </a:lnTo>
                <a:cubicBezTo>
                  <a:pt x="2920386" y="324293"/>
                  <a:pt x="2885217" y="466800"/>
                  <a:pt x="2858324" y="582134"/>
                </a:cubicBezTo>
                <a:lnTo>
                  <a:pt x="2229431" y="575374"/>
                </a:lnTo>
                <a:lnTo>
                  <a:pt x="2067061" y="497356"/>
                </a:lnTo>
                <a:lnTo>
                  <a:pt x="691188" y="497356"/>
                </a:lnTo>
                <a:lnTo>
                  <a:pt x="511727" y="575374"/>
                </a:lnTo>
                <a:lnTo>
                  <a:pt x="0" y="582134"/>
                </a:lnTo>
                <a:lnTo>
                  <a:pt x="0" y="607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1"/>
          <p:cNvSpPr/>
          <p:nvPr/>
        </p:nvSpPr>
        <p:spPr>
          <a:xfrm>
            <a:off x="1259631" y="1533310"/>
            <a:ext cx="4243422" cy="510126"/>
          </a:xfrm>
          <a:custGeom>
            <a:avLst/>
            <a:gdLst>
              <a:gd name="connsiteX0" fmla="*/ 0 w 2952328"/>
              <a:gd name="connsiteY0" fmla="*/ 0 h 576064"/>
              <a:gd name="connsiteX1" fmla="*/ 2952328 w 2952328"/>
              <a:gd name="connsiteY1" fmla="*/ 0 h 576064"/>
              <a:gd name="connsiteX2" fmla="*/ 2952328 w 2952328"/>
              <a:gd name="connsiteY2" fmla="*/ 576064 h 576064"/>
              <a:gd name="connsiteX3" fmla="*/ 0 w 2952328"/>
              <a:gd name="connsiteY3" fmla="*/ 576064 h 576064"/>
              <a:gd name="connsiteX4" fmla="*/ 0 w 2952328"/>
              <a:gd name="connsiteY4" fmla="*/ 0 h 57606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52328 w 2952328"/>
              <a:gd name="connsiteY2" fmla="*/ 6070 h 582134"/>
              <a:gd name="connsiteX3" fmla="*/ 2952328 w 2952328"/>
              <a:gd name="connsiteY3" fmla="*/ 582134 h 582134"/>
              <a:gd name="connsiteX4" fmla="*/ 0 w 2952328"/>
              <a:gd name="connsiteY4" fmla="*/ 582134 h 582134"/>
              <a:gd name="connsiteX5" fmla="*/ 0 w 2952328"/>
              <a:gd name="connsiteY5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52328 w 2952328"/>
              <a:gd name="connsiteY2" fmla="*/ 6070 h 582134"/>
              <a:gd name="connsiteX3" fmla="*/ 2947278 w 2952328"/>
              <a:gd name="connsiteY3" fmla="*/ 170916 h 582134"/>
              <a:gd name="connsiteX4" fmla="*/ 2952328 w 2952328"/>
              <a:gd name="connsiteY4" fmla="*/ 582134 h 582134"/>
              <a:gd name="connsiteX5" fmla="*/ 0 w 2952328"/>
              <a:gd name="connsiteY5" fmla="*/ 582134 h 582134"/>
              <a:gd name="connsiteX6" fmla="*/ 0 w 2952328"/>
              <a:gd name="connsiteY6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0 w 2952328"/>
              <a:gd name="connsiteY4" fmla="*/ 582134 h 582134"/>
              <a:gd name="connsiteX5" fmla="*/ 0 w 2952328"/>
              <a:gd name="connsiteY5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511727 w 2952328"/>
              <a:gd name="connsiteY4" fmla="*/ 575374 h 582134"/>
              <a:gd name="connsiteX5" fmla="*/ 0 w 2952328"/>
              <a:gd name="connsiteY5" fmla="*/ 582134 h 582134"/>
              <a:gd name="connsiteX6" fmla="*/ 0 w 2952328"/>
              <a:gd name="connsiteY6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2084153 w 2952328"/>
              <a:gd name="connsiteY4" fmla="*/ 575374 h 582134"/>
              <a:gd name="connsiteX5" fmla="*/ 511727 w 2952328"/>
              <a:gd name="connsiteY5" fmla="*/ 575374 h 582134"/>
              <a:gd name="connsiteX6" fmla="*/ 0 w 2952328"/>
              <a:gd name="connsiteY6" fmla="*/ 582134 h 582134"/>
              <a:gd name="connsiteX7" fmla="*/ 0 w 2952328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084153 w 2947300"/>
              <a:gd name="connsiteY4" fmla="*/ 575374 h 582134"/>
              <a:gd name="connsiteX5" fmla="*/ 511727 w 2947300"/>
              <a:gd name="connsiteY5" fmla="*/ 575374 h 582134"/>
              <a:gd name="connsiteX6" fmla="*/ 0 w 2947300"/>
              <a:gd name="connsiteY6" fmla="*/ 582134 h 582134"/>
              <a:gd name="connsiteX7" fmla="*/ 0 w 2947300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511727 w 2947300"/>
              <a:gd name="connsiteY5" fmla="*/ 575374 h 582134"/>
              <a:gd name="connsiteX6" fmla="*/ 0 w 2947300"/>
              <a:gd name="connsiteY6" fmla="*/ 582134 h 582134"/>
              <a:gd name="connsiteX7" fmla="*/ 0 w 2947300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691188 w 2947300"/>
              <a:gd name="connsiteY5" fmla="*/ 565621 h 582134"/>
              <a:gd name="connsiteX6" fmla="*/ 511727 w 2947300"/>
              <a:gd name="connsiteY6" fmla="*/ 575374 h 582134"/>
              <a:gd name="connsiteX7" fmla="*/ 0 w 2947300"/>
              <a:gd name="connsiteY7" fmla="*/ 582134 h 582134"/>
              <a:gd name="connsiteX8" fmla="*/ 0 w 2947300"/>
              <a:gd name="connsiteY8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691188 w 2947300"/>
              <a:gd name="connsiteY5" fmla="*/ 497356 h 582134"/>
              <a:gd name="connsiteX6" fmla="*/ 511727 w 2947300"/>
              <a:gd name="connsiteY6" fmla="*/ 575374 h 582134"/>
              <a:gd name="connsiteX7" fmla="*/ 0 w 2947300"/>
              <a:gd name="connsiteY7" fmla="*/ 582134 h 582134"/>
              <a:gd name="connsiteX8" fmla="*/ 0 w 2947300"/>
              <a:gd name="connsiteY8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1947420 w 2947300"/>
              <a:gd name="connsiteY5" fmla="*/ 546117 h 582134"/>
              <a:gd name="connsiteX6" fmla="*/ 691188 w 2947300"/>
              <a:gd name="connsiteY6" fmla="*/ 497356 h 582134"/>
              <a:gd name="connsiteX7" fmla="*/ 511727 w 2947300"/>
              <a:gd name="connsiteY7" fmla="*/ 575374 h 582134"/>
              <a:gd name="connsiteX8" fmla="*/ 0 w 2947300"/>
              <a:gd name="connsiteY8" fmla="*/ 582134 h 582134"/>
              <a:gd name="connsiteX9" fmla="*/ 0 w 2947300"/>
              <a:gd name="connsiteY9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2067061 w 2947300"/>
              <a:gd name="connsiteY5" fmla="*/ 497356 h 582134"/>
              <a:gd name="connsiteX6" fmla="*/ 691188 w 2947300"/>
              <a:gd name="connsiteY6" fmla="*/ 497356 h 582134"/>
              <a:gd name="connsiteX7" fmla="*/ 511727 w 2947300"/>
              <a:gd name="connsiteY7" fmla="*/ 575374 h 582134"/>
              <a:gd name="connsiteX8" fmla="*/ 0 w 2947300"/>
              <a:gd name="connsiteY8" fmla="*/ 582134 h 582134"/>
              <a:gd name="connsiteX9" fmla="*/ 0 w 2947300"/>
              <a:gd name="connsiteY9" fmla="*/ 6070 h 582134"/>
              <a:gd name="connsiteX0" fmla="*/ 0 w 2947313"/>
              <a:gd name="connsiteY0" fmla="*/ 6070 h 582134"/>
              <a:gd name="connsiteX1" fmla="*/ 2725087 w 2947313"/>
              <a:gd name="connsiteY1" fmla="*/ 0 h 582134"/>
              <a:gd name="connsiteX2" fmla="*/ 2947278 w 2947313"/>
              <a:gd name="connsiteY2" fmla="*/ 170916 h 582134"/>
              <a:gd name="connsiteX3" fmla="*/ 2858324 w 2947313"/>
              <a:gd name="connsiteY3" fmla="*/ 582134 h 582134"/>
              <a:gd name="connsiteX4" fmla="*/ 2229431 w 2947313"/>
              <a:gd name="connsiteY4" fmla="*/ 575374 h 582134"/>
              <a:gd name="connsiteX5" fmla="*/ 2067061 w 2947313"/>
              <a:gd name="connsiteY5" fmla="*/ 497356 h 582134"/>
              <a:gd name="connsiteX6" fmla="*/ 691188 w 2947313"/>
              <a:gd name="connsiteY6" fmla="*/ 497356 h 582134"/>
              <a:gd name="connsiteX7" fmla="*/ 511727 w 2947313"/>
              <a:gd name="connsiteY7" fmla="*/ 575374 h 582134"/>
              <a:gd name="connsiteX8" fmla="*/ 0 w 2947313"/>
              <a:gd name="connsiteY8" fmla="*/ 582134 h 582134"/>
              <a:gd name="connsiteX9" fmla="*/ 0 w 2947313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7278" h="582134">
                <a:moveTo>
                  <a:pt x="0" y="6070"/>
                </a:moveTo>
                <a:lnTo>
                  <a:pt x="2725087" y="0"/>
                </a:lnTo>
                <a:lnTo>
                  <a:pt x="2947278" y="170916"/>
                </a:lnTo>
                <a:cubicBezTo>
                  <a:pt x="2920386" y="324293"/>
                  <a:pt x="2885217" y="466800"/>
                  <a:pt x="2858324" y="582134"/>
                </a:cubicBezTo>
                <a:lnTo>
                  <a:pt x="2229431" y="575374"/>
                </a:lnTo>
                <a:lnTo>
                  <a:pt x="2067061" y="497356"/>
                </a:lnTo>
                <a:lnTo>
                  <a:pt x="691188" y="497356"/>
                </a:lnTo>
                <a:lnTo>
                  <a:pt x="511727" y="575374"/>
                </a:lnTo>
                <a:lnTo>
                  <a:pt x="0" y="582134"/>
                </a:lnTo>
                <a:lnTo>
                  <a:pt x="0" y="607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/>
          <p:nvPr/>
        </p:nvSpPr>
        <p:spPr>
          <a:xfrm>
            <a:off x="1259631" y="2928755"/>
            <a:ext cx="4243422" cy="510126"/>
          </a:xfrm>
          <a:custGeom>
            <a:avLst/>
            <a:gdLst>
              <a:gd name="connsiteX0" fmla="*/ 0 w 2952328"/>
              <a:gd name="connsiteY0" fmla="*/ 0 h 576064"/>
              <a:gd name="connsiteX1" fmla="*/ 2952328 w 2952328"/>
              <a:gd name="connsiteY1" fmla="*/ 0 h 576064"/>
              <a:gd name="connsiteX2" fmla="*/ 2952328 w 2952328"/>
              <a:gd name="connsiteY2" fmla="*/ 576064 h 576064"/>
              <a:gd name="connsiteX3" fmla="*/ 0 w 2952328"/>
              <a:gd name="connsiteY3" fmla="*/ 576064 h 576064"/>
              <a:gd name="connsiteX4" fmla="*/ 0 w 2952328"/>
              <a:gd name="connsiteY4" fmla="*/ 0 h 57606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52328 w 2952328"/>
              <a:gd name="connsiteY2" fmla="*/ 6070 h 582134"/>
              <a:gd name="connsiteX3" fmla="*/ 2952328 w 2952328"/>
              <a:gd name="connsiteY3" fmla="*/ 582134 h 582134"/>
              <a:gd name="connsiteX4" fmla="*/ 0 w 2952328"/>
              <a:gd name="connsiteY4" fmla="*/ 582134 h 582134"/>
              <a:gd name="connsiteX5" fmla="*/ 0 w 2952328"/>
              <a:gd name="connsiteY5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52328 w 2952328"/>
              <a:gd name="connsiteY2" fmla="*/ 6070 h 582134"/>
              <a:gd name="connsiteX3" fmla="*/ 2947278 w 2952328"/>
              <a:gd name="connsiteY3" fmla="*/ 170916 h 582134"/>
              <a:gd name="connsiteX4" fmla="*/ 2952328 w 2952328"/>
              <a:gd name="connsiteY4" fmla="*/ 582134 h 582134"/>
              <a:gd name="connsiteX5" fmla="*/ 0 w 2952328"/>
              <a:gd name="connsiteY5" fmla="*/ 582134 h 582134"/>
              <a:gd name="connsiteX6" fmla="*/ 0 w 2952328"/>
              <a:gd name="connsiteY6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0 w 2952328"/>
              <a:gd name="connsiteY4" fmla="*/ 582134 h 582134"/>
              <a:gd name="connsiteX5" fmla="*/ 0 w 2952328"/>
              <a:gd name="connsiteY5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511727 w 2952328"/>
              <a:gd name="connsiteY4" fmla="*/ 575374 h 582134"/>
              <a:gd name="connsiteX5" fmla="*/ 0 w 2952328"/>
              <a:gd name="connsiteY5" fmla="*/ 582134 h 582134"/>
              <a:gd name="connsiteX6" fmla="*/ 0 w 2952328"/>
              <a:gd name="connsiteY6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2084153 w 2952328"/>
              <a:gd name="connsiteY4" fmla="*/ 575374 h 582134"/>
              <a:gd name="connsiteX5" fmla="*/ 511727 w 2952328"/>
              <a:gd name="connsiteY5" fmla="*/ 575374 h 582134"/>
              <a:gd name="connsiteX6" fmla="*/ 0 w 2952328"/>
              <a:gd name="connsiteY6" fmla="*/ 582134 h 582134"/>
              <a:gd name="connsiteX7" fmla="*/ 0 w 2952328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084153 w 2947300"/>
              <a:gd name="connsiteY4" fmla="*/ 575374 h 582134"/>
              <a:gd name="connsiteX5" fmla="*/ 511727 w 2947300"/>
              <a:gd name="connsiteY5" fmla="*/ 575374 h 582134"/>
              <a:gd name="connsiteX6" fmla="*/ 0 w 2947300"/>
              <a:gd name="connsiteY6" fmla="*/ 582134 h 582134"/>
              <a:gd name="connsiteX7" fmla="*/ 0 w 2947300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511727 w 2947300"/>
              <a:gd name="connsiteY5" fmla="*/ 575374 h 582134"/>
              <a:gd name="connsiteX6" fmla="*/ 0 w 2947300"/>
              <a:gd name="connsiteY6" fmla="*/ 582134 h 582134"/>
              <a:gd name="connsiteX7" fmla="*/ 0 w 2947300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691188 w 2947300"/>
              <a:gd name="connsiteY5" fmla="*/ 565621 h 582134"/>
              <a:gd name="connsiteX6" fmla="*/ 511727 w 2947300"/>
              <a:gd name="connsiteY6" fmla="*/ 575374 h 582134"/>
              <a:gd name="connsiteX7" fmla="*/ 0 w 2947300"/>
              <a:gd name="connsiteY7" fmla="*/ 582134 h 582134"/>
              <a:gd name="connsiteX8" fmla="*/ 0 w 2947300"/>
              <a:gd name="connsiteY8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691188 w 2947300"/>
              <a:gd name="connsiteY5" fmla="*/ 497356 h 582134"/>
              <a:gd name="connsiteX6" fmla="*/ 511727 w 2947300"/>
              <a:gd name="connsiteY6" fmla="*/ 575374 h 582134"/>
              <a:gd name="connsiteX7" fmla="*/ 0 w 2947300"/>
              <a:gd name="connsiteY7" fmla="*/ 582134 h 582134"/>
              <a:gd name="connsiteX8" fmla="*/ 0 w 2947300"/>
              <a:gd name="connsiteY8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1947420 w 2947300"/>
              <a:gd name="connsiteY5" fmla="*/ 546117 h 582134"/>
              <a:gd name="connsiteX6" fmla="*/ 691188 w 2947300"/>
              <a:gd name="connsiteY6" fmla="*/ 497356 h 582134"/>
              <a:gd name="connsiteX7" fmla="*/ 511727 w 2947300"/>
              <a:gd name="connsiteY7" fmla="*/ 575374 h 582134"/>
              <a:gd name="connsiteX8" fmla="*/ 0 w 2947300"/>
              <a:gd name="connsiteY8" fmla="*/ 582134 h 582134"/>
              <a:gd name="connsiteX9" fmla="*/ 0 w 2947300"/>
              <a:gd name="connsiteY9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2067061 w 2947300"/>
              <a:gd name="connsiteY5" fmla="*/ 497356 h 582134"/>
              <a:gd name="connsiteX6" fmla="*/ 691188 w 2947300"/>
              <a:gd name="connsiteY6" fmla="*/ 497356 h 582134"/>
              <a:gd name="connsiteX7" fmla="*/ 511727 w 2947300"/>
              <a:gd name="connsiteY7" fmla="*/ 575374 h 582134"/>
              <a:gd name="connsiteX8" fmla="*/ 0 w 2947300"/>
              <a:gd name="connsiteY8" fmla="*/ 582134 h 582134"/>
              <a:gd name="connsiteX9" fmla="*/ 0 w 2947300"/>
              <a:gd name="connsiteY9" fmla="*/ 6070 h 582134"/>
              <a:gd name="connsiteX0" fmla="*/ 0 w 2947313"/>
              <a:gd name="connsiteY0" fmla="*/ 6070 h 582134"/>
              <a:gd name="connsiteX1" fmla="*/ 2725087 w 2947313"/>
              <a:gd name="connsiteY1" fmla="*/ 0 h 582134"/>
              <a:gd name="connsiteX2" fmla="*/ 2947278 w 2947313"/>
              <a:gd name="connsiteY2" fmla="*/ 170916 h 582134"/>
              <a:gd name="connsiteX3" fmla="*/ 2858324 w 2947313"/>
              <a:gd name="connsiteY3" fmla="*/ 582134 h 582134"/>
              <a:gd name="connsiteX4" fmla="*/ 2229431 w 2947313"/>
              <a:gd name="connsiteY4" fmla="*/ 575374 h 582134"/>
              <a:gd name="connsiteX5" fmla="*/ 2067061 w 2947313"/>
              <a:gd name="connsiteY5" fmla="*/ 497356 h 582134"/>
              <a:gd name="connsiteX6" fmla="*/ 691188 w 2947313"/>
              <a:gd name="connsiteY6" fmla="*/ 497356 h 582134"/>
              <a:gd name="connsiteX7" fmla="*/ 511727 w 2947313"/>
              <a:gd name="connsiteY7" fmla="*/ 575374 h 582134"/>
              <a:gd name="connsiteX8" fmla="*/ 0 w 2947313"/>
              <a:gd name="connsiteY8" fmla="*/ 582134 h 582134"/>
              <a:gd name="connsiteX9" fmla="*/ 0 w 2947313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7278" h="582134">
                <a:moveTo>
                  <a:pt x="0" y="6070"/>
                </a:moveTo>
                <a:lnTo>
                  <a:pt x="2725087" y="0"/>
                </a:lnTo>
                <a:lnTo>
                  <a:pt x="2947278" y="170916"/>
                </a:lnTo>
                <a:cubicBezTo>
                  <a:pt x="2920386" y="324293"/>
                  <a:pt x="2885217" y="466800"/>
                  <a:pt x="2858324" y="582134"/>
                </a:cubicBezTo>
                <a:lnTo>
                  <a:pt x="2229431" y="575374"/>
                </a:lnTo>
                <a:lnTo>
                  <a:pt x="2067061" y="497356"/>
                </a:lnTo>
                <a:lnTo>
                  <a:pt x="691188" y="497356"/>
                </a:lnTo>
                <a:lnTo>
                  <a:pt x="511727" y="575374"/>
                </a:lnTo>
                <a:lnTo>
                  <a:pt x="0" y="582134"/>
                </a:lnTo>
                <a:lnTo>
                  <a:pt x="0" y="607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/>
          <p:nvPr/>
        </p:nvSpPr>
        <p:spPr>
          <a:xfrm>
            <a:off x="1768929" y="2176980"/>
            <a:ext cx="4243422" cy="510126"/>
          </a:xfrm>
          <a:custGeom>
            <a:avLst/>
            <a:gdLst>
              <a:gd name="connsiteX0" fmla="*/ 0 w 2952328"/>
              <a:gd name="connsiteY0" fmla="*/ 0 h 576064"/>
              <a:gd name="connsiteX1" fmla="*/ 2952328 w 2952328"/>
              <a:gd name="connsiteY1" fmla="*/ 0 h 576064"/>
              <a:gd name="connsiteX2" fmla="*/ 2952328 w 2952328"/>
              <a:gd name="connsiteY2" fmla="*/ 576064 h 576064"/>
              <a:gd name="connsiteX3" fmla="*/ 0 w 2952328"/>
              <a:gd name="connsiteY3" fmla="*/ 576064 h 576064"/>
              <a:gd name="connsiteX4" fmla="*/ 0 w 2952328"/>
              <a:gd name="connsiteY4" fmla="*/ 0 h 57606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52328 w 2952328"/>
              <a:gd name="connsiteY2" fmla="*/ 6070 h 582134"/>
              <a:gd name="connsiteX3" fmla="*/ 2952328 w 2952328"/>
              <a:gd name="connsiteY3" fmla="*/ 582134 h 582134"/>
              <a:gd name="connsiteX4" fmla="*/ 0 w 2952328"/>
              <a:gd name="connsiteY4" fmla="*/ 582134 h 582134"/>
              <a:gd name="connsiteX5" fmla="*/ 0 w 2952328"/>
              <a:gd name="connsiteY5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52328 w 2952328"/>
              <a:gd name="connsiteY2" fmla="*/ 6070 h 582134"/>
              <a:gd name="connsiteX3" fmla="*/ 2947278 w 2952328"/>
              <a:gd name="connsiteY3" fmla="*/ 170916 h 582134"/>
              <a:gd name="connsiteX4" fmla="*/ 2952328 w 2952328"/>
              <a:gd name="connsiteY4" fmla="*/ 582134 h 582134"/>
              <a:gd name="connsiteX5" fmla="*/ 0 w 2952328"/>
              <a:gd name="connsiteY5" fmla="*/ 582134 h 582134"/>
              <a:gd name="connsiteX6" fmla="*/ 0 w 2952328"/>
              <a:gd name="connsiteY6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0 w 2952328"/>
              <a:gd name="connsiteY4" fmla="*/ 582134 h 582134"/>
              <a:gd name="connsiteX5" fmla="*/ 0 w 2952328"/>
              <a:gd name="connsiteY5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511727 w 2952328"/>
              <a:gd name="connsiteY4" fmla="*/ 575374 h 582134"/>
              <a:gd name="connsiteX5" fmla="*/ 0 w 2952328"/>
              <a:gd name="connsiteY5" fmla="*/ 582134 h 582134"/>
              <a:gd name="connsiteX6" fmla="*/ 0 w 2952328"/>
              <a:gd name="connsiteY6" fmla="*/ 6070 h 582134"/>
              <a:gd name="connsiteX0" fmla="*/ 0 w 2952328"/>
              <a:gd name="connsiteY0" fmla="*/ 6070 h 582134"/>
              <a:gd name="connsiteX1" fmla="*/ 2725087 w 2952328"/>
              <a:gd name="connsiteY1" fmla="*/ 0 h 582134"/>
              <a:gd name="connsiteX2" fmla="*/ 2947278 w 2952328"/>
              <a:gd name="connsiteY2" fmla="*/ 170916 h 582134"/>
              <a:gd name="connsiteX3" fmla="*/ 2952328 w 2952328"/>
              <a:gd name="connsiteY3" fmla="*/ 582134 h 582134"/>
              <a:gd name="connsiteX4" fmla="*/ 2084153 w 2952328"/>
              <a:gd name="connsiteY4" fmla="*/ 575374 h 582134"/>
              <a:gd name="connsiteX5" fmla="*/ 511727 w 2952328"/>
              <a:gd name="connsiteY5" fmla="*/ 575374 h 582134"/>
              <a:gd name="connsiteX6" fmla="*/ 0 w 2952328"/>
              <a:gd name="connsiteY6" fmla="*/ 582134 h 582134"/>
              <a:gd name="connsiteX7" fmla="*/ 0 w 2952328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084153 w 2947300"/>
              <a:gd name="connsiteY4" fmla="*/ 575374 h 582134"/>
              <a:gd name="connsiteX5" fmla="*/ 511727 w 2947300"/>
              <a:gd name="connsiteY5" fmla="*/ 575374 h 582134"/>
              <a:gd name="connsiteX6" fmla="*/ 0 w 2947300"/>
              <a:gd name="connsiteY6" fmla="*/ 582134 h 582134"/>
              <a:gd name="connsiteX7" fmla="*/ 0 w 2947300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511727 w 2947300"/>
              <a:gd name="connsiteY5" fmla="*/ 575374 h 582134"/>
              <a:gd name="connsiteX6" fmla="*/ 0 w 2947300"/>
              <a:gd name="connsiteY6" fmla="*/ 582134 h 582134"/>
              <a:gd name="connsiteX7" fmla="*/ 0 w 2947300"/>
              <a:gd name="connsiteY7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691188 w 2947300"/>
              <a:gd name="connsiteY5" fmla="*/ 565621 h 582134"/>
              <a:gd name="connsiteX6" fmla="*/ 511727 w 2947300"/>
              <a:gd name="connsiteY6" fmla="*/ 575374 h 582134"/>
              <a:gd name="connsiteX7" fmla="*/ 0 w 2947300"/>
              <a:gd name="connsiteY7" fmla="*/ 582134 h 582134"/>
              <a:gd name="connsiteX8" fmla="*/ 0 w 2947300"/>
              <a:gd name="connsiteY8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691188 w 2947300"/>
              <a:gd name="connsiteY5" fmla="*/ 497356 h 582134"/>
              <a:gd name="connsiteX6" fmla="*/ 511727 w 2947300"/>
              <a:gd name="connsiteY6" fmla="*/ 575374 h 582134"/>
              <a:gd name="connsiteX7" fmla="*/ 0 w 2947300"/>
              <a:gd name="connsiteY7" fmla="*/ 582134 h 582134"/>
              <a:gd name="connsiteX8" fmla="*/ 0 w 2947300"/>
              <a:gd name="connsiteY8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1947420 w 2947300"/>
              <a:gd name="connsiteY5" fmla="*/ 546117 h 582134"/>
              <a:gd name="connsiteX6" fmla="*/ 691188 w 2947300"/>
              <a:gd name="connsiteY6" fmla="*/ 497356 h 582134"/>
              <a:gd name="connsiteX7" fmla="*/ 511727 w 2947300"/>
              <a:gd name="connsiteY7" fmla="*/ 575374 h 582134"/>
              <a:gd name="connsiteX8" fmla="*/ 0 w 2947300"/>
              <a:gd name="connsiteY8" fmla="*/ 582134 h 582134"/>
              <a:gd name="connsiteX9" fmla="*/ 0 w 2947300"/>
              <a:gd name="connsiteY9" fmla="*/ 6070 h 582134"/>
              <a:gd name="connsiteX0" fmla="*/ 0 w 2947300"/>
              <a:gd name="connsiteY0" fmla="*/ 6070 h 582134"/>
              <a:gd name="connsiteX1" fmla="*/ 2725087 w 2947300"/>
              <a:gd name="connsiteY1" fmla="*/ 0 h 582134"/>
              <a:gd name="connsiteX2" fmla="*/ 2947278 w 2947300"/>
              <a:gd name="connsiteY2" fmla="*/ 170916 h 582134"/>
              <a:gd name="connsiteX3" fmla="*/ 2858324 w 2947300"/>
              <a:gd name="connsiteY3" fmla="*/ 582134 h 582134"/>
              <a:gd name="connsiteX4" fmla="*/ 2229431 w 2947300"/>
              <a:gd name="connsiteY4" fmla="*/ 575374 h 582134"/>
              <a:gd name="connsiteX5" fmla="*/ 2067061 w 2947300"/>
              <a:gd name="connsiteY5" fmla="*/ 497356 h 582134"/>
              <a:gd name="connsiteX6" fmla="*/ 691188 w 2947300"/>
              <a:gd name="connsiteY6" fmla="*/ 497356 h 582134"/>
              <a:gd name="connsiteX7" fmla="*/ 511727 w 2947300"/>
              <a:gd name="connsiteY7" fmla="*/ 575374 h 582134"/>
              <a:gd name="connsiteX8" fmla="*/ 0 w 2947300"/>
              <a:gd name="connsiteY8" fmla="*/ 582134 h 582134"/>
              <a:gd name="connsiteX9" fmla="*/ 0 w 2947300"/>
              <a:gd name="connsiteY9" fmla="*/ 6070 h 582134"/>
              <a:gd name="connsiteX0" fmla="*/ 0 w 2947313"/>
              <a:gd name="connsiteY0" fmla="*/ 6070 h 582134"/>
              <a:gd name="connsiteX1" fmla="*/ 2725087 w 2947313"/>
              <a:gd name="connsiteY1" fmla="*/ 0 h 582134"/>
              <a:gd name="connsiteX2" fmla="*/ 2947278 w 2947313"/>
              <a:gd name="connsiteY2" fmla="*/ 170916 h 582134"/>
              <a:gd name="connsiteX3" fmla="*/ 2858324 w 2947313"/>
              <a:gd name="connsiteY3" fmla="*/ 582134 h 582134"/>
              <a:gd name="connsiteX4" fmla="*/ 2229431 w 2947313"/>
              <a:gd name="connsiteY4" fmla="*/ 575374 h 582134"/>
              <a:gd name="connsiteX5" fmla="*/ 2067061 w 2947313"/>
              <a:gd name="connsiteY5" fmla="*/ 497356 h 582134"/>
              <a:gd name="connsiteX6" fmla="*/ 691188 w 2947313"/>
              <a:gd name="connsiteY6" fmla="*/ 497356 h 582134"/>
              <a:gd name="connsiteX7" fmla="*/ 511727 w 2947313"/>
              <a:gd name="connsiteY7" fmla="*/ 575374 h 582134"/>
              <a:gd name="connsiteX8" fmla="*/ 0 w 2947313"/>
              <a:gd name="connsiteY8" fmla="*/ 582134 h 582134"/>
              <a:gd name="connsiteX9" fmla="*/ 0 w 2947313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  <a:gd name="connsiteX0" fmla="*/ 0 w 2947278"/>
              <a:gd name="connsiteY0" fmla="*/ 6070 h 582134"/>
              <a:gd name="connsiteX1" fmla="*/ 2725087 w 2947278"/>
              <a:gd name="connsiteY1" fmla="*/ 0 h 582134"/>
              <a:gd name="connsiteX2" fmla="*/ 2947278 w 2947278"/>
              <a:gd name="connsiteY2" fmla="*/ 170916 h 582134"/>
              <a:gd name="connsiteX3" fmla="*/ 2858324 w 2947278"/>
              <a:gd name="connsiteY3" fmla="*/ 582134 h 582134"/>
              <a:gd name="connsiteX4" fmla="*/ 2229431 w 2947278"/>
              <a:gd name="connsiteY4" fmla="*/ 575374 h 582134"/>
              <a:gd name="connsiteX5" fmla="*/ 2067061 w 2947278"/>
              <a:gd name="connsiteY5" fmla="*/ 497356 h 582134"/>
              <a:gd name="connsiteX6" fmla="*/ 691188 w 2947278"/>
              <a:gd name="connsiteY6" fmla="*/ 497356 h 582134"/>
              <a:gd name="connsiteX7" fmla="*/ 511727 w 2947278"/>
              <a:gd name="connsiteY7" fmla="*/ 575374 h 582134"/>
              <a:gd name="connsiteX8" fmla="*/ 0 w 2947278"/>
              <a:gd name="connsiteY8" fmla="*/ 582134 h 582134"/>
              <a:gd name="connsiteX9" fmla="*/ 0 w 2947278"/>
              <a:gd name="connsiteY9" fmla="*/ 6070 h 5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7278" h="582134">
                <a:moveTo>
                  <a:pt x="0" y="6070"/>
                </a:moveTo>
                <a:lnTo>
                  <a:pt x="2725087" y="0"/>
                </a:lnTo>
                <a:lnTo>
                  <a:pt x="2947278" y="170916"/>
                </a:lnTo>
                <a:cubicBezTo>
                  <a:pt x="2920386" y="324293"/>
                  <a:pt x="2885217" y="466800"/>
                  <a:pt x="2858324" y="582134"/>
                </a:cubicBezTo>
                <a:lnTo>
                  <a:pt x="2229431" y="575374"/>
                </a:lnTo>
                <a:lnTo>
                  <a:pt x="2067061" y="497356"/>
                </a:lnTo>
                <a:lnTo>
                  <a:pt x="691188" y="497356"/>
                </a:lnTo>
                <a:lnTo>
                  <a:pt x="511727" y="575374"/>
                </a:lnTo>
                <a:lnTo>
                  <a:pt x="0" y="582134"/>
                </a:lnTo>
                <a:lnTo>
                  <a:pt x="0" y="607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空心弧 2"/>
          <p:cNvSpPr/>
          <p:nvPr/>
        </p:nvSpPr>
        <p:spPr>
          <a:xfrm rot="5400000">
            <a:off x="-1841953" y="766309"/>
            <a:ext cx="3610882" cy="3610882"/>
          </a:xfrm>
          <a:prstGeom prst="blockArc">
            <a:avLst>
              <a:gd name="adj1" fmla="val 10800000"/>
              <a:gd name="adj2" fmla="val 20062"/>
              <a:gd name="adj3" fmla="val 12340"/>
            </a:avLst>
          </a:prstGeom>
          <a:solidFill>
            <a:schemeClr val="tx1">
              <a:lumMod val="75000"/>
              <a:lumOff val="25000"/>
            </a:schemeClr>
          </a:solidFill>
          <a:ln w="76200" cmpd="sng">
            <a:solidFill>
              <a:schemeClr val="bg1">
                <a:alpha val="61000"/>
              </a:schemeClr>
            </a:solidFill>
            <a:prstDash val="sysDot"/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701068" y="1907194"/>
            <a:ext cx="1329113" cy="1329113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75000"/>
                <a:alpha val="61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66899" y="792693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1479630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95586" y="2171990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7831" y="2891430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91913" y="863916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黑体" pitchFamily="2" charset="-122"/>
                <a:ea typeface="黑体" pitchFamily="2" charset="-122"/>
              </a:rPr>
              <a:t>     概述、组成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08220" y="1564096"/>
            <a:ext cx="203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黑体" pitchFamily="2" charset="-122"/>
                <a:ea typeface="黑体" pitchFamily="2" charset="-122"/>
              </a:rPr>
              <a:t>基本原理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11089" y="2180858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黑体" pitchFamily="2" charset="-122"/>
                <a:ea typeface="黑体" pitchFamily="2" charset="-122"/>
              </a:rPr>
              <a:t>计算机在</a:t>
            </a:r>
            <a:r>
              <a:rPr lang="en-US" altLang="zh-CN" sz="20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黑体" pitchFamily="2" charset="-122"/>
                <a:ea typeface="黑体" pitchFamily="2" charset="-122"/>
              </a:rPr>
              <a:t>GPS</a:t>
            </a:r>
            <a:r>
              <a:rPr lang="zh-CN" altLang="en-US" sz="20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黑体" pitchFamily="2" charset="-122"/>
                <a:ea typeface="黑体" pitchFamily="2" charset="-122"/>
              </a:rPr>
              <a:t>中的作用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70423" y="291460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-1908720" y="699542"/>
            <a:ext cx="3744417" cy="3744417"/>
            <a:chOff x="-1908720" y="699542"/>
            <a:chExt cx="3744417" cy="3744417"/>
          </a:xfrm>
        </p:grpSpPr>
        <p:sp>
          <p:nvSpPr>
            <p:cNvPr id="12" name="空心弧 11"/>
            <p:cNvSpPr/>
            <p:nvPr/>
          </p:nvSpPr>
          <p:spPr>
            <a:xfrm rot="5400000">
              <a:off x="-1908720" y="699542"/>
              <a:ext cx="3744416" cy="3744416"/>
            </a:xfrm>
            <a:prstGeom prst="blockArc">
              <a:avLst>
                <a:gd name="adj1" fmla="val 11250473"/>
                <a:gd name="adj2" fmla="val 13306089"/>
                <a:gd name="adj3" fmla="val 705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  <a:alpha val="61000"/>
                </a:schemeClr>
              </a:solidFill>
            </a:ln>
            <a:effectLst>
              <a:glow rad="101600">
                <a:schemeClr val="accent5">
                  <a:satMod val="175000"/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空心弧 37"/>
            <p:cNvSpPr/>
            <p:nvPr/>
          </p:nvSpPr>
          <p:spPr>
            <a:xfrm rot="16200000">
              <a:off x="-1908719" y="699543"/>
              <a:ext cx="3744416" cy="3744416"/>
            </a:xfrm>
            <a:prstGeom prst="blockArc">
              <a:avLst>
                <a:gd name="adj1" fmla="val 11250473"/>
                <a:gd name="adj2" fmla="val 13306089"/>
                <a:gd name="adj3" fmla="val 705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  <a:alpha val="61000"/>
                </a:schemeClr>
              </a:solidFill>
            </a:ln>
            <a:effectLst>
              <a:glow rad="101600">
                <a:schemeClr val="accent5">
                  <a:satMod val="175000"/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1908720" y="699542"/>
            <a:ext cx="3744417" cy="3744417"/>
            <a:chOff x="-1908720" y="699542"/>
            <a:chExt cx="3744417" cy="3744417"/>
          </a:xfrm>
        </p:grpSpPr>
        <p:sp>
          <p:nvSpPr>
            <p:cNvPr id="13" name="空心弧 12"/>
            <p:cNvSpPr/>
            <p:nvPr/>
          </p:nvSpPr>
          <p:spPr>
            <a:xfrm rot="5400000">
              <a:off x="-1908720" y="699542"/>
              <a:ext cx="3744416" cy="3744416"/>
            </a:xfrm>
            <a:prstGeom prst="blockArc">
              <a:avLst>
                <a:gd name="adj1" fmla="val 13010067"/>
                <a:gd name="adj2" fmla="val 17340298"/>
                <a:gd name="adj3" fmla="val 3598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  <a:alpha val="61000"/>
                </a:schemeClr>
              </a:solidFill>
            </a:ln>
            <a:effectLst>
              <a:glow rad="101600">
                <a:schemeClr val="accent5">
                  <a:satMod val="175000"/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空心弧 35"/>
            <p:cNvSpPr/>
            <p:nvPr/>
          </p:nvSpPr>
          <p:spPr>
            <a:xfrm rot="16200000">
              <a:off x="-1908719" y="699543"/>
              <a:ext cx="3744416" cy="3744416"/>
            </a:xfrm>
            <a:prstGeom prst="blockArc">
              <a:avLst>
                <a:gd name="adj1" fmla="val 13010067"/>
                <a:gd name="adj2" fmla="val 17340298"/>
                <a:gd name="adj3" fmla="val 3598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  <a:alpha val="61000"/>
                </a:schemeClr>
              </a:solidFill>
            </a:ln>
            <a:effectLst>
              <a:glow rad="101600">
                <a:schemeClr val="accent5">
                  <a:satMod val="175000"/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-1908720" y="699542"/>
            <a:ext cx="3744417" cy="3744417"/>
            <a:chOff x="-1908720" y="699542"/>
            <a:chExt cx="3744417" cy="3744417"/>
          </a:xfrm>
        </p:grpSpPr>
        <p:sp>
          <p:nvSpPr>
            <p:cNvPr id="15" name="空心弧 14"/>
            <p:cNvSpPr/>
            <p:nvPr/>
          </p:nvSpPr>
          <p:spPr>
            <a:xfrm rot="5400000">
              <a:off x="-1908720" y="699542"/>
              <a:ext cx="3744416" cy="3744416"/>
            </a:xfrm>
            <a:prstGeom prst="blockArc">
              <a:avLst>
                <a:gd name="adj1" fmla="val 17277660"/>
                <a:gd name="adj2" fmla="val 20904929"/>
                <a:gd name="adj3" fmla="val 5492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  <a:alpha val="61000"/>
                </a:schemeClr>
              </a:solidFill>
            </a:ln>
            <a:effectLst>
              <a:glow rad="101600">
                <a:schemeClr val="accent5">
                  <a:satMod val="175000"/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空心弧 31"/>
            <p:cNvSpPr/>
            <p:nvPr/>
          </p:nvSpPr>
          <p:spPr>
            <a:xfrm rot="16200000">
              <a:off x="-1908719" y="699543"/>
              <a:ext cx="3744416" cy="3744416"/>
            </a:xfrm>
            <a:prstGeom prst="blockArc">
              <a:avLst>
                <a:gd name="adj1" fmla="val 17277660"/>
                <a:gd name="adj2" fmla="val 20904929"/>
                <a:gd name="adj3" fmla="val 5492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  <a:alpha val="61000"/>
                </a:schemeClr>
              </a:solidFill>
            </a:ln>
            <a:effectLst>
              <a:glow rad="101600">
                <a:schemeClr val="accent5">
                  <a:satMod val="175000"/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1908720" y="699542"/>
            <a:ext cx="3744417" cy="3744417"/>
            <a:chOff x="-1908720" y="699542"/>
            <a:chExt cx="3744417" cy="3744417"/>
          </a:xfrm>
        </p:grpSpPr>
        <p:sp>
          <p:nvSpPr>
            <p:cNvPr id="14" name="空心弧 13"/>
            <p:cNvSpPr/>
            <p:nvPr/>
          </p:nvSpPr>
          <p:spPr>
            <a:xfrm rot="5400000">
              <a:off x="-1908720" y="699542"/>
              <a:ext cx="3744416" cy="3744416"/>
            </a:xfrm>
            <a:prstGeom prst="blockArc">
              <a:avLst>
                <a:gd name="adj1" fmla="val 17937823"/>
                <a:gd name="adj2" fmla="val 19188338"/>
                <a:gd name="adj3" fmla="val 9349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  <a:alpha val="61000"/>
                </a:schemeClr>
              </a:solidFill>
            </a:ln>
            <a:effectLst>
              <a:glow rad="101600">
                <a:schemeClr val="accent5">
                  <a:satMod val="175000"/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空心弧 33"/>
            <p:cNvSpPr/>
            <p:nvPr/>
          </p:nvSpPr>
          <p:spPr>
            <a:xfrm rot="16200000">
              <a:off x="-1908719" y="699543"/>
              <a:ext cx="3744416" cy="3744416"/>
            </a:xfrm>
            <a:prstGeom prst="blockArc">
              <a:avLst>
                <a:gd name="adj1" fmla="val 17937823"/>
                <a:gd name="adj2" fmla="val 19188338"/>
                <a:gd name="adj3" fmla="val 9349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  <a:alpha val="61000"/>
                </a:schemeClr>
              </a:solidFill>
            </a:ln>
            <a:effectLst>
              <a:glow rad="101600">
                <a:schemeClr val="accent5">
                  <a:satMod val="175000"/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B7603E7-9A3B-4405-A402-7BB83D225631}"/>
              </a:ext>
            </a:extLst>
          </p:cNvPr>
          <p:cNvSpPr txBox="1"/>
          <p:nvPr/>
        </p:nvSpPr>
        <p:spPr>
          <a:xfrm>
            <a:off x="30959" y="1366294"/>
            <a:ext cx="46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354B31-1204-4379-8458-0BFA7DA078A5}"/>
              </a:ext>
            </a:extLst>
          </p:cNvPr>
          <p:cNvSpPr txBox="1"/>
          <p:nvPr/>
        </p:nvSpPr>
        <p:spPr>
          <a:xfrm>
            <a:off x="581836" y="1938907"/>
            <a:ext cx="56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6D086D-096C-486F-B4A2-EBB148796E46}"/>
              </a:ext>
            </a:extLst>
          </p:cNvPr>
          <p:cNvSpPr txBox="1"/>
          <p:nvPr/>
        </p:nvSpPr>
        <p:spPr>
          <a:xfrm>
            <a:off x="581837" y="2650222"/>
            <a:ext cx="493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87F3DA-0F30-4ABF-8F5B-7086F22BAD92}"/>
              </a:ext>
            </a:extLst>
          </p:cNvPr>
          <p:cNvSpPr txBox="1"/>
          <p:nvPr/>
        </p:nvSpPr>
        <p:spPr>
          <a:xfrm>
            <a:off x="77258" y="3104019"/>
            <a:ext cx="474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9" name="空心弧 8"/>
          <p:cNvSpPr/>
          <p:nvPr/>
        </p:nvSpPr>
        <p:spPr>
          <a:xfrm rot="5400000">
            <a:off x="-1908720" y="699542"/>
            <a:ext cx="3744416" cy="3744416"/>
          </a:xfrm>
          <a:prstGeom prst="blockArc">
            <a:avLst>
              <a:gd name="adj1" fmla="val 10800000"/>
              <a:gd name="adj2" fmla="val 80151"/>
              <a:gd name="adj3" fmla="val 11476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  <a:alpha val="61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5A4409-5A3A-4662-A30C-A45220E28466}"/>
              </a:ext>
            </a:extLst>
          </p:cNvPr>
          <p:cNvSpPr txBox="1"/>
          <p:nvPr/>
        </p:nvSpPr>
        <p:spPr>
          <a:xfrm>
            <a:off x="1655314" y="3510513"/>
            <a:ext cx="476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513802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794278">
            <a:off x="-127229" y="-200498"/>
            <a:ext cx="1080120" cy="1080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5"/>
          <p:cNvSpPr/>
          <p:nvPr/>
        </p:nvSpPr>
        <p:spPr>
          <a:xfrm flipV="1">
            <a:off x="9018748" y="-20538"/>
            <a:ext cx="161764" cy="228371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 rot="10800000" flipV="1">
            <a:off x="-36511" y="3386280"/>
            <a:ext cx="161764" cy="177775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547569" y="339502"/>
            <a:ext cx="8048863" cy="4464496"/>
          </a:xfrm>
          <a:prstGeom prst="frame">
            <a:avLst>
              <a:gd name="adj1" fmla="val 1900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80671" y="615385"/>
            <a:ext cx="2635745" cy="3912730"/>
          </a:xfrm>
          <a:prstGeom prst="roundRect">
            <a:avLst>
              <a:gd name="adj" fmla="val 4681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3418499">
            <a:off x="922904" y="663556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4723353">
            <a:off x="294029" y="1292445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3418499">
            <a:off x="5909631" y="4326095"/>
            <a:ext cx="265655" cy="2656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4723353">
            <a:off x="6065856" y="3819313"/>
            <a:ext cx="265655" cy="2656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680671" y="709000"/>
            <a:ext cx="26357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全球定位系统</a:t>
            </a:r>
            <a:r>
              <a:rPr lang="en-US" altLang="zh-CN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(Global Positioning System</a:t>
            </a:r>
            <a:r>
              <a:rPr lang="zh-CN" alt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GPS)</a:t>
            </a:r>
            <a:r>
              <a:rPr lang="zh-CN" alt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是一种以</a:t>
            </a:r>
            <a:r>
              <a:rPr lang="zh-CN" altLang="en-US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人造地球卫星</a:t>
            </a:r>
            <a:r>
              <a:rPr lang="zh-CN" alt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为基础的高精度无线电导航的定位系统</a:t>
            </a:r>
            <a:endParaRPr lang="en-US" altLang="zh-CN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US" altLang="zh-CN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全称：定时测距导航全球定位系统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94BF46-00C2-4107-A353-8153739AA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05" y="1503111"/>
            <a:ext cx="4131932" cy="28707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FBB25B-29FE-4E34-AC71-58F6AED69035}"/>
              </a:ext>
            </a:extLst>
          </p:cNvPr>
          <p:cNvSpPr txBox="1"/>
          <p:nvPr/>
        </p:nvSpPr>
        <p:spPr>
          <a:xfrm>
            <a:off x="1423012" y="615385"/>
            <a:ext cx="2440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87528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794278">
            <a:off x="-127229" y="-200498"/>
            <a:ext cx="1080120" cy="1080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流程图: 手动输入 5"/>
          <p:cNvSpPr/>
          <p:nvPr/>
        </p:nvSpPr>
        <p:spPr>
          <a:xfrm flipV="1">
            <a:off x="9018748" y="-20538"/>
            <a:ext cx="161764" cy="228371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流程图: 手动输入 6"/>
          <p:cNvSpPr/>
          <p:nvPr/>
        </p:nvSpPr>
        <p:spPr>
          <a:xfrm rot="10800000" flipV="1">
            <a:off x="-36511" y="3386280"/>
            <a:ext cx="161764" cy="177775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547569" y="339502"/>
            <a:ext cx="8048863" cy="4464496"/>
          </a:xfrm>
          <a:prstGeom prst="frame">
            <a:avLst>
              <a:gd name="adj1" fmla="val 1900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99593" y="1252361"/>
            <a:ext cx="7416824" cy="3275753"/>
          </a:xfrm>
          <a:prstGeom prst="roundRect">
            <a:avLst>
              <a:gd name="adj" fmla="val 4681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 rot="3418499">
            <a:off x="922904" y="663556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 rot="4723353">
            <a:off x="294029" y="1292445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 rot="3418499">
            <a:off x="5909631" y="4326095"/>
            <a:ext cx="265655" cy="2656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 rot="4723353">
            <a:off x="6065856" y="3819313"/>
            <a:ext cx="265655" cy="2656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FBB25B-29FE-4E34-AC71-58F6AED69035}"/>
              </a:ext>
            </a:extLst>
          </p:cNvPr>
          <p:cNvSpPr txBox="1"/>
          <p:nvPr/>
        </p:nvSpPr>
        <p:spPr>
          <a:xfrm>
            <a:off x="1331640" y="576388"/>
            <a:ext cx="2440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组成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D45F09-61DC-410E-AD54-7553B6EB06BF}"/>
              </a:ext>
            </a:extLst>
          </p:cNvPr>
          <p:cNvSpPr txBox="1"/>
          <p:nvPr/>
        </p:nvSpPr>
        <p:spPr>
          <a:xfrm>
            <a:off x="959801" y="1844870"/>
            <a:ext cx="4260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空间部分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地面监控部分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用户设备部分</a:t>
            </a:r>
          </a:p>
        </p:txBody>
      </p:sp>
    </p:spTree>
    <p:extLst>
      <p:ext uri="{BB962C8B-B14F-4D97-AF65-F5344CB8AC3E}">
        <p14:creationId xmlns:p14="http://schemas.microsoft.com/office/powerpoint/2010/main" val="20533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794278">
            <a:off x="-127229" y="-200498"/>
            <a:ext cx="1080120" cy="1080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5"/>
          <p:cNvSpPr/>
          <p:nvPr/>
        </p:nvSpPr>
        <p:spPr>
          <a:xfrm flipV="1">
            <a:off x="9018748" y="-20538"/>
            <a:ext cx="161764" cy="228371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 rot="10800000" flipV="1">
            <a:off x="-36511" y="3386280"/>
            <a:ext cx="161764" cy="177775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547569" y="339502"/>
            <a:ext cx="8048863" cy="4464496"/>
          </a:xfrm>
          <a:prstGeom prst="frame">
            <a:avLst>
              <a:gd name="adj1" fmla="val 1900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3418499">
            <a:off x="922904" y="663556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4723353">
            <a:off x="294029" y="1292445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3418499">
            <a:off x="5909631" y="4326095"/>
            <a:ext cx="265655" cy="2656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4723353">
            <a:off x="6065856" y="3819313"/>
            <a:ext cx="265655" cy="2656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FBB25B-29FE-4E34-AC71-58F6AED69035}"/>
              </a:ext>
            </a:extLst>
          </p:cNvPr>
          <p:cNvSpPr txBox="1"/>
          <p:nvPr/>
        </p:nvSpPr>
        <p:spPr>
          <a:xfrm>
            <a:off x="1367306" y="571478"/>
            <a:ext cx="3204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2.</a:t>
            </a:r>
            <a:r>
              <a:rPr lang="zh-CN" altLang="en-US" sz="40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基本原理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A298C5-5946-4F5F-B8A9-C5767F15461B}"/>
              </a:ext>
            </a:extLst>
          </p:cNvPr>
          <p:cNvSpPr txBox="1"/>
          <p:nvPr/>
        </p:nvSpPr>
        <p:spPr>
          <a:xfrm>
            <a:off x="725811" y="1530288"/>
            <a:ext cx="3552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由</a:t>
            </a:r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zh-CN" altLang="en-US" sz="3600" dirty="0">
                <a:solidFill>
                  <a:schemeClr val="bg1"/>
                </a:solidFill>
              </a:rPr>
              <a:t>颗已知的卫星的瞬间位置确定待测点的位置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F7F5DC-0837-40C4-A9DB-DB21260A0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10" y="770042"/>
            <a:ext cx="3848602" cy="36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717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794278">
            <a:off x="-127229" y="-200498"/>
            <a:ext cx="1080120" cy="1080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5"/>
          <p:cNvSpPr/>
          <p:nvPr/>
        </p:nvSpPr>
        <p:spPr>
          <a:xfrm flipV="1">
            <a:off x="9018748" y="-20538"/>
            <a:ext cx="161764" cy="228371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 rot="10800000" flipV="1">
            <a:off x="-36511" y="3386280"/>
            <a:ext cx="161764" cy="177775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547569" y="339502"/>
            <a:ext cx="8048863" cy="4464496"/>
          </a:xfrm>
          <a:prstGeom prst="frame">
            <a:avLst>
              <a:gd name="adj1" fmla="val 1900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573092" y="1205277"/>
            <a:ext cx="3265541" cy="3210027"/>
          </a:xfrm>
          <a:prstGeom prst="roundRect">
            <a:avLst>
              <a:gd name="adj" fmla="val 4681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r>
              <a:rPr lang="zh-CN" altLang="en-US" sz="2400" dirty="0"/>
              <a:t>、对</a:t>
            </a:r>
            <a:r>
              <a:rPr lang="en-US" altLang="zh-CN" sz="2400" dirty="0"/>
              <a:t>GPS</a:t>
            </a:r>
            <a:r>
              <a:rPr lang="zh-CN" altLang="en-US" sz="2400" dirty="0"/>
              <a:t>系统的管理</a:t>
            </a:r>
            <a:endParaRPr lang="en-US" altLang="zh-CN" sz="2400" dirty="0"/>
          </a:p>
          <a:p>
            <a:pPr algn="ctr"/>
            <a:r>
              <a:rPr lang="en-US" altLang="zh-CN" sz="2400" dirty="0"/>
              <a:t>2</a:t>
            </a:r>
            <a:r>
              <a:rPr lang="zh-CN" altLang="en-US" sz="2400" dirty="0"/>
              <a:t>、对卫星轨道的计算</a:t>
            </a:r>
            <a:endParaRPr lang="en-US" altLang="zh-CN" sz="2400" dirty="0"/>
          </a:p>
          <a:p>
            <a:pPr algn="ctr"/>
            <a:r>
              <a:rPr lang="en-US" altLang="zh-CN" sz="2400" dirty="0"/>
              <a:t>3</a:t>
            </a:r>
            <a:r>
              <a:rPr lang="zh-CN" altLang="en-US" sz="2400" dirty="0"/>
              <a:t>、对用户的数据处理</a:t>
            </a:r>
          </a:p>
        </p:txBody>
      </p:sp>
      <p:sp>
        <p:nvSpPr>
          <p:cNvPr id="45" name="矩形 44"/>
          <p:cNvSpPr/>
          <p:nvPr/>
        </p:nvSpPr>
        <p:spPr>
          <a:xfrm rot="3418499">
            <a:off x="922904" y="663556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4723353">
            <a:off x="294029" y="1292445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3418499">
            <a:off x="5909631" y="4326095"/>
            <a:ext cx="265655" cy="2656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4723353">
            <a:off x="6065856" y="3819313"/>
            <a:ext cx="265655" cy="2656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8EEAFC-EB21-4E60-88BD-01F91D02BA39}"/>
              </a:ext>
            </a:extLst>
          </p:cNvPr>
          <p:cNvSpPr txBox="1"/>
          <p:nvPr/>
        </p:nvSpPr>
        <p:spPr>
          <a:xfrm>
            <a:off x="874669" y="460472"/>
            <a:ext cx="7084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、计算机在</a:t>
            </a:r>
            <a:r>
              <a:rPr lang="en-US" altLang="zh-CN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GPS</a:t>
            </a:r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中的作用</a:t>
            </a: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DFA28B36-CD8A-4522-8BC8-4494E3FB606D}"/>
              </a:ext>
            </a:extLst>
          </p:cNvPr>
          <p:cNvSpPr/>
          <p:nvPr/>
        </p:nvSpPr>
        <p:spPr>
          <a:xfrm>
            <a:off x="5312324" y="1319698"/>
            <a:ext cx="2973980" cy="2872061"/>
          </a:xfrm>
          <a:prstGeom prst="roundRect">
            <a:avLst>
              <a:gd name="adj" fmla="val 4681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如果没有计算机的支持，人类不可能进入空间时代，也不可能产生全球定位系统</a:t>
            </a:r>
          </a:p>
        </p:txBody>
      </p:sp>
    </p:spTree>
    <p:extLst>
      <p:ext uri="{BB962C8B-B14F-4D97-AF65-F5344CB8AC3E}">
        <p14:creationId xmlns:p14="http://schemas.microsoft.com/office/powerpoint/2010/main" val="4227287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794278">
            <a:off x="-127229" y="-200498"/>
            <a:ext cx="1080120" cy="1080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5"/>
          <p:cNvSpPr/>
          <p:nvPr/>
        </p:nvSpPr>
        <p:spPr>
          <a:xfrm flipV="1">
            <a:off x="9018748" y="-20538"/>
            <a:ext cx="161764" cy="228371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 rot="10800000" flipV="1">
            <a:off x="-36511" y="3386280"/>
            <a:ext cx="161764" cy="177775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547569" y="339502"/>
            <a:ext cx="8048863" cy="4464496"/>
          </a:xfrm>
          <a:prstGeom prst="frame">
            <a:avLst>
              <a:gd name="adj1" fmla="val 1900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3418499">
            <a:off x="922904" y="663556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4723353">
            <a:off x="294029" y="1292445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3418499">
            <a:off x="5931653" y="4285513"/>
            <a:ext cx="265655" cy="318159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4723353">
            <a:off x="6091615" y="3787910"/>
            <a:ext cx="265655" cy="318159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FBB25B-29FE-4E34-AC71-58F6AED69035}"/>
              </a:ext>
            </a:extLst>
          </p:cNvPr>
          <p:cNvSpPr txBox="1"/>
          <p:nvPr/>
        </p:nvSpPr>
        <p:spPr>
          <a:xfrm>
            <a:off x="589371" y="1271287"/>
            <a:ext cx="628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4.</a:t>
            </a:r>
            <a:r>
              <a:rPr lang="zh-CN" altLang="en-US" sz="48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应用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C944B85-5295-464E-B829-BBF414C93A3A}"/>
              </a:ext>
            </a:extLst>
          </p:cNvPr>
          <p:cNvGrpSpPr/>
          <p:nvPr/>
        </p:nvGrpSpPr>
        <p:grpSpPr>
          <a:xfrm>
            <a:off x="5106128" y="2756177"/>
            <a:ext cx="3201888" cy="1705353"/>
            <a:chOff x="1226096" y="746767"/>
            <a:chExt cx="3201888" cy="1705353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84EFF74-AD56-4D7C-923E-B99A2EB836CD}"/>
                </a:ext>
              </a:extLst>
            </p:cNvPr>
            <p:cNvGrpSpPr/>
            <p:nvPr/>
          </p:nvGrpSpPr>
          <p:grpSpPr>
            <a:xfrm>
              <a:off x="1226096" y="746767"/>
              <a:ext cx="3201888" cy="1705353"/>
              <a:chOff x="1226096" y="746767"/>
              <a:chExt cx="3201888" cy="1705353"/>
            </a:xfrm>
          </p:grpSpPr>
          <p:sp>
            <p:nvSpPr>
              <p:cNvPr id="62" name="剪去对角的矩形 92">
                <a:extLst>
                  <a:ext uri="{FF2B5EF4-FFF2-40B4-BE49-F238E27FC236}">
                    <a16:creationId xmlns:a16="http://schemas.microsoft.com/office/drawing/2014/main" id="{5DC7E09B-3257-47DB-BE7B-90D3637BD798}"/>
                  </a:ext>
                </a:extLst>
              </p:cNvPr>
              <p:cNvSpPr/>
              <p:nvPr/>
            </p:nvSpPr>
            <p:spPr>
              <a:xfrm>
                <a:off x="1226096" y="746767"/>
                <a:ext cx="3201888" cy="1705353"/>
              </a:xfrm>
              <a:prstGeom prst="snip2DiagRect">
                <a:avLst/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6203D349-156A-4576-8428-DA7CC98FEA2C}"/>
                  </a:ext>
                </a:extLst>
              </p:cNvPr>
              <p:cNvGrpSpPr/>
              <p:nvPr/>
            </p:nvGrpSpPr>
            <p:grpSpPr>
              <a:xfrm>
                <a:off x="1326903" y="823876"/>
                <a:ext cx="292769" cy="1116909"/>
                <a:chOff x="1254894" y="823876"/>
                <a:chExt cx="292769" cy="1116909"/>
              </a:xfrm>
            </p:grpSpPr>
            <p:sp>
              <p:nvSpPr>
                <p:cNvPr id="64" name="燕尾形 94">
                  <a:extLst>
                    <a:ext uri="{FF2B5EF4-FFF2-40B4-BE49-F238E27FC236}">
                      <a16:creationId xmlns:a16="http://schemas.microsoft.com/office/drawing/2014/main" id="{0286CDD1-19C6-45C2-80D1-A14C27F12866}"/>
                    </a:ext>
                  </a:extLst>
                </p:cNvPr>
                <p:cNvSpPr/>
                <p:nvPr/>
              </p:nvSpPr>
              <p:spPr>
                <a:xfrm rot="5400000">
                  <a:off x="1252556" y="826214"/>
                  <a:ext cx="297445" cy="292769"/>
                </a:xfrm>
                <a:prstGeom prst="chevron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燕尾形 95">
                  <a:extLst>
                    <a:ext uri="{FF2B5EF4-FFF2-40B4-BE49-F238E27FC236}">
                      <a16:creationId xmlns:a16="http://schemas.microsoft.com/office/drawing/2014/main" id="{5A91A68B-6A9C-4EB7-BA04-F8DD19CE5117}"/>
                    </a:ext>
                  </a:extLst>
                </p:cNvPr>
                <p:cNvSpPr/>
                <p:nvPr/>
              </p:nvSpPr>
              <p:spPr>
                <a:xfrm rot="5400000">
                  <a:off x="1252556" y="1099369"/>
                  <a:ext cx="297445" cy="292769"/>
                </a:xfrm>
                <a:prstGeom prst="chevron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燕尾形 96">
                  <a:extLst>
                    <a:ext uri="{FF2B5EF4-FFF2-40B4-BE49-F238E27FC236}">
                      <a16:creationId xmlns:a16="http://schemas.microsoft.com/office/drawing/2014/main" id="{D16C0326-8DAD-4085-8A2A-3DF96A69FAE6}"/>
                    </a:ext>
                  </a:extLst>
                </p:cNvPr>
                <p:cNvSpPr/>
                <p:nvPr/>
              </p:nvSpPr>
              <p:spPr>
                <a:xfrm rot="5400000">
                  <a:off x="1252556" y="1372524"/>
                  <a:ext cx="297445" cy="292769"/>
                </a:xfrm>
                <a:prstGeom prst="chevron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燕尾形 97">
                  <a:extLst>
                    <a:ext uri="{FF2B5EF4-FFF2-40B4-BE49-F238E27FC236}">
                      <a16:creationId xmlns:a16="http://schemas.microsoft.com/office/drawing/2014/main" id="{56FA8599-D1A2-4FEF-9E8B-21810F519CC0}"/>
                    </a:ext>
                  </a:extLst>
                </p:cNvPr>
                <p:cNvSpPr/>
                <p:nvPr/>
              </p:nvSpPr>
              <p:spPr>
                <a:xfrm rot="5400000">
                  <a:off x="1252556" y="1645678"/>
                  <a:ext cx="297445" cy="292769"/>
                </a:xfrm>
                <a:prstGeom prst="chevron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1" name="剪去对角的矩形 91">
              <a:extLst>
                <a:ext uri="{FF2B5EF4-FFF2-40B4-BE49-F238E27FC236}">
                  <a16:creationId xmlns:a16="http://schemas.microsoft.com/office/drawing/2014/main" id="{28D24FAE-DEBA-4900-96E7-E225D04047F4}"/>
                </a:ext>
              </a:extLst>
            </p:cNvPr>
            <p:cNvSpPr/>
            <p:nvPr/>
          </p:nvSpPr>
          <p:spPr>
            <a:xfrm>
              <a:off x="1691680" y="862430"/>
              <a:ext cx="2592288" cy="1493296"/>
            </a:xfrm>
            <a:prstGeom prst="snip2DiagRect">
              <a:avLst>
                <a:gd name="adj1" fmla="val 0"/>
                <a:gd name="adj2" fmla="val 15309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CCF2E19-4E14-4351-8165-7FADCE7CD2E6}"/>
              </a:ext>
            </a:extLst>
          </p:cNvPr>
          <p:cNvGrpSpPr/>
          <p:nvPr/>
        </p:nvGrpSpPr>
        <p:grpSpPr>
          <a:xfrm>
            <a:off x="1481925" y="2703573"/>
            <a:ext cx="3201888" cy="1705353"/>
            <a:chOff x="1226096" y="746767"/>
            <a:chExt cx="3201888" cy="17053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829E531-4DE3-46F9-92A4-E23DE4CA1864}"/>
                </a:ext>
              </a:extLst>
            </p:cNvPr>
            <p:cNvGrpSpPr/>
            <p:nvPr/>
          </p:nvGrpSpPr>
          <p:grpSpPr>
            <a:xfrm>
              <a:off x="1226096" y="746767"/>
              <a:ext cx="3201888" cy="1705353"/>
              <a:chOff x="1226096" y="746767"/>
              <a:chExt cx="3201888" cy="1705353"/>
            </a:xfrm>
          </p:grpSpPr>
          <p:sp>
            <p:nvSpPr>
              <p:cNvPr id="71" name="剪去对角的矩形 101">
                <a:extLst>
                  <a:ext uri="{FF2B5EF4-FFF2-40B4-BE49-F238E27FC236}">
                    <a16:creationId xmlns:a16="http://schemas.microsoft.com/office/drawing/2014/main" id="{13726A79-E6C1-4944-920F-C693A281B285}"/>
                  </a:ext>
                </a:extLst>
              </p:cNvPr>
              <p:cNvSpPr/>
              <p:nvPr/>
            </p:nvSpPr>
            <p:spPr>
              <a:xfrm>
                <a:off x="1226096" y="746767"/>
                <a:ext cx="3201888" cy="1705353"/>
              </a:xfrm>
              <a:prstGeom prst="snip2DiagRect">
                <a:avLst/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6085AF96-D9ED-4B97-8F1E-E252D590D9E1}"/>
                  </a:ext>
                </a:extLst>
              </p:cNvPr>
              <p:cNvGrpSpPr/>
              <p:nvPr/>
            </p:nvGrpSpPr>
            <p:grpSpPr>
              <a:xfrm>
                <a:off x="1326903" y="823876"/>
                <a:ext cx="292769" cy="843755"/>
                <a:chOff x="1254894" y="823876"/>
                <a:chExt cx="292769" cy="843755"/>
              </a:xfrm>
            </p:grpSpPr>
            <p:sp>
              <p:nvSpPr>
                <p:cNvPr id="73" name="燕尾形 103">
                  <a:extLst>
                    <a:ext uri="{FF2B5EF4-FFF2-40B4-BE49-F238E27FC236}">
                      <a16:creationId xmlns:a16="http://schemas.microsoft.com/office/drawing/2014/main" id="{F31437E4-6A33-4CA7-B82A-88A6E956F457}"/>
                    </a:ext>
                  </a:extLst>
                </p:cNvPr>
                <p:cNvSpPr/>
                <p:nvPr/>
              </p:nvSpPr>
              <p:spPr>
                <a:xfrm rot="5400000">
                  <a:off x="1252556" y="826214"/>
                  <a:ext cx="297445" cy="292769"/>
                </a:xfrm>
                <a:prstGeom prst="chevron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燕尾形 104">
                  <a:extLst>
                    <a:ext uri="{FF2B5EF4-FFF2-40B4-BE49-F238E27FC236}">
                      <a16:creationId xmlns:a16="http://schemas.microsoft.com/office/drawing/2014/main" id="{7594195D-212A-4B7E-BF83-892FAD146E3E}"/>
                    </a:ext>
                  </a:extLst>
                </p:cNvPr>
                <p:cNvSpPr/>
                <p:nvPr/>
              </p:nvSpPr>
              <p:spPr>
                <a:xfrm rot="5400000">
                  <a:off x="1252556" y="1099369"/>
                  <a:ext cx="297445" cy="292769"/>
                </a:xfrm>
                <a:prstGeom prst="chevron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燕尾形 105">
                  <a:extLst>
                    <a:ext uri="{FF2B5EF4-FFF2-40B4-BE49-F238E27FC236}">
                      <a16:creationId xmlns:a16="http://schemas.microsoft.com/office/drawing/2014/main" id="{1962F7FF-5DCC-414B-BE45-E330F060A194}"/>
                    </a:ext>
                  </a:extLst>
                </p:cNvPr>
                <p:cNvSpPr/>
                <p:nvPr/>
              </p:nvSpPr>
              <p:spPr>
                <a:xfrm rot="5400000">
                  <a:off x="1252556" y="1372524"/>
                  <a:ext cx="297445" cy="292769"/>
                </a:xfrm>
                <a:prstGeom prst="chevron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0" name="剪去对角的矩形 100">
              <a:extLst>
                <a:ext uri="{FF2B5EF4-FFF2-40B4-BE49-F238E27FC236}">
                  <a16:creationId xmlns:a16="http://schemas.microsoft.com/office/drawing/2014/main" id="{D3C0A876-5511-4381-9893-EB72BD04D3CA}"/>
                </a:ext>
              </a:extLst>
            </p:cNvPr>
            <p:cNvSpPr/>
            <p:nvPr/>
          </p:nvSpPr>
          <p:spPr>
            <a:xfrm>
              <a:off x="1691680" y="862430"/>
              <a:ext cx="2592288" cy="1493296"/>
            </a:xfrm>
            <a:prstGeom prst="snip2DiagRect">
              <a:avLst>
                <a:gd name="adj1" fmla="val 0"/>
                <a:gd name="adj2" fmla="val 15309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4B9B45C-B670-4993-9977-AC928C88FFF1}"/>
              </a:ext>
            </a:extLst>
          </p:cNvPr>
          <p:cNvGrpSpPr/>
          <p:nvPr/>
        </p:nvGrpSpPr>
        <p:grpSpPr>
          <a:xfrm>
            <a:off x="5057269" y="667044"/>
            <a:ext cx="3201888" cy="1705353"/>
            <a:chOff x="1226096" y="746767"/>
            <a:chExt cx="3201888" cy="1705353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8C88C66-F7D4-44E4-852F-A7ED0A050205}"/>
                </a:ext>
              </a:extLst>
            </p:cNvPr>
            <p:cNvGrpSpPr/>
            <p:nvPr/>
          </p:nvGrpSpPr>
          <p:grpSpPr>
            <a:xfrm>
              <a:off x="1226096" y="746767"/>
              <a:ext cx="3201888" cy="1705353"/>
              <a:chOff x="1226096" y="746767"/>
              <a:chExt cx="3201888" cy="1705353"/>
            </a:xfrm>
          </p:grpSpPr>
          <p:sp>
            <p:nvSpPr>
              <p:cNvPr id="79" name="剪去对角的矩形 110">
                <a:extLst>
                  <a:ext uri="{FF2B5EF4-FFF2-40B4-BE49-F238E27FC236}">
                    <a16:creationId xmlns:a16="http://schemas.microsoft.com/office/drawing/2014/main" id="{13A004F6-9F79-45D0-9701-0D196E9A7988}"/>
                  </a:ext>
                </a:extLst>
              </p:cNvPr>
              <p:cNvSpPr/>
              <p:nvPr/>
            </p:nvSpPr>
            <p:spPr>
              <a:xfrm>
                <a:off x="1226096" y="746767"/>
                <a:ext cx="3201888" cy="1705353"/>
              </a:xfrm>
              <a:prstGeom prst="snip2DiagRect">
                <a:avLst/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497319BF-AF0D-479A-93E6-15B20473AC45}"/>
                  </a:ext>
                </a:extLst>
              </p:cNvPr>
              <p:cNvGrpSpPr/>
              <p:nvPr/>
            </p:nvGrpSpPr>
            <p:grpSpPr>
              <a:xfrm>
                <a:off x="1326903" y="823876"/>
                <a:ext cx="292769" cy="570600"/>
                <a:chOff x="1254894" y="823876"/>
                <a:chExt cx="292769" cy="570600"/>
              </a:xfrm>
            </p:grpSpPr>
            <p:sp>
              <p:nvSpPr>
                <p:cNvPr id="81" name="燕尾形 112">
                  <a:extLst>
                    <a:ext uri="{FF2B5EF4-FFF2-40B4-BE49-F238E27FC236}">
                      <a16:creationId xmlns:a16="http://schemas.microsoft.com/office/drawing/2014/main" id="{C4CB0C83-C4DD-4128-B817-BABCE572DCCF}"/>
                    </a:ext>
                  </a:extLst>
                </p:cNvPr>
                <p:cNvSpPr/>
                <p:nvPr/>
              </p:nvSpPr>
              <p:spPr>
                <a:xfrm rot="5400000">
                  <a:off x="1252556" y="826214"/>
                  <a:ext cx="297445" cy="292769"/>
                </a:xfrm>
                <a:prstGeom prst="chevron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燕尾形 113">
                  <a:extLst>
                    <a:ext uri="{FF2B5EF4-FFF2-40B4-BE49-F238E27FC236}">
                      <a16:creationId xmlns:a16="http://schemas.microsoft.com/office/drawing/2014/main" id="{8A5DA153-ADF8-488D-8B4D-7CD960C7840A}"/>
                    </a:ext>
                  </a:extLst>
                </p:cNvPr>
                <p:cNvSpPr/>
                <p:nvPr/>
              </p:nvSpPr>
              <p:spPr>
                <a:xfrm rot="5400000">
                  <a:off x="1252556" y="1099369"/>
                  <a:ext cx="297445" cy="292769"/>
                </a:xfrm>
                <a:prstGeom prst="chevron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8" name="剪去对角的矩形 109">
              <a:extLst>
                <a:ext uri="{FF2B5EF4-FFF2-40B4-BE49-F238E27FC236}">
                  <a16:creationId xmlns:a16="http://schemas.microsoft.com/office/drawing/2014/main" id="{1B1F5E4C-34C9-4F99-9DF1-55980C32CA03}"/>
                </a:ext>
              </a:extLst>
            </p:cNvPr>
            <p:cNvSpPr/>
            <p:nvPr/>
          </p:nvSpPr>
          <p:spPr>
            <a:xfrm>
              <a:off x="1691680" y="862430"/>
              <a:ext cx="2592288" cy="1493296"/>
            </a:xfrm>
            <a:prstGeom prst="snip2DiagRect">
              <a:avLst>
                <a:gd name="adj1" fmla="val 0"/>
                <a:gd name="adj2" fmla="val 15309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TextBox 117">
            <a:extLst>
              <a:ext uri="{FF2B5EF4-FFF2-40B4-BE49-F238E27FC236}">
                <a16:creationId xmlns:a16="http://schemas.microsoft.com/office/drawing/2014/main" id="{27475751-5E91-436E-BBB8-D60F044B5601}"/>
              </a:ext>
            </a:extLst>
          </p:cNvPr>
          <p:cNvSpPr txBox="1"/>
          <p:nvPr/>
        </p:nvSpPr>
        <p:spPr>
          <a:xfrm>
            <a:off x="5578256" y="1217544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交通系统</a:t>
            </a:r>
          </a:p>
        </p:txBody>
      </p:sp>
      <p:sp>
        <p:nvSpPr>
          <p:cNvPr id="84" name="TextBox 118">
            <a:extLst>
              <a:ext uri="{FF2B5EF4-FFF2-40B4-BE49-F238E27FC236}">
                <a16:creationId xmlns:a16="http://schemas.microsoft.com/office/drawing/2014/main" id="{B84963C0-98DF-4EA3-8C8F-192551A4D523}"/>
              </a:ext>
            </a:extLst>
          </p:cNvPr>
          <p:cNvSpPr txBox="1"/>
          <p:nvPr/>
        </p:nvSpPr>
        <p:spPr>
          <a:xfrm>
            <a:off x="1885932" y="3303655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军事</a:t>
            </a:r>
          </a:p>
        </p:txBody>
      </p:sp>
      <p:sp>
        <p:nvSpPr>
          <p:cNvPr id="85" name="TextBox 119">
            <a:extLst>
              <a:ext uri="{FF2B5EF4-FFF2-40B4-BE49-F238E27FC236}">
                <a16:creationId xmlns:a16="http://schemas.microsoft.com/office/drawing/2014/main" id="{993B4168-012B-4EE6-8446-3CB1D204BAD5}"/>
              </a:ext>
            </a:extLst>
          </p:cNvPr>
          <p:cNvSpPr txBox="1"/>
          <p:nvPr/>
        </p:nvSpPr>
        <p:spPr>
          <a:xfrm>
            <a:off x="5529482" y="3392814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物流跟踪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5EBB660-CF4F-4369-AC94-D80B70A9FA81}"/>
              </a:ext>
            </a:extLst>
          </p:cNvPr>
          <p:cNvGrpSpPr/>
          <p:nvPr/>
        </p:nvGrpSpPr>
        <p:grpSpPr>
          <a:xfrm>
            <a:off x="1452287" y="603148"/>
            <a:ext cx="3201888" cy="1705353"/>
            <a:chOff x="1226096" y="746767"/>
            <a:chExt cx="3201888" cy="170535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341631F3-73C6-4AAE-8812-BB86612AFEA5}"/>
                </a:ext>
              </a:extLst>
            </p:cNvPr>
            <p:cNvGrpSpPr/>
            <p:nvPr/>
          </p:nvGrpSpPr>
          <p:grpSpPr>
            <a:xfrm>
              <a:off x="1226096" y="746767"/>
              <a:ext cx="3201888" cy="1705353"/>
              <a:chOff x="1226096" y="746767"/>
              <a:chExt cx="3201888" cy="1705353"/>
            </a:xfrm>
          </p:grpSpPr>
          <p:sp>
            <p:nvSpPr>
              <p:cNvPr id="89" name="剪去对角的矩形 101">
                <a:extLst>
                  <a:ext uri="{FF2B5EF4-FFF2-40B4-BE49-F238E27FC236}">
                    <a16:creationId xmlns:a16="http://schemas.microsoft.com/office/drawing/2014/main" id="{2B8C9D30-8329-4292-A8D1-89887FBFAF58}"/>
                  </a:ext>
                </a:extLst>
              </p:cNvPr>
              <p:cNvSpPr/>
              <p:nvPr/>
            </p:nvSpPr>
            <p:spPr>
              <a:xfrm>
                <a:off x="1226096" y="746767"/>
                <a:ext cx="3201888" cy="1705353"/>
              </a:xfrm>
              <a:prstGeom prst="snip2DiagRect">
                <a:avLst/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燕尾形 103">
                <a:extLst>
                  <a:ext uri="{FF2B5EF4-FFF2-40B4-BE49-F238E27FC236}">
                    <a16:creationId xmlns:a16="http://schemas.microsoft.com/office/drawing/2014/main" id="{80DF1F97-B9D8-43D0-9376-175F8DD9724B}"/>
                  </a:ext>
                </a:extLst>
              </p:cNvPr>
              <p:cNvSpPr/>
              <p:nvPr/>
            </p:nvSpPr>
            <p:spPr>
              <a:xfrm rot="5400000">
                <a:off x="1324565" y="826214"/>
                <a:ext cx="297445" cy="292769"/>
              </a:xfrm>
              <a:prstGeom prst="chevr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剪去对角的矩形 100">
              <a:extLst>
                <a:ext uri="{FF2B5EF4-FFF2-40B4-BE49-F238E27FC236}">
                  <a16:creationId xmlns:a16="http://schemas.microsoft.com/office/drawing/2014/main" id="{4CD3ED63-2211-4E08-9C73-BFFF88C0A985}"/>
                </a:ext>
              </a:extLst>
            </p:cNvPr>
            <p:cNvSpPr/>
            <p:nvPr/>
          </p:nvSpPr>
          <p:spPr>
            <a:xfrm>
              <a:off x="1691680" y="862430"/>
              <a:ext cx="2592288" cy="1493296"/>
            </a:xfrm>
            <a:prstGeom prst="snip2DiagRect">
              <a:avLst>
                <a:gd name="adj1" fmla="val 0"/>
                <a:gd name="adj2" fmla="val 15309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06F015A-6867-4EC2-956B-E2681675DB64}"/>
              </a:ext>
            </a:extLst>
          </p:cNvPr>
          <p:cNvSpPr txBox="1"/>
          <p:nvPr/>
        </p:nvSpPr>
        <p:spPr>
          <a:xfrm>
            <a:off x="2603798" y="1121321"/>
            <a:ext cx="147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测量</a:t>
            </a:r>
          </a:p>
        </p:txBody>
      </p:sp>
    </p:spTree>
    <p:extLst>
      <p:ext uri="{BB962C8B-B14F-4D97-AF65-F5344CB8AC3E}">
        <p14:creationId xmlns:p14="http://schemas.microsoft.com/office/powerpoint/2010/main" val="4748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794278">
            <a:off x="-127229" y="-200498"/>
            <a:ext cx="1080120" cy="1080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流程图: 手动输入 5"/>
          <p:cNvSpPr/>
          <p:nvPr/>
        </p:nvSpPr>
        <p:spPr>
          <a:xfrm flipV="1">
            <a:off x="9018748" y="-20538"/>
            <a:ext cx="161764" cy="228371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流程图: 手动输入 6"/>
          <p:cNvSpPr/>
          <p:nvPr/>
        </p:nvSpPr>
        <p:spPr>
          <a:xfrm rot="10800000" flipV="1">
            <a:off x="-36511" y="3386280"/>
            <a:ext cx="161764" cy="1777758"/>
          </a:xfrm>
          <a:prstGeom prst="flowChartManualInpu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547569" y="339502"/>
            <a:ext cx="8048863" cy="4464496"/>
          </a:xfrm>
          <a:prstGeom prst="frame">
            <a:avLst>
              <a:gd name="adj1" fmla="val 1900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35596" y="1274798"/>
            <a:ext cx="7416824" cy="3275753"/>
          </a:xfrm>
          <a:prstGeom prst="roundRect">
            <a:avLst>
              <a:gd name="adj" fmla="val 4681"/>
            </a:avLst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 rot="3418499">
            <a:off x="922904" y="663556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 rot="4723353">
            <a:off x="294029" y="1292445"/>
            <a:ext cx="454604" cy="4545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 rot="3418499">
            <a:off x="5909631" y="4326095"/>
            <a:ext cx="265655" cy="2656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 rot="4723353">
            <a:off x="6065856" y="3819313"/>
            <a:ext cx="265655" cy="2656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FBB25B-29FE-4E34-AC71-58F6AED69035}"/>
              </a:ext>
            </a:extLst>
          </p:cNvPr>
          <p:cNvSpPr txBox="1"/>
          <p:nvPr/>
        </p:nvSpPr>
        <p:spPr>
          <a:xfrm>
            <a:off x="1331640" y="576389"/>
            <a:ext cx="3492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未来发展趋势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4B0F62-C044-431D-87AB-E1DFBD28E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85" y="1296934"/>
            <a:ext cx="3376949" cy="3231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425EB1-C248-435A-936B-2B2F9250E117}"/>
              </a:ext>
            </a:extLst>
          </p:cNvPr>
          <p:cNvSpPr txBox="1"/>
          <p:nvPr/>
        </p:nvSpPr>
        <p:spPr>
          <a:xfrm>
            <a:off x="4531159" y="1663196"/>
            <a:ext cx="3708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、优化算法，提高定位精度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、与网络结合，实现建筑物内精确定位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061616" y="1869750"/>
            <a:ext cx="7020768" cy="1404000"/>
            <a:chOff x="1187624" y="2001054"/>
            <a:chExt cx="7020768" cy="1404000"/>
          </a:xfrm>
        </p:grpSpPr>
        <p:grpSp>
          <p:nvGrpSpPr>
            <p:cNvPr id="25" name="组合 24"/>
            <p:cNvGrpSpPr/>
            <p:nvPr/>
          </p:nvGrpSpPr>
          <p:grpSpPr>
            <a:xfrm>
              <a:off x="1187624" y="2001054"/>
              <a:ext cx="900000" cy="1404000"/>
              <a:chOff x="1475656" y="1923678"/>
              <a:chExt cx="900000" cy="14040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475656" y="1923678"/>
                <a:ext cx="900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 rot="5400000">
                <a:off x="1277656" y="2625678"/>
                <a:ext cx="1296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410264" y="2001054"/>
              <a:ext cx="900000" cy="1404000"/>
              <a:chOff x="2699792" y="1923678"/>
              <a:chExt cx="900000" cy="1404000"/>
            </a:xfrm>
          </p:grpSpPr>
          <p:sp>
            <p:nvSpPr>
              <p:cNvPr id="4" name="矩形 3"/>
              <p:cNvSpPr/>
              <p:nvPr/>
            </p:nvSpPr>
            <p:spPr>
              <a:xfrm rot="5400000">
                <a:off x="2051792" y="2571678"/>
                <a:ext cx="1404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 rot="5400000">
                <a:off x="2843792" y="2571678"/>
                <a:ext cx="1404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07792" y="2571678"/>
                <a:ext cx="684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632904" y="2001054"/>
              <a:ext cx="900088" cy="1404000"/>
              <a:chOff x="3995936" y="1923678"/>
              <a:chExt cx="900088" cy="1404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104024" y="2571678"/>
                <a:ext cx="684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995936" y="1923678"/>
                <a:ext cx="900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rot="5400000">
                <a:off x="3402024" y="2625678"/>
                <a:ext cx="1296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4194024" y="2625678"/>
                <a:ext cx="1296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308304" y="2001054"/>
              <a:ext cx="900088" cy="1404000"/>
              <a:chOff x="6642280" y="1923678"/>
              <a:chExt cx="900088" cy="140400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750368" y="2571678"/>
                <a:ext cx="684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642280" y="1923678"/>
                <a:ext cx="900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6372368" y="2301678"/>
                <a:ext cx="648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5400000">
                <a:off x="7164368" y="2841678"/>
                <a:ext cx="648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642280" y="3219678"/>
                <a:ext cx="900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855632" y="2001054"/>
              <a:ext cx="900000" cy="1404000"/>
              <a:chOff x="5292168" y="1923678"/>
              <a:chExt cx="900000" cy="1404000"/>
            </a:xfrm>
          </p:grpSpPr>
          <p:sp>
            <p:nvSpPr>
              <p:cNvPr id="14" name="矩形 13"/>
              <p:cNvSpPr/>
              <p:nvPr/>
            </p:nvSpPr>
            <p:spPr>
              <a:xfrm rot="5400000">
                <a:off x="4644168" y="2571678"/>
                <a:ext cx="1404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5400000">
                <a:off x="5436168" y="2571678"/>
                <a:ext cx="1404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400168" y="1923678"/>
                <a:ext cx="396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 rot="5400000">
                <a:off x="5148168" y="2571678"/>
                <a:ext cx="1188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688168" y="3219678"/>
                <a:ext cx="396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078272" y="2001054"/>
              <a:ext cx="907392" cy="1404000"/>
              <a:chOff x="6444208" y="1923678"/>
              <a:chExt cx="907392" cy="1404000"/>
            </a:xfrm>
          </p:grpSpPr>
          <p:sp>
            <p:nvSpPr>
              <p:cNvPr id="30" name="矩形 29"/>
              <p:cNvSpPr/>
              <p:nvPr/>
            </p:nvSpPr>
            <p:spPr>
              <a:xfrm rot="5400000">
                <a:off x="5796208" y="2571678"/>
                <a:ext cx="1404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559600" y="2571678"/>
                <a:ext cx="684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 rot="5400000">
                <a:off x="6919600" y="2895678"/>
                <a:ext cx="756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 rot="5400000">
                <a:off x="6757437" y="2373678"/>
                <a:ext cx="288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 rot="5400000">
                <a:off x="7171600" y="1995678"/>
                <a:ext cx="252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47437" y="2177068"/>
                <a:ext cx="504000" cy="108000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17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30759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TC101859861[[fn=展销会]]</Template>
  <TotalTime>707</TotalTime>
  <Words>181</Words>
  <Application>Microsoft Office PowerPoint</Application>
  <PresentationFormat>全屏显示(16:9)</PresentationFormat>
  <Paragraphs>51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Microsoft YaHei UI</vt:lpstr>
      <vt:lpstr>黑体</vt:lpstr>
      <vt:lpstr>华文琥珀</vt:lpstr>
      <vt:lpstr>华文中宋</vt:lpstr>
      <vt:lpstr>Arial</vt:lpstr>
      <vt:lpstr>Arial Narrow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12759</dc:creator>
  <cp:lastModifiedBy>sea moon</cp:lastModifiedBy>
  <cp:revision>133</cp:revision>
  <dcterms:modified xsi:type="dcterms:W3CDTF">2020-12-25T03:45:23Z</dcterms:modified>
</cp:coreProperties>
</file>