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strument Sans Medium" panose="020B0604020202020204" charset="0"/>
      <p:regular r:id="rId13"/>
    </p:embeddedFont>
    <p:embeddedFont>
      <p:font typeface="Instrument Sans Semi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435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0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120851" y="895040"/>
            <a:ext cx="5185458" cy="21206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505468"/>
                </a:solidFill>
                <a:latin typeface="Times New Roman" panose="02020603050405020304" pitchFamily="18" charset="0"/>
                <a:ea typeface="Instrument Sans Semi Bold" pitchFamily="34" charset="-122"/>
                <a:cs typeface="Times New Roman" panose="02020603050405020304" pitchFamily="18" charset="0"/>
              </a:rPr>
              <a:t>Introduction to Outcome-Based Education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437590" y="5871805"/>
            <a:ext cx="47982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..</a:t>
            </a:r>
            <a:endParaRPr lang="en-US" sz="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FE9B8-C44C-49F8-3D3C-3AF2EEA0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8" y="335665"/>
            <a:ext cx="8757173" cy="74193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DD0644-4685-8E9A-9151-9538AFB550A4}"/>
              </a:ext>
            </a:extLst>
          </p:cNvPr>
          <p:cNvSpPr txBox="1"/>
          <p:nvPr/>
        </p:nvSpPr>
        <p:spPr>
          <a:xfrm>
            <a:off x="9525000" y="3445186"/>
            <a:ext cx="41757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improve education by using a system that tracks and analyzes student performance based on specific learning goals. It helps teachers and institutions ensure students achieve desired outcomes effectively.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5378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Conclusion and Future Scope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955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373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Achievements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86381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OBE system enhances education quality and accountability.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2955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0919" y="337339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21814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Plans include LMS integration, mobile app, and analytics.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604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838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32876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Continuous improvement for modern education standards.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817DFC-DE33-9C0A-9C2B-7791E96C1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6720"/>
            <a:ext cx="6416040" cy="708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1" y="1537811"/>
            <a:ext cx="4845010" cy="8534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6" name="Text 3"/>
          <p:cNvSpPr/>
          <p:nvPr/>
        </p:nvSpPr>
        <p:spPr>
          <a:xfrm>
            <a:off x="274321" y="3265051"/>
            <a:ext cx="6690360" cy="2473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lack efficiency in tracking student progress and aligning it with learning outcomes. An automated system is needed to streamline and improve the Outcome-Based Education process.</a:t>
            </a:r>
          </a:p>
        </p:txBody>
      </p:sp>
      <p:sp>
        <p:nvSpPr>
          <p:cNvPr id="8" name="Text 5"/>
          <p:cNvSpPr/>
          <p:nvPr/>
        </p:nvSpPr>
        <p:spPr>
          <a:xfrm>
            <a:off x="5450919" y="3373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86381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530906" y="5838349"/>
            <a:ext cx="30933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66849" y="2804160"/>
            <a:ext cx="6819305" cy="4329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140B3-AE03-9F52-1908-C02BD7412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403401"/>
            <a:ext cx="7162800" cy="69208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459510" y="13476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Existing System and Challenges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7661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611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Manual Tools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10146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Reliance on MS Office causes inefficiency.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37661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611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Inefficiency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410146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Misaligned with outcome-driven objectives.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Lack of Adaptability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01337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 effective performance tracking in current system.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5B3057-0EAD-BB4B-9798-FB98BC9C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736216"/>
            <a:ext cx="6143031" cy="7056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56421" y="1714976"/>
            <a:ext cx="628019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Proposed OBE Management System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017306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  Key Features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Automation, accuracy, and accountability improvements.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937319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 Role-Based Access 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Customized views for Principal, Dean, HOD, Faculty, Admin.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017306" y="5661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   Operational Benefits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1516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Streamlined processes with data integrity.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E71E47-D674-4651-E98A-925AAF59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68"/>
            <a:ext cx="7017306" cy="70610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6333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System Design and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Technology Stack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PHP , , MySQL,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657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Centralized Database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Supports efficient user interactions and data management.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9207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Modular Components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Enables flexible system maintenance and scalability.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9258" y="2772906"/>
            <a:ext cx="5916097" cy="128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Modules and Their </a:t>
            </a:r>
          </a:p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Roles</a:t>
            </a:r>
            <a:endParaRPr lang="en-US" sz="4050" dirty="0"/>
          </a:p>
        </p:txBody>
      </p:sp>
      <p:sp>
        <p:nvSpPr>
          <p:cNvPr id="6" name="Text 3"/>
          <p:cNvSpPr/>
          <p:nvPr/>
        </p:nvSpPr>
        <p:spPr>
          <a:xfrm>
            <a:off x="935355" y="4237077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525107" y="4237077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935355" y="4829651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525107" y="4829651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4032111" y="5176539"/>
            <a:ext cx="13171884" cy="59257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7525107" y="5422225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935355" y="6014799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7525107" y="6014799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729258" y="6476048"/>
            <a:ext cx="13171884" cy="59257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35355" y="6607373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7525107" y="6607373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21" name="Text 18"/>
          <p:cNvSpPr/>
          <p:nvPr/>
        </p:nvSpPr>
        <p:spPr>
          <a:xfrm>
            <a:off x="935355" y="7199948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22" name="Text 19"/>
          <p:cNvSpPr/>
          <p:nvPr/>
        </p:nvSpPr>
        <p:spPr>
          <a:xfrm>
            <a:off x="7525107" y="7199948"/>
            <a:ext cx="616993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DD5961-B50A-4A4F-248C-079F1293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31" y="130135"/>
            <a:ext cx="7610475" cy="7724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97240" y="566380"/>
            <a:ext cx="5512712" cy="1286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Outcome Mapping and Attainment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620" y="1905596"/>
            <a:ext cx="1029295" cy="123515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25037" y="2265253"/>
            <a:ext cx="2947035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Course Outcomes (COs)</a:t>
            </a:r>
            <a:endParaRPr lang="en-US" sz="20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620" y="3210224"/>
            <a:ext cx="1029295" cy="123515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9860636" y="3522464"/>
            <a:ext cx="3342562" cy="380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Program Outcomes (POs)</a:t>
            </a:r>
            <a:endParaRPr lang="en-US" sz="20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620" y="4452165"/>
            <a:ext cx="1029295" cy="123515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9825037" y="4748154"/>
            <a:ext cx="4805363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Program Educational Objectives (PEOs)</a:t>
            </a:r>
            <a:endParaRPr lang="en-US" sz="20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619" y="5706427"/>
            <a:ext cx="1029295" cy="123515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9855516" y="5931158"/>
            <a:ext cx="257317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Vision and Mission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5C2CAC-B8A1-9802-3E31-2AF96513B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47173"/>
            <a:ext cx="8343898" cy="71352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72595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Testing Strategy and Cases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Testing Types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Unit Testing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Integration Testing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System Testing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 Scenarios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Positive cases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Negative cases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Defect Tracking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2067" y="43799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Systematic test plan and defect reporting implemented.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92813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Project Plan and Risk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Timeline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Clear project phases with deadlines for milestones.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Risk Management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Identification of potential risks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Mitigation strategies established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292</Words>
  <Application>Microsoft Office PowerPoint</Application>
  <PresentationFormat>Custom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Instrument Sans Medium</vt:lpstr>
      <vt:lpstr>Times New Roman</vt:lpstr>
      <vt:lpstr>Arial</vt:lpstr>
      <vt:lpstr>Instrument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Asmita Jadhav</cp:lastModifiedBy>
  <cp:revision>2</cp:revision>
  <dcterms:created xsi:type="dcterms:W3CDTF">2025-05-16T16:55:57Z</dcterms:created>
  <dcterms:modified xsi:type="dcterms:W3CDTF">2025-05-16T18:26:10Z</dcterms:modified>
</cp:coreProperties>
</file>