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19"/>
  </p:normalViewPr>
  <p:slideViewPr>
    <p:cSldViewPr snapToGrid="0">
      <p:cViewPr varScale="1">
        <p:scale>
          <a:sx n="159" d="100"/>
          <a:sy n="159" d="100"/>
        </p:scale>
        <p:origin x="1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235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Team </a:t>
            </a:r>
            <a:r>
              <a:rPr lang="en" sz="2000" dirty="0" err="1"/>
              <a:t>Javasians</a:t>
            </a:r>
            <a:br>
              <a:rPr lang="en" sz="2000" dirty="0"/>
            </a:br>
            <a:r>
              <a:rPr lang="en" sz="1600" dirty="0"/>
              <a:t>Working Agreement</a:t>
            </a:r>
            <a:endParaRPr sz="1600" dirty="0"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434343"/>
                </a:solidFill>
              </a:rPr>
              <a:t>Aaron </a:t>
            </a:r>
            <a:r>
              <a:rPr lang="en-US" sz="1400" dirty="0" err="1">
                <a:solidFill>
                  <a:srgbClr val="434343"/>
                </a:solidFill>
              </a:rPr>
              <a:t>Tadina</a:t>
            </a:r>
            <a:r>
              <a:rPr lang="en-US" sz="1400" dirty="0">
                <a:solidFill>
                  <a:srgbClr val="434343"/>
                </a:solidFill>
              </a:rPr>
              <a:t>, </a:t>
            </a:r>
            <a:r>
              <a:rPr lang="en-US" sz="1400" dirty="0" err="1">
                <a:solidFill>
                  <a:srgbClr val="434343"/>
                </a:solidFill>
              </a:rPr>
              <a:t>Chunhai</a:t>
            </a:r>
            <a:r>
              <a:rPr lang="en-US" sz="1400" dirty="0">
                <a:solidFill>
                  <a:srgbClr val="434343"/>
                </a:solidFill>
              </a:rPr>
              <a:t> </a:t>
            </a:r>
            <a:r>
              <a:rPr lang="en-US" sz="1400" dirty="0" err="1">
                <a:solidFill>
                  <a:srgbClr val="434343"/>
                </a:solidFill>
              </a:rPr>
              <a:t>Yang,Qinghang</a:t>
            </a:r>
            <a:r>
              <a:rPr lang="en-US" sz="1400" dirty="0">
                <a:solidFill>
                  <a:srgbClr val="434343"/>
                </a:solidFill>
              </a:rPr>
              <a:t> Zhang</a:t>
            </a:r>
            <a:endParaRPr sz="1400" dirty="0">
              <a:solidFill>
                <a:srgbClr val="434343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endParaRPr sz="1600" dirty="0"/>
          </a:p>
        </p:txBody>
      </p:sp>
      <p:sp>
        <p:nvSpPr>
          <p:cNvPr id="55" name="Google Shape;55;p13"/>
          <p:cNvSpPr/>
          <p:nvPr/>
        </p:nvSpPr>
        <p:spPr>
          <a:xfrm>
            <a:off x="905943" y="3182103"/>
            <a:ext cx="1757632" cy="1606947"/>
          </a:xfrm>
          <a:prstGeom prst="snip1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will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Test, comment and deliver</a:t>
            </a:r>
            <a:r>
              <a:rPr lang="en" dirty="0"/>
              <a:t> our code </a:t>
            </a:r>
            <a:r>
              <a:rPr lang="en-US" dirty="0"/>
              <a:t>with quality.</a:t>
            </a:r>
            <a:r>
              <a:rPr lang="en" dirty="0"/>
              <a:t> </a:t>
            </a:r>
            <a:endParaRPr dirty="0"/>
          </a:p>
        </p:txBody>
      </p:sp>
      <p:sp>
        <p:nvSpPr>
          <p:cNvPr id="56" name="Google Shape;56;p13"/>
          <p:cNvSpPr/>
          <p:nvPr/>
        </p:nvSpPr>
        <p:spPr>
          <a:xfrm>
            <a:off x="3006974" y="1824959"/>
            <a:ext cx="1304700" cy="1220700"/>
          </a:xfrm>
          <a:prstGeom prst="snip1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will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Contribute our fair share</a:t>
            </a:r>
            <a:endParaRPr dirty="0"/>
          </a:p>
        </p:txBody>
      </p:sp>
      <p:sp>
        <p:nvSpPr>
          <p:cNvPr id="57" name="Google Shape;57;p13"/>
          <p:cNvSpPr/>
          <p:nvPr/>
        </p:nvSpPr>
        <p:spPr>
          <a:xfrm>
            <a:off x="4850355" y="2061723"/>
            <a:ext cx="1630072" cy="1220700"/>
          </a:xfrm>
          <a:prstGeom prst="snip1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will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Ask for help in a timely manner</a:t>
            </a:r>
            <a:endParaRPr dirty="0"/>
          </a:p>
        </p:txBody>
      </p:sp>
      <p:sp>
        <p:nvSpPr>
          <p:cNvPr id="58" name="Google Shape;58;p13"/>
          <p:cNvSpPr/>
          <p:nvPr/>
        </p:nvSpPr>
        <p:spPr>
          <a:xfrm>
            <a:off x="7019108" y="2698190"/>
            <a:ext cx="1888403" cy="1419204"/>
          </a:xfrm>
          <a:prstGeom prst="snip1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will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Resolve differences through group consensus</a:t>
            </a:r>
            <a:endParaRPr dirty="0"/>
          </a:p>
        </p:txBody>
      </p:sp>
      <p:sp>
        <p:nvSpPr>
          <p:cNvPr id="59" name="Google Shape;59;p13"/>
          <p:cNvSpPr/>
          <p:nvPr/>
        </p:nvSpPr>
        <p:spPr>
          <a:xfrm>
            <a:off x="3006974" y="3282424"/>
            <a:ext cx="1637900" cy="1419205"/>
          </a:xfrm>
          <a:prstGeom prst="snip1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will hold a weekly group meeting.</a:t>
            </a:r>
            <a:endParaRPr dirty="0"/>
          </a:p>
        </p:txBody>
      </p:sp>
      <p:sp>
        <p:nvSpPr>
          <p:cNvPr id="60" name="Google Shape;60;p13"/>
          <p:cNvSpPr/>
          <p:nvPr/>
        </p:nvSpPr>
        <p:spPr>
          <a:xfrm>
            <a:off x="709859" y="1056442"/>
            <a:ext cx="1757632" cy="1537033"/>
          </a:xfrm>
          <a:prstGeom prst="snip1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will </a:t>
            </a:r>
            <a:r>
              <a:rPr lang="en-US" dirty="0"/>
              <a:t>Communicate via e-mail with the client timely.</a:t>
            </a:r>
            <a:endParaRPr dirty="0"/>
          </a:p>
        </p:txBody>
      </p:sp>
      <p:sp>
        <p:nvSpPr>
          <p:cNvPr id="61" name="Google Shape;61;p13"/>
          <p:cNvSpPr/>
          <p:nvPr/>
        </p:nvSpPr>
        <p:spPr>
          <a:xfrm>
            <a:off x="7149880" y="1171458"/>
            <a:ext cx="1757631" cy="1313454"/>
          </a:xfrm>
          <a:prstGeom prst="snip1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will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 and meet deadlines</a:t>
            </a:r>
            <a:endParaRPr dirty="0"/>
          </a:p>
        </p:txBody>
      </p:sp>
      <p:sp>
        <p:nvSpPr>
          <p:cNvPr id="10" name="Google Shape;57;p13">
            <a:extLst>
              <a:ext uri="{FF2B5EF4-FFF2-40B4-BE49-F238E27FC236}">
                <a16:creationId xmlns:a16="http://schemas.microsoft.com/office/drawing/2014/main" id="{C4F0A4B6-70E3-4EBE-9BF0-CEEA4DAB26F6}"/>
              </a:ext>
            </a:extLst>
          </p:cNvPr>
          <p:cNvSpPr/>
          <p:nvPr/>
        </p:nvSpPr>
        <p:spPr>
          <a:xfrm>
            <a:off x="5119696" y="3568350"/>
            <a:ext cx="1630072" cy="1220700"/>
          </a:xfrm>
          <a:prstGeom prst="snip1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will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Maintain a positive attitude</a:t>
            </a:r>
            <a:endParaRPr dirty="0"/>
          </a:p>
        </p:txBody>
      </p:sp>
      <p:sp>
        <p:nvSpPr>
          <p:cNvPr id="11" name="Google Shape;61;p13">
            <a:extLst>
              <a:ext uri="{FF2B5EF4-FFF2-40B4-BE49-F238E27FC236}">
                <a16:creationId xmlns:a16="http://schemas.microsoft.com/office/drawing/2014/main" id="{21423BA5-FFA0-43D3-8035-B9E0D54932BD}"/>
              </a:ext>
            </a:extLst>
          </p:cNvPr>
          <p:cNvSpPr/>
          <p:nvPr/>
        </p:nvSpPr>
        <p:spPr>
          <a:xfrm>
            <a:off x="6480427" y="53710"/>
            <a:ext cx="898941" cy="875373"/>
          </a:xfrm>
          <a:prstGeom prst="snip1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Pair Programming</a:t>
            </a:r>
            <a:endParaRPr dirty="0"/>
          </a:p>
        </p:txBody>
      </p:sp>
      <p:sp>
        <p:nvSpPr>
          <p:cNvPr id="12" name="Google Shape;61;p13">
            <a:extLst>
              <a:ext uri="{FF2B5EF4-FFF2-40B4-BE49-F238E27FC236}">
                <a16:creationId xmlns:a16="http://schemas.microsoft.com/office/drawing/2014/main" id="{78F2AB90-282E-43DE-8150-F4291710FD07}"/>
              </a:ext>
            </a:extLst>
          </p:cNvPr>
          <p:cNvSpPr/>
          <p:nvPr/>
        </p:nvSpPr>
        <p:spPr>
          <a:xfrm>
            <a:off x="877891" y="53710"/>
            <a:ext cx="1260192" cy="867414"/>
          </a:xfrm>
          <a:prstGeom prst="snip1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Assigned peer reviews.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7400</TotalTime>
  <Words>84</Words>
  <Application>Microsoft Macintosh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Team Javasians Working Agreement Aaron Tadina, Chunhai Yang,Qinghang Zhang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Working Agreement Member 1, Member 2, Member 3</dc:title>
  <dc:creator>Lew Scott</dc:creator>
  <cp:lastModifiedBy>Cyang21@mail.greenriver.edu</cp:lastModifiedBy>
  <cp:revision>5</cp:revision>
  <dcterms:modified xsi:type="dcterms:W3CDTF">2021-01-10T00:05:15Z</dcterms:modified>
</cp:coreProperties>
</file>