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0" y="575945"/>
            <a:ext cx="4904740" cy="6111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0110" y="207645"/>
            <a:ext cx="8394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olidFill>
                  <a:schemeClr val="accent1"/>
                </a:solidFill>
              </a:rPr>
              <a:t>ConHAN: Contextualized Hierarchical Attention Networks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zh-CN" altLang="en-US">
                <a:solidFill>
                  <a:schemeClr val="accent1"/>
                </a:solidFill>
              </a:rPr>
              <a:t>for Authorship Identification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913890"/>
            <a:ext cx="4294505" cy="20853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65615" y="207645"/>
            <a:ext cx="7835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2021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66995" y="1029970"/>
            <a:ext cx="6407785" cy="2654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3933825"/>
            <a:ext cx="4771390" cy="17849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1480" y="1701800"/>
            <a:ext cx="5335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苏剑林的</a:t>
            </a:r>
            <a:r>
              <a:rPr lang="en-US" altLang="zh-CN"/>
              <a:t>sbert</a:t>
            </a:r>
            <a:r>
              <a:rPr lang="zh-CN" altLang="en-US"/>
              <a:t>代码，这种方式传入数据就可以用</a:t>
            </a:r>
            <a:r>
              <a:rPr lang="en-US" altLang="zh-CN"/>
              <a:t>bert.model.get_layer</a:t>
            </a:r>
            <a:r>
              <a:rPr lang="zh-CN" altLang="en-US"/>
              <a:t>来获取第几层进行共享，跑过一次结果不好，就没再跑。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0805" y="1023620"/>
            <a:ext cx="8880475" cy="28397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80" y="4330700"/>
            <a:ext cx="3916680" cy="702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4840605"/>
            <a:ext cx="3983355" cy="1162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805" y="4044950"/>
            <a:ext cx="3931285" cy="2564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16960" y="251460"/>
            <a:ext cx="4805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Long Text Classification Based on BERT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4275" y="1196975"/>
            <a:ext cx="5677535" cy="4708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55" y="2167255"/>
            <a:ext cx="5351145" cy="27679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98080" y="251460"/>
            <a:ext cx="1483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(</a:t>
            </a:r>
            <a:r>
              <a:rPr lang="zh-CN" altLang="en-US"/>
              <a:t>2021 IEEE</a:t>
            </a:r>
            <a:r>
              <a:rPr lang="en-US" altLang="zh-CN"/>
              <a:t>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01520" y="299720"/>
            <a:ext cx="80664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HIERARCHICAL TRANSFORMERS FOR LONG DOCUMENT CLASSIFICATION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20</a:t>
            </a:r>
            <a:r>
              <a:rPr lang="en-US" altLang="zh-CN">
                <a:sym typeface="+mn-ea"/>
              </a:rPr>
              <a:t>19 </a:t>
            </a:r>
            <a:r>
              <a:rPr lang="en-US" altLang="zh-CN">
                <a:sym typeface="+mn-ea"/>
              </a:rPr>
              <a:t>IEEE)</a:t>
            </a:r>
            <a:endParaRPr lang="en-US" altLang="zh-CN"/>
          </a:p>
          <a:p>
            <a:endParaRPr lang="en-US" altLang="zh-CN">
              <a:solidFill>
                <a:schemeClr val="accent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2655" y="1393825"/>
            <a:ext cx="5793105" cy="4435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90" y="1273810"/>
            <a:ext cx="5559425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846195" y="374015"/>
            <a:ext cx="4175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CogLTX: Applying BERT to Long Texts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5080" y="374015"/>
            <a:ext cx="15817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>
                <a:sym typeface="+mn-ea"/>
              </a:rPr>
              <a:t>（2020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NIPS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8575" y="958850"/>
            <a:ext cx="9594215" cy="4940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4920" y="211455"/>
            <a:ext cx="9354820" cy="6435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435" y="750570"/>
            <a:ext cx="5200650" cy="4904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4650" y="40132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实验</a:t>
            </a:r>
            <a:r>
              <a:rPr lang="zh-CN" altLang="en-US"/>
              <a:t>情况：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74650" y="1417320"/>
            <a:ext cx="10993755" cy="45231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长文本分两段，直接</a:t>
            </a:r>
            <a:r>
              <a:rPr lang="en-US" altLang="zh-CN"/>
              <a:t>concatenate[cls1, cls2]</a:t>
            </a:r>
            <a:r>
              <a:rPr lang="zh-CN" altLang="en-US"/>
              <a:t>，跑了几次平均有</a:t>
            </a:r>
            <a:r>
              <a:rPr lang="en-US" altLang="zh-CN"/>
              <a:t>0.705</a:t>
            </a:r>
            <a:r>
              <a:rPr lang="zh-CN" altLang="en-US"/>
              <a:t>吧，</a:t>
            </a:r>
            <a:r>
              <a:rPr lang="en-US" altLang="zh-CN"/>
              <a:t> </a:t>
            </a:r>
            <a:r>
              <a:rPr lang="zh-CN" altLang="en-US"/>
              <a:t>有看到</a:t>
            </a:r>
            <a:r>
              <a:rPr lang="en-US" altLang="zh-CN"/>
              <a:t>0.715</a:t>
            </a:r>
            <a:r>
              <a:rPr lang="zh-CN" altLang="en-US"/>
              <a:t>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若是将</a:t>
            </a:r>
            <a:r>
              <a:rPr lang="en-US" altLang="zh-CN"/>
              <a:t>cls1</a:t>
            </a:r>
            <a:r>
              <a:rPr lang="zh-CN" altLang="en-US"/>
              <a:t>与</a:t>
            </a:r>
            <a:r>
              <a:rPr lang="en-US" altLang="zh-CN"/>
              <a:t>cls2 reshape</a:t>
            </a:r>
            <a:r>
              <a:rPr lang="zh-CN" altLang="en-US"/>
              <a:t>成</a:t>
            </a:r>
            <a:r>
              <a:rPr lang="en-US" altLang="zh-CN"/>
              <a:t>(2,768)</a:t>
            </a:r>
            <a:r>
              <a:rPr lang="zh-CN" altLang="en-US"/>
              <a:t>或</a:t>
            </a:r>
            <a:r>
              <a:rPr lang="en-US" altLang="zh-CN"/>
              <a:t>(1, 1536)</a:t>
            </a:r>
            <a:r>
              <a:rPr lang="zh-CN" altLang="en-US"/>
              <a:t>接</a:t>
            </a:r>
            <a:r>
              <a:rPr lang="en-US" altLang="zh-CN"/>
              <a:t>attention</a:t>
            </a:r>
            <a:r>
              <a:rPr lang="zh-CN" altLang="en-US"/>
              <a:t>，平均有</a:t>
            </a:r>
            <a:r>
              <a:rPr lang="en-US" altLang="zh-CN"/>
              <a:t>0.708</a:t>
            </a:r>
            <a:r>
              <a:rPr lang="zh-CN" altLang="en-US"/>
              <a:t>吧，</a:t>
            </a:r>
            <a:r>
              <a:rPr lang="en-US" altLang="zh-CN"/>
              <a:t> </a:t>
            </a:r>
            <a:r>
              <a:rPr lang="zh-CN" altLang="en-US"/>
              <a:t>有到</a:t>
            </a:r>
            <a:r>
              <a:rPr lang="en-US" altLang="zh-CN"/>
              <a:t>0.71560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cls1</a:t>
            </a:r>
            <a:r>
              <a:rPr lang="zh-CN" altLang="en-US"/>
              <a:t>跟</a:t>
            </a:r>
            <a:r>
              <a:rPr lang="en-US" altLang="zh-CN"/>
              <a:t>cls2</a:t>
            </a:r>
            <a:r>
              <a:rPr lang="zh-CN" altLang="en-US"/>
              <a:t>分别</a:t>
            </a:r>
            <a:r>
              <a:rPr lang="en-US" altLang="zh-CN"/>
              <a:t>reshape</a:t>
            </a:r>
            <a:r>
              <a:rPr lang="zh-CN" altLang="en-US"/>
              <a:t>成</a:t>
            </a:r>
            <a:r>
              <a:rPr lang="en-US" altLang="zh-CN"/>
              <a:t>(1,768)</a:t>
            </a:r>
            <a:r>
              <a:rPr lang="zh-CN" altLang="en-US"/>
              <a:t>后接</a:t>
            </a:r>
            <a:r>
              <a:rPr lang="en-US" altLang="zh-CN"/>
              <a:t>attention</a:t>
            </a:r>
            <a:r>
              <a:rPr lang="zh-CN" altLang="en-US"/>
              <a:t>，得到两个</a:t>
            </a:r>
            <a:r>
              <a:rPr lang="zh-CN" altLang="en-US"/>
              <a:t>向量后再拼接</a:t>
            </a:r>
            <a:r>
              <a:rPr lang="zh-CN" altLang="en-US"/>
              <a:t>，出现有</a:t>
            </a:r>
            <a:r>
              <a:rPr lang="en-US" altLang="zh-CN"/>
              <a:t>0.72080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试过将除了</a:t>
            </a:r>
            <a:r>
              <a:rPr lang="en-US" altLang="zh-CN"/>
              <a:t>cls</a:t>
            </a:r>
            <a:r>
              <a:rPr lang="zh-CN" altLang="en-US"/>
              <a:t>这个</a:t>
            </a:r>
            <a:r>
              <a:rPr lang="en-US" altLang="zh-CN"/>
              <a:t>token</a:t>
            </a:r>
            <a:r>
              <a:rPr lang="zh-CN" altLang="en-US"/>
              <a:t>外的其他词进行池化</a:t>
            </a:r>
            <a:r>
              <a:rPr lang="en-US" altLang="zh-CN"/>
              <a:t>1</a:t>
            </a:r>
            <a:r>
              <a:rPr lang="zh-CN" altLang="en-US"/>
              <a:t>维再拼接，即</a:t>
            </a:r>
            <a:r>
              <a:rPr lang="en-US" altLang="zh-CN"/>
              <a:t>concatenate[cls1, cls2, other_token1, other_token2].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7710" y="2254250"/>
            <a:ext cx="4701540" cy="3776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4520" y="2067560"/>
            <a:ext cx="62884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期间</a:t>
            </a:r>
            <a:r>
              <a:rPr lang="zh-CN" altLang="en-US"/>
              <a:t>尝试过取不同层的</a:t>
            </a:r>
            <a:r>
              <a:rPr lang="en-US" altLang="zh-CN"/>
              <a:t>cls</a:t>
            </a:r>
            <a:r>
              <a:rPr lang="zh-CN" altLang="en-US"/>
              <a:t>来看看效果：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因为要输入的两</a:t>
            </a:r>
            <a:r>
              <a:rPr lang="zh-CN" altLang="en-US"/>
              <a:t>片段共享同一个</a:t>
            </a:r>
            <a:r>
              <a:rPr lang="en-US" altLang="zh-CN"/>
              <a:t>bert</a:t>
            </a:r>
            <a:r>
              <a:rPr lang="zh-CN" altLang="en-US"/>
              <a:t>，代码如右侧，但不清楚</a:t>
            </a:r>
            <a:endParaRPr lang="zh-CN" altLang="en-US"/>
          </a:p>
          <a:p>
            <a:r>
              <a:rPr lang="zh-CN" altLang="en-US"/>
              <a:t>写的对不对，在微调时显示确实是一个</a:t>
            </a:r>
            <a:r>
              <a:rPr lang="en-US" altLang="zh-CN"/>
              <a:t>bert</a:t>
            </a:r>
            <a:r>
              <a:rPr lang="zh-CN" altLang="en-US"/>
              <a:t>的参数量，准确度</a:t>
            </a:r>
            <a:endParaRPr lang="zh-CN" altLang="en-US"/>
          </a:p>
          <a:p>
            <a:r>
              <a:rPr lang="zh-CN" altLang="en-US"/>
              <a:t>比之前略低。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575" y="957580"/>
            <a:ext cx="3363595" cy="12039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960,&quot;width&quot;:12384}"/>
</p:tagLst>
</file>

<file path=ppt/tags/tag2.xml><?xml version="1.0" encoding="utf-8"?>
<p:tagLst xmlns:p="http://schemas.openxmlformats.org/presentationml/2006/main">
  <p:tag name="KSO_WM_UNIT_PLACING_PICTURE_USER_VIEWPORT" val="{&quot;height&quot;:7445,&quot;width&quot;:1510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</Words>
  <Application>WPS 演示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 Zeyang_</dc:creator>
  <cp:lastModifiedBy>彭泽阳</cp:lastModifiedBy>
  <cp:revision>103</cp:revision>
  <dcterms:created xsi:type="dcterms:W3CDTF">2022-01-26T06:30:00Z</dcterms:created>
  <dcterms:modified xsi:type="dcterms:W3CDTF">2022-01-26T15:51:40Z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E104B380C8C34C0885093C3FDFC3833A</vt:lpwstr>
  </property>
  <property fmtid="{D5CDD505-2E9C-101B-9397-08002B2CF9AE}" pid="3" name="KSOProductBuildVer">
    <vt:lpwstr>2052-11.1.0.11294</vt:lpwstr>
  </property>
</Properties>
</file>