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D996-578C-4755-85D1-345E44B100DC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C0C-95A4-40F6-8E77-DC167F2D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D996-578C-4755-85D1-345E44B100DC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C0C-95A4-40F6-8E77-DC167F2D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D996-578C-4755-85D1-345E44B100DC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C0C-95A4-40F6-8E77-DC167F2D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41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D996-578C-4755-85D1-345E44B100DC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C0C-95A4-40F6-8E77-DC167F2D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03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D996-578C-4755-85D1-345E44B100DC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C0C-95A4-40F6-8E77-DC167F2D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1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D996-578C-4755-85D1-345E44B100DC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C0C-95A4-40F6-8E77-DC167F2D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2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D996-578C-4755-85D1-345E44B100DC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C0C-95A4-40F6-8E77-DC167F2D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3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D996-578C-4755-85D1-345E44B100DC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C0C-95A4-40F6-8E77-DC167F2D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68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D996-578C-4755-85D1-345E44B100DC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C0C-95A4-40F6-8E77-DC167F2D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8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D996-578C-4755-85D1-345E44B100DC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C0C-95A4-40F6-8E77-DC167F2D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2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D996-578C-4755-85D1-345E44B100DC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DC0C-95A4-40F6-8E77-DC167F2D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84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D996-578C-4755-85D1-345E44B100DC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DC0C-95A4-40F6-8E77-DC167F2D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1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836712"/>
            <a:ext cx="5626968" cy="12966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T.R.R.A.M</a:t>
            </a:r>
            <a:r>
              <a:rPr lang="en-IN" sz="4400" b="1" dirty="0" smtClean="0">
                <a:latin typeface="+mn-lt"/>
              </a:rPr>
              <a:t>.</a:t>
            </a:r>
            <a:br>
              <a:rPr lang="en-IN" sz="4400" b="1" dirty="0" smtClean="0">
                <a:latin typeface="+mn-lt"/>
              </a:rPr>
            </a:br>
            <a:endParaRPr lang="en-IN" sz="4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1044" y="5351512"/>
            <a:ext cx="3032956" cy="1202432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Abhishek Sahu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B.Tech.(CSE)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K19TP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748" y="1772816"/>
            <a:ext cx="9174748" cy="1296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( </a:t>
            </a:r>
            <a:r>
              <a:rPr lang="en-IN" sz="2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Transparent resistive Random </a:t>
            </a:r>
          </a:p>
          <a:p>
            <a:pPr algn="ctr"/>
            <a:r>
              <a:rPr lang="en-IN" sz="2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Access Memory )</a:t>
            </a:r>
            <a:r>
              <a:rPr lang="en-IN" sz="4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/>
            </a:r>
            <a:br>
              <a:rPr lang="en-IN" sz="4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</a:br>
            <a:endParaRPr lang="en-IN" sz="4400" b="1" dirty="0">
              <a:solidFill>
                <a:schemeClr val="bg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68144" y="4750296"/>
            <a:ext cx="3275856" cy="120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Submitted by -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48814" y="2252256"/>
            <a:ext cx="6858000" cy="120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5" name="AutoShape 2" descr="Image result for tr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Image result for tr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10136"/>
            <a:ext cx="288032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14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Applications of T.R.R.A.M.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0249"/>
            <a:ext cx="4322718" cy="20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150258"/>
            <a:ext cx="4053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Live Driving navigator</a:t>
            </a:r>
            <a:endParaRPr lang="en-IN" sz="3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43986"/>
            <a:ext cx="4104456" cy="216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93725" y="5255885"/>
            <a:ext cx="4750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3200" dirty="0" smtClean="0"/>
              <a:t>Transparent smartphones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21566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983813"/>
            <a:ext cx="4546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3200" dirty="0" smtClean="0"/>
              <a:t>Transparent solar panels</a:t>
            </a:r>
            <a:endParaRPr lang="en-IN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852934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3360647"/>
            <a:ext cx="4363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3200" dirty="0" smtClean="0"/>
              <a:t>Transparent electronics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5517232"/>
            <a:ext cx="5990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And many more things………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5322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74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4114800" cy="4114800"/>
          </a:xfrm>
        </p:spPr>
      </p:pic>
      <p:sp>
        <p:nvSpPr>
          <p:cNvPr id="6" name="TextBox 5"/>
          <p:cNvSpPr txBox="1"/>
          <p:nvPr/>
        </p:nvSpPr>
        <p:spPr>
          <a:xfrm>
            <a:off x="4932040" y="1268760"/>
            <a:ext cx="388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Name     –  Abhishek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             Sahu</a:t>
            </a:r>
          </a:p>
          <a:p>
            <a:r>
              <a:rPr lang="en-IN" sz="2800" dirty="0" smtClean="0"/>
              <a:t>Course   –  B.Tech.(CSE)</a:t>
            </a:r>
          </a:p>
          <a:p>
            <a:r>
              <a:rPr lang="en-IN" sz="2800" dirty="0" smtClean="0"/>
              <a:t>Reg. No. – 11915545</a:t>
            </a:r>
          </a:p>
          <a:p>
            <a:r>
              <a:rPr lang="en-IN" sz="2800" dirty="0" smtClean="0"/>
              <a:t>Section  –  K19TP</a:t>
            </a:r>
          </a:p>
          <a:p>
            <a:endParaRPr lang="en-IN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04048" y="436510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>
                    <a:lumMod val="50000"/>
                  </a:schemeClr>
                </a:solidFill>
                <a:latin typeface="Bradley Hand ITC" pitchFamily="66" charset="0"/>
              </a:rPr>
              <a:t>Talk to me,</a:t>
            </a:r>
          </a:p>
          <a:p>
            <a:r>
              <a:rPr lang="en-IN" sz="3600" b="1" dirty="0" smtClean="0">
                <a:solidFill>
                  <a:schemeClr val="bg1">
                    <a:lumMod val="50000"/>
                  </a:schemeClr>
                </a:solidFill>
                <a:latin typeface="Bradley Hand ITC" pitchFamily="66" charset="0"/>
              </a:rPr>
              <a:t>To know the real me.</a:t>
            </a:r>
            <a:endParaRPr lang="en-IN" sz="3600" b="1" dirty="0">
              <a:solidFill>
                <a:schemeClr val="bg1">
                  <a:lumMod val="50000"/>
                </a:schemeClr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5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971289" cy="155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smtClean="0"/>
              <a:t>In this presentation we are going to discuss about………..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20688"/>
            <a:ext cx="4115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1. What is R.R.A.M. ?</a:t>
            </a:r>
            <a:endParaRPr lang="en-I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1419419"/>
            <a:ext cx="7683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2. Components used to make T.R.R.A.M.</a:t>
            </a:r>
            <a:endParaRPr lang="en-IN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2099531"/>
            <a:ext cx="1982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Like……….</a:t>
            </a:r>
          </a:p>
          <a:p>
            <a:endParaRPr lang="en-IN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979712" y="2724638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ZnO</a:t>
            </a:r>
            <a:endParaRPr lang="en-IN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008292" y="3295153"/>
            <a:ext cx="203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Graphene</a:t>
            </a:r>
            <a:endParaRPr lang="en-IN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075521" y="3950631"/>
            <a:ext cx="81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ITO</a:t>
            </a:r>
            <a:endParaRPr lang="en-IN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928998" y="4596962"/>
            <a:ext cx="491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3. Structure of T.R.R.A.M.</a:t>
            </a:r>
            <a:endParaRPr lang="en-IN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928998" y="5517232"/>
            <a:ext cx="5286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4. Application of T.R.R.A.M.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13927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What is R.R.A.M.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R.R.A.M. refers to resistive random access memory.</a:t>
            </a:r>
          </a:p>
          <a:p>
            <a:r>
              <a:rPr lang="en-IN" smtClean="0"/>
              <a:t>It’s a non-volatile memory.</a:t>
            </a:r>
          </a:p>
          <a:p>
            <a:r>
              <a:rPr lang="en-IN" smtClean="0"/>
              <a:t>It changes the resistance across a dielectric solid state material.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8" y="4293096"/>
            <a:ext cx="3543641" cy="241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61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Why ZnO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Most important reason to use ZnO is that we can form it with wide variety of morphologies like Nano sheets, Nano fibres, Nano rods and many more.</a:t>
            </a:r>
          </a:p>
          <a:p>
            <a:pPr marL="0" indent="0">
              <a:buNone/>
            </a:pPr>
            <a:r>
              <a:rPr lang="en-IN" dirty="0" smtClean="0"/>
              <a:t>Other benefits of ZnO are low cost, chemically stable, controlled electric behaviour.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033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What is Graphene ?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39071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54" y="436510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739071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Graphene = Graphite + ene.</a:t>
            </a:r>
          </a:p>
          <a:p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Rediscovered in 2004 by Andre geim at university of Manchester.</a:t>
            </a:r>
          </a:p>
          <a:p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It’s basically founded in a 2-D form.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4365104"/>
            <a:ext cx="32716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Advantages of Graphene –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100 times stronger than steel </a:t>
            </a:r>
          </a:p>
          <a:p>
            <a:r>
              <a:rPr lang="en-IN" dirty="0"/>
              <a:t> </a:t>
            </a:r>
            <a:r>
              <a:rPr lang="en-IN" dirty="0" smtClean="0"/>
              <a:t>     yet lighter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Absorbs only  ~2% of light </a:t>
            </a:r>
          </a:p>
          <a:p>
            <a:r>
              <a:rPr lang="en-IN" dirty="0"/>
              <a:t> </a:t>
            </a:r>
            <a:r>
              <a:rPr lang="en-IN" dirty="0" smtClean="0"/>
              <a:t>     (Totally Transparent)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It’s a zero gap semiconductor.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816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What is ITO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ITO means Indium Tin Oxide.</a:t>
            </a:r>
          </a:p>
          <a:p>
            <a:r>
              <a:rPr lang="en-IN" dirty="0" smtClean="0"/>
              <a:t>It is placed as outer layers in T.R.R.A.M.</a:t>
            </a:r>
          </a:p>
          <a:p>
            <a:r>
              <a:rPr lang="en-IN" dirty="0" smtClean="0"/>
              <a:t>It works as electrodes in the device.</a:t>
            </a:r>
          </a:p>
          <a:p>
            <a:r>
              <a:rPr lang="en-IN" dirty="0" smtClean="0"/>
              <a:t>It is also a transparent glass but it’s transparency is only 75.6% that’s why we can’t use it in place of </a:t>
            </a:r>
            <a:r>
              <a:rPr lang="en-IN" dirty="0" err="1" smtClean="0"/>
              <a:t>graphene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94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Structure of T.R.R.A.M.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Here we are going to talk about an ITO/Graphene/ZnO/ITO based T.R.R.A.M. -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99792" y="4005064"/>
            <a:ext cx="3384376" cy="72008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99792" y="5733256"/>
            <a:ext cx="3384376" cy="72008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99792" y="4426914"/>
            <a:ext cx="3384376" cy="22622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99792" y="4941168"/>
            <a:ext cx="3384376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utoShape 2" descr="https://fbcd.co/images/products/2450729d68ebefa2ad21d2b638e24bec_resiz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4" descr="https://fbcd.co/images/products/2450729d68ebefa2ad21d2b638e24bec_resiz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58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Structure of T.R.R.A.M.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Here we are going to talk about an ITO/Graphene/ZnO/ITO based T.R.R.A.M. -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99792" y="3429000"/>
            <a:ext cx="3384376" cy="72008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99792" y="6414450"/>
            <a:ext cx="3384376" cy="72008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99792" y="4090264"/>
            <a:ext cx="3384376" cy="22622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99792" y="4941168"/>
            <a:ext cx="3384376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utoShape 2" descr="https://fbcd.co/images/products/2450729d68ebefa2ad21d2b638e24bec_resiz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4" descr="https://fbcd.co/images/products/2450729d68ebefa2ad21d2b638e24bec_resiz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6017841" y="3938327"/>
            <a:ext cx="1917292" cy="2471789"/>
            <a:chOff x="6017841" y="3938327"/>
            <a:chExt cx="1917292" cy="2471789"/>
          </a:xfrm>
        </p:grpSpPr>
        <p:sp>
          <p:nvSpPr>
            <p:cNvPr id="11" name="Right Arrow 10"/>
            <p:cNvSpPr/>
            <p:nvPr/>
          </p:nvSpPr>
          <p:spPr>
            <a:xfrm rot="13421121">
              <a:off x="6017841" y="3938327"/>
              <a:ext cx="1275524" cy="13101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ight Arrow 13"/>
            <p:cNvSpPr/>
            <p:nvPr/>
          </p:nvSpPr>
          <p:spPr>
            <a:xfrm rot="7936346">
              <a:off x="6034582" y="5734309"/>
              <a:ext cx="1242043" cy="10957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45274" y="4542357"/>
              <a:ext cx="8898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000" dirty="0" smtClean="0"/>
                <a:t>ITO</a:t>
              </a:r>
              <a:endParaRPr lang="en-IN" sz="4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0375" y="3844030"/>
            <a:ext cx="2014297" cy="707886"/>
            <a:chOff x="460375" y="3926705"/>
            <a:chExt cx="2014297" cy="707886"/>
          </a:xfrm>
        </p:grpSpPr>
        <p:sp>
          <p:nvSpPr>
            <p:cNvPr id="17" name="Right Arrow 16"/>
            <p:cNvSpPr/>
            <p:nvPr/>
          </p:nvSpPr>
          <p:spPr>
            <a:xfrm>
              <a:off x="1610576" y="4210223"/>
              <a:ext cx="864096" cy="10626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0375" y="3926705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000" dirty="0" smtClean="0"/>
                <a:t>ZnO</a:t>
              </a:r>
              <a:endParaRPr lang="en-IN" sz="4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5808" y="5451118"/>
            <a:ext cx="2478085" cy="599587"/>
            <a:chOff x="165808" y="5451118"/>
            <a:chExt cx="2478085" cy="599587"/>
          </a:xfrm>
        </p:grpSpPr>
        <p:sp>
          <p:nvSpPr>
            <p:cNvPr id="18" name="Right Arrow 17"/>
            <p:cNvSpPr/>
            <p:nvPr/>
          </p:nvSpPr>
          <p:spPr>
            <a:xfrm rot="19581477">
              <a:off x="1779797" y="5451118"/>
              <a:ext cx="864096" cy="10626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5808" y="5527485"/>
              <a:ext cx="1623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/>
                <a:t>Graphene</a:t>
              </a:r>
              <a:endParaRPr lang="en-IN" sz="2800" dirty="0"/>
            </a:p>
          </p:txBody>
        </p:sp>
      </p:grpSp>
      <p:pic>
        <p:nvPicPr>
          <p:cNvPr id="2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04" y="3139079"/>
            <a:ext cx="3514437" cy="351443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474672" y="3076160"/>
            <a:ext cx="3979249" cy="3640276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1.94444E-6 0.0969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1.94444E-6 0.18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1206 L -1.38889E-6 -4.81481E-6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4798E-6 L -0.74809 0.0085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13" y="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9" presetClass="emph" presetSubtype="0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4" grpId="0" animBg="1"/>
      <p:bldP spid="2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EEECE1"/>
      </a:dk1>
      <a:lt1>
        <a:srgbClr val="7F7F7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1842</TotalTime>
  <Words>336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T.R.R.A.M. </vt:lpstr>
      <vt:lpstr>PowerPoint Presentation</vt:lpstr>
      <vt:lpstr>PowerPoint Presentation</vt:lpstr>
      <vt:lpstr>What is R.R.A.M. ?</vt:lpstr>
      <vt:lpstr>Why ZnO ?</vt:lpstr>
      <vt:lpstr>What is Graphene ?</vt:lpstr>
      <vt:lpstr>What is ITO ?</vt:lpstr>
      <vt:lpstr>Structure of T.R.R.A.M.</vt:lpstr>
      <vt:lpstr>Structure of T.R.R.A.M.</vt:lpstr>
      <vt:lpstr>Applications of T.R.R.A.M.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T.R.R.A.M.</dc:title>
  <dc:creator>c p</dc:creator>
  <cp:lastModifiedBy>c p</cp:lastModifiedBy>
  <cp:revision>28</cp:revision>
  <dcterms:created xsi:type="dcterms:W3CDTF">2019-10-01T04:59:57Z</dcterms:created>
  <dcterms:modified xsi:type="dcterms:W3CDTF">2019-10-07T03:28:12Z</dcterms:modified>
</cp:coreProperties>
</file>