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任轩笛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巧克力</a:t>
            </a:r>
            <a:r>
              <a:rPr lang="en-US" altLang="zh-CN" dirty="0" smtClean="0"/>
              <a:t>(chocolate)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165618"/>
            <a:ext cx="8825659" cy="409351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函数框架就是：</a:t>
            </a:r>
            <a:endParaRPr lang="en-US" altLang="zh-CN" dirty="0" smtClean="0"/>
          </a:p>
          <a:p>
            <a:r>
              <a:rPr lang="en-US" altLang="zh-CN" dirty="0" smtClean="0"/>
              <a:t>f(</a:t>
            </a:r>
            <a:r>
              <a:rPr lang="en-US" altLang="zh-CN" dirty="0" err="1" smtClean="0"/>
              <a:t>u,d,l,r,s</a:t>
            </a:r>
            <a:r>
              <a:rPr lang="en-US" altLang="zh-CN" dirty="0" smtClean="0"/>
              <a:t>):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中只有一个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，且这块巧克力和就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return 1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枚举第一刀（比如假设是横着切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i+1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                If (f(</a:t>
            </a:r>
            <a:r>
              <a:rPr lang="en-US" altLang="zh-CN" dirty="0" err="1" smtClean="0"/>
              <a:t>u,i,l,r,t</a:t>
            </a:r>
            <a:r>
              <a:rPr lang="en-US" altLang="zh-CN" dirty="0" smtClean="0"/>
              <a:t>)=1</a:t>
            </a:r>
            <a:r>
              <a:rPr lang="zh-CN" altLang="en-US" dirty="0" smtClean="0"/>
              <a:t>且</a:t>
            </a:r>
            <a:r>
              <a:rPr lang="en-US" altLang="zh-CN" dirty="0" smtClean="0"/>
              <a:t>f(i+1,d,l,r,s\t)=1) return 1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eturn 0</a:t>
            </a:r>
            <a:endParaRPr lang="en-US" altLang="zh-CN" dirty="0" smtClean="0"/>
          </a:p>
          <a:p>
            <a:r>
              <a:rPr lang="zh-CN" altLang="en-US" dirty="0" smtClean="0"/>
              <a:t>这个代码的状态数是</a:t>
            </a:r>
            <a:r>
              <a:rPr lang="en-US" altLang="zh-CN" dirty="0" smtClean="0"/>
              <a:t>O(n^4*2^k)</a:t>
            </a:r>
            <a:r>
              <a:rPr lang="zh-CN" altLang="en-US" dirty="0" smtClean="0"/>
              <a:t>的，转移是</a:t>
            </a:r>
            <a:r>
              <a:rPr lang="en-US" altLang="zh-CN" dirty="0" smtClean="0"/>
              <a:t>O(n*2^k)</a:t>
            </a:r>
            <a:r>
              <a:rPr lang="zh-CN" altLang="en-US" dirty="0" smtClean="0"/>
              <a:t>的，总复杂度是</a:t>
            </a:r>
            <a:r>
              <a:rPr lang="en-US" altLang="zh-CN" dirty="0" smtClean="0"/>
              <a:t>O(n^5*4^k)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有一点小问题：状态太大了开不下怎么办？注意到每个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的值都是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只存一个</a:t>
            </a:r>
            <a:r>
              <a:rPr lang="en-US" altLang="zh-CN" dirty="0" smtClean="0"/>
              <a:t>0/1</a:t>
            </a:r>
            <a:r>
              <a:rPr lang="zh-CN" altLang="en-US" dirty="0" smtClean="0"/>
              <a:t>未免太浪费了，可以一个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存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0/1</a:t>
            </a:r>
            <a:r>
              <a:rPr lang="zh-CN" altLang="en-US" dirty="0" smtClean="0"/>
              <a:t>，这样就把空间除了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。或者直接使用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，几乎不用改代码，也可以达成相同的效果。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巧克力</a:t>
            </a:r>
            <a:r>
              <a:rPr lang="en-US" altLang="zh-CN" dirty="0" smtClean="0"/>
              <a:t>(chocolate)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事实上，枚举子集可以不需要</a:t>
                </a:r>
                <a:r>
                  <a:rPr lang="en-US" altLang="zh-CN" dirty="0" smtClean="0"/>
                  <a:t>2^k</a:t>
                </a:r>
                <a:r>
                  <a:rPr lang="zh-CN" altLang="en-US" dirty="0" smtClean="0"/>
                  <a:t>来枚举，考虑如下代码：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for (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t=(s-1)&amp;</a:t>
                </a:r>
                <a:r>
                  <a:rPr lang="en-US" altLang="zh-CN" dirty="0" err="1" smtClean="0"/>
                  <a:t>s;t;t</a:t>
                </a:r>
                <a:r>
                  <a:rPr lang="en-US" altLang="zh-CN" dirty="0" smtClean="0"/>
                  <a:t>=(t-1)&amp;s)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…</a:t>
                </a:r>
              </a:p>
              <a:p>
                <a:r>
                  <a:rPr lang="zh-CN" altLang="en-US" dirty="0" smtClean="0"/>
                  <a:t>每次</a:t>
                </a:r>
                <a:r>
                  <a:rPr lang="en-US" altLang="zh-CN" dirty="0" smtClean="0"/>
                  <a:t>t-1</a:t>
                </a:r>
                <a:r>
                  <a:rPr lang="zh-CN" altLang="en-US" dirty="0" smtClean="0"/>
                  <a:t>会把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的最后一个</a:t>
                </a:r>
                <a:r>
                  <a:rPr lang="en-US" altLang="zh-CN" dirty="0" err="1" smtClean="0"/>
                  <a:t>lowbit</a:t>
                </a:r>
                <a:r>
                  <a:rPr lang="zh-CN" altLang="en-US" dirty="0" smtClean="0"/>
                  <a:t>变成一段后缀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，再</a:t>
                </a:r>
                <a:r>
                  <a:rPr lang="en-US" altLang="zh-CN" dirty="0" smtClean="0"/>
                  <a:t>&amp;s</a:t>
                </a:r>
                <a:r>
                  <a:rPr lang="zh-CN" altLang="en-US" dirty="0" smtClean="0"/>
                  <a:t>就能选出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的下一个子集。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也就是这段代码能不重不漏地枚举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的所有子集，而且复杂度就是</a:t>
                </a:r>
                <a:r>
                  <a:rPr lang="en-US" altLang="zh-CN" dirty="0" smtClean="0"/>
                  <a:t>O(</a:t>
                </a:r>
                <a:r>
                  <a:rPr lang="zh-CN" altLang="en-US" dirty="0" smtClean="0"/>
                  <a:t>子集个数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那么总的复杂度怎么算呢？考虑一个有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，这样的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C(</a:t>
                </a:r>
                <a:r>
                  <a:rPr lang="en-US" altLang="zh-CN" dirty="0" err="1" smtClean="0"/>
                  <a:t>k,i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个，而它共有</a:t>
                </a:r>
                <a:r>
                  <a:rPr lang="en-US" altLang="zh-CN" dirty="0" smtClean="0"/>
                  <a:t>2^i</a:t>
                </a:r>
                <a:r>
                  <a:rPr lang="zh-CN" altLang="en-US" dirty="0" smtClean="0"/>
                  <a:t>个子集。复杂度就是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于是总的复杂度就是</a:t>
                </a:r>
                <a:r>
                  <a:rPr lang="en-US" altLang="zh-CN" dirty="0" smtClean="0"/>
                  <a:t>O(n^5*3^k)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事实上前面那个剪枝是非常强劲的，直接写这个做法就能通过所有数据了。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38" t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巧克力</a:t>
            </a:r>
            <a:r>
              <a:rPr lang="en-US" altLang="zh-CN" dirty="0" smtClean="0"/>
              <a:t>(chocolate)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还有一些高端点的做法：</a:t>
            </a:r>
            <a:endParaRPr lang="en-US" altLang="zh-CN" dirty="0" smtClean="0"/>
          </a:p>
          <a:p>
            <a:r>
              <a:rPr lang="zh-CN" altLang="en-US" dirty="0" smtClean="0"/>
              <a:t>对于每个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u,d,l,r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，同时处理出所有</a:t>
            </a:r>
            <a:r>
              <a:rPr lang="en-US" altLang="zh-CN" dirty="0" smtClean="0"/>
              <a:t>s</a:t>
            </a:r>
            <a:r>
              <a:rPr lang="zh-CN" altLang="en-US" dirty="0" smtClean="0"/>
              <a:t>能否达到。</a:t>
            </a:r>
            <a:endParaRPr lang="en-US" altLang="zh-CN" dirty="0" smtClean="0"/>
          </a:p>
          <a:p>
            <a:r>
              <a:rPr lang="zh-CN" altLang="en-US" dirty="0" smtClean="0"/>
              <a:t>相当于问是否存在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u,i,l,r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t1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f[i+1,d,l,r]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t2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t1&amp;t2=0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t1|t2=s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这个是一个子集卷积问题，可以在</a:t>
            </a:r>
            <a:r>
              <a:rPr lang="en-US" altLang="zh-CN" dirty="0" smtClean="0"/>
              <a:t>O(2^k*k^2)</a:t>
            </a:r>
            <a:r>
              <a:rPr lang="zh-CN" altLang="en-US" dirty="0" smtClean="0"/>
              <a:t>的时间内解决。不过这已经远远超过了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的范围。</a:t>
            </a:r>
            <a:endParaRPr lang="en-US" altLang="zh-CN" dirty="0" smtClean="0"/>
          </a:p>
          <a:p>
            <a:r>
              <a:rPr lang="zh-CN" altLang="en-US" dirty="0"/>
              <a:t>这样</a:t>
            </a:r>
            <a:r>
              <a:rPr lang="zh-CN" altLang="en-US" dirty="0" smtClean="0"/>
              <a:t>的话复杂度是</a:t>
            </a:r>
            <a:r>
              <a:rPr lang="en-US" altLang="zh-CN" dirty="0" smtClean="0"/>
              <a:t>O(n^5*2^k*k^2)</a:t>
            </a:r>
            <a:r>
              <a:rPr lang="zh-CN" altLang="en-US" dirty="0" smtClean="0"/>
              <a:t>的，但是这样就不能应用那个可行性剪枝了，实际估计是跑不出来的。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三向城</a:t>
            </a:r>
            <a:r>
              <a:rPr lang="en-US" altLang="zh-CN" dirty="0" smtClean="0"/>
              <a:t>(city)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</a:t>
            </a:r>
            <a:endParaRPr lang="en-US" altLang="zh-CN" dirty="0" smtClean="0"/>
          </a:p>
          <a:p>
            <a:r>
              <a:rPr lang="zh-CN" altLang="en-US" dirty="0"/>
              <a:t>有一棵</a:t>
            </a:r>
            <a:r>
              <a:rPr lang="zh-CN" altLang="en-US" dirty="0" smtClean="0"/>
              <a:t>树，采用堆式存储，即</a:t>
            </a:r>
            <a:r>
              <a:rPr lang="en-US" altLang="zh-CN" dirty="0" err="1"/>
              <a:t>x</a:t>
            </a:r>
            <a:r>
              <a:rPr lang="zh-CN" altLang="en-US" dirty="0" smtClean="0"/>
              <a:t>的父亲是</a:t>
            </a:r>
            <a:r>
              <a:rPr lang="en-US" altLang="zh-CN" dirty="0" smtClean="0"/>
              <a:t>x/2</a:t>
            </a:r>
            <a:r>
              <a:rPr lang="zh-CN" altLang="en-US" dirty="0" smtClean="0"/>
              <a:t>，左右儿子分别是</a:t>
            </a:r>
            <a:r>
              <a:rPr lang="en-US" altLang="zh-CN" dirty="0" smtClean="0"/>
              <a:t>x*2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x*2+1</a:t>
            </a:r>
            <a:r>
              <a:rPr lang="zh-CN" altLang="en-US" dirty="0" smtClean="0"/>
              <a:t>。多次询问两个节点的距离。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得分情况：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三向城</a:t>
            </a:r>
            <a:r>
              <a:rPr lang="en-US" altLang="zh-CN" smtClean="0"/>
              <a:t>(city)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zh-CN" altLang="en-US" dirty="0" smtClean="0"/>
              <a:t>点</a:t>
            </a:r>
            <a:r>
              <a:rPr lang="en-US" altLang="zh-CN" dirty="0" err="1" smtClean="0"/>
              <a:t>x,y</a:t>
            </a:r>
            <a:r>
              <a:rPr lang="zh-CN" altLang="en-US" dirty="0"/>
              <a:t>之间</a:t>
            </a:r>
            <a:r>
              <a:rPr lang="zh-CN" altLang="en-US" dirty="0" smtClean="0"/>
              <a:t>的距离，显然就是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（最近公共祖先）的距离，加上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的距离。</a:t>
            </a:r>
            <a:endParaRPr lang="en-US" altLang="zh-CN" dirty="0" smtClean="0"/>
          </a:p>
          <a:p>
            <a:r>
              <a:rPr lang="zh-CN" altLang="en-US" dirty="0" smtClean="0"/>
              <a:t>考虑一棵普通的树，我们可以怎么暴力求</a:t>
            </a:r>
            <a:r>
              <a:rPr lang="en-US" altLang="zh-CN" dirty="0" smtClean="0"/>
              <a:t>LCA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显然</a:t>
            </a:r>
            <a:r>
              <a:rPr lang="zh-CN" altLang="en-US" dirty="0" smtClean="0"/>
              <a:t>是每次在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中选深度大的那个往上爬，爬到两个点重合时这就是</a:t>
            </a:r>
            <a:r>
              <a:rPr lang="en-US" altLang="zh-CN" dirty="0" smtClean="0"/>
              <a:t>LCA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这个</a:t>
            </a:r>
            <a:r>
              <a:rPr lang="zh-CN" altLang="en-US" dirty="0" smtClean="0"/>
              <a:t>过程也能顺便求出两个点之间的距离。</a:t>
            </a:r>
            <a:endParaRPr lang="en-US" altLang="zh-CN" dirty="0" smtClean="0"/>
          </a:p>
          <a:p>
            <a:r>
              <a:rPr lang="zh-CN" altLang="en-US" dirty="0" smtClean="0"/>
              <a:t>那么观察这棵树，虽然它的节点很多</a:t>
            </a:r>
            <a:r>
              <a:rPr lang="en-US" altLang="zh-CN" dirty="0" smtClean="0"/>
              <a:t>(10^9)</a:t>
            </a:r>
            <a:r>
              <a:rPr lang="zh-CN" altLang="en-US" dirty="0" smtClean="0"/>
              <a:t>，但是由于它是个完全二叉树，深度只有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级别！两个点的距离也不会超过</a:t>
            </a:r>
            <a:r>
              <a:rPr lang="en-US" altLang="zh-CN" dirty="0" smtClean="0"/>
              <a:t>2 log 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那么我们直接用上面的做法暴力爬就行了。这题里深度大的节点编号必然不小于深度小的节点，因此直接判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哪个大就爬哪个就行了。复杂度</a:t>
            </a:r>
            <a:r>
              <a:rPr lang="en-US" altLang="zh-CN" dirty="0" smtClean="0"/>
              <a:t>O(q*log 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三向城</a:t>
            </a:r>
            <a:r>
              <a:rPr lang="en-US" altLang="zh-CN" smtClean="0"/>
              <a:t>(city)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再来讲一种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的做法。</a:t>
            </a:r>
            <a:endParaRPr lang="en-US" altLang="zh-CN" dirty="0" smtClean="0"/>
          </a:p>
          <a:p>
            <a:r>
              <a:rPr lang="zh-CN" altLang="en-US" dirty="0" smtClean="0"/>
              <a:t>观察堆式存储中，一个节点编号的本质。</a:t>
            </a:r>
            <a:endParaRPr lang="en-US" altLang="zh-CN" dirty="0" smtClean="0"/>
          </a:p>
          <a:p>
            <a:r>
              <a:rPr lang="zh-CN" altLang="en-US" dirty="0" smtClean="0"/>
              <a:t>向左儿子走会使编号</a:t>
            </a:r>
            <a:r>
              <a:rPr lang="en-US" altLang="zh-CN" dirty="0" smtClean="0"/>
              <a:t>*2</a:t>
            </a:r>
            <a:r>
              <a:rPr lang="zh-CN" altLang="en-US" dirty="0" smtClean="0"/>
              <a:t>，向右儿子走会</a:t>
            </a:r>
            <a:r>
              <a:rPr lang="en-US" altLang="zh-CN" dirty="0" smtClean="0"/>
              <a:t>*2+1</a:t>
            </a:r>
            <a:r>
              <a:rPr lang="zh-CN" altLang="en-US" dirty="0" smtClean="0"/>
              <a:t>，这在二进制中就是往后添一个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1.</a:t>
            </a:r>
            <a:endParaRPr lang="en-US" altLang="zh-CN" dirty="0" smtClean="0"/>
          </a:p>
          <a:p>
            <a:r>
              <a:rPr lang="zh-CN" altLang="en-US" dirty="0" smtClean="0"/>
              <a:t>比如一个点的二进制表示是</a:t>
            </a:r>
            <a:r>
              <a:rPr lang="en-US" altLang="zh-CN" dirty="0" smtClean="0"/>
              <a:t>11001</a:t>
            </a:r>
            <a:r>
              <a:rPr lang="zh-CN" altLang="en-US" dirty="0" smtClean="0"/>
              <a:t>，就表示是从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开始，右左左右。</a:t>
            </a:r>
            <a:endParaRPr lang="en-US" altLang="zh-CN" dirty="0" smtClean="0"/>
          </a:p>
          <a:p>
            <a:r>
              <a:rPr lang="zh-CN" altLang="en-US" dirty="0" smtClean="0"/>
              <a:t>那么两个点的</a:t>
            </a:r>
            <a:r>
              <a:rPr lang="en-US" altLang="zh-CN" dirty="0" smtClean="0"/>
              <a:t>LCA</a:t>
            </a:r>
            <a:r>
              <a:rPr lang="zh-CN" altLang="en-US" dirty="0" smtClean="0"/>
              <a:t>就是他们二进制的最长公共前缀，注意要把位数对齐再计算。</a:t>
            </a:r>
            <a:endParaRPr lang="en-US" altLang="zh-CN" dirty="0" smtClean="0"/>
          </a:p>
          <a:p>
            <a:r>
              <a:rPr lang="zh-CN" altLang="en-US" dirty="0"/>
              <a:t>算出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，就只要计算一下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的深度差就可以了。</a:t>
            </a:r>
            <a:endParaRPr lang="en-US" altLang="zh-CN" dirty="0" smtClean="0"/>
          </a:p>
          <a:p>
            <a:r>
              <a:rPr lang="zh-CN" altLang="en-US" dirty="0" smtClean="0"/>
              <a:t>而一个点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的深度就是满足</a:t>
            </a:r>
            <a:r>
              <a:rPr lang="en-US" altLang="zh-CN" dirty="0" smtClean="0"/>
              <a:t>2^k&lt;=x</a:t>
            </a:r>
            <a:r>
              <a:rPr lang="zh-CN" altLang="en-US" dirty="0" smtClean="0"/>
              <a:t>的最大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。这个如何求呢？可以预处理一个</a:t>
            </a:r>
            <a:r>
              <a:rPr lang="en-US" altLang="zh-CN" dirty="0" smtClean="0"/>
              <a:t>0..65535</a:t>
            </a:r>
            <a:r>
              <a:rPr lang="zh-CN" altLang="en-US" dirty="0" smtClean="0"/>
              <a:t>的数组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x&lt;65536</a:t>
            </a:r>
            <a:r>
              <a:rPr lang="zh-CN" altLang="en-US" dirty="0" smtClean="0"/>
              <a:t>就直接返回</a:t>
            </a:r>
            <a:r>
              <a:rPr lang="en-US" altLang="zh-CN" dirty="0" smtClean="0"/>
              <a:t>A[x]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A[x&gt;&gt;16]+16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丑数</a:t>
            </a:r>
            <a:r>
              <a:rPr lang="en-US" altLang="zh-CN" dirty="0" smtClean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出一个大小为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的质因子集合，你需要找从小到大第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个质因子集合是它子集的数。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得分情况：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丑数</a:t>
            </a:r>
            <a:r>
              <a:rPr lang="en-US" altLang="zh-CN" smtClean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优解的题，许多时候可以用堆来解决。</a:t>
            </a:r>
            <a:endParaRPr lang="en-US" altLang="zh-CN" dirty="0" smtClean="0"/>
          </a:p>
          <a:p>
            <a:r>
              <a:rPr lang="zh-CN" altLang="en-US" dirty="0" smtClean="0"/>
              <a:t>对于一个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，和两个质数</a:t>
            </a:r>
            <a:r>
              <a:rPr lang="en-US" altLang="zh-CN" dirty="0" smtClean="0"/>
              <a:t>p1,p2(p1&lt;p2)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x*p1&lt;x*p2</a:t>
            </a:r>
            <a:r>
              <a:rPr lang="zh-CN" altLang="en-US" dirty="0" smtClean="0"/>
              <a:t>。也就是说只有当</a:t>
            </a:r>
            <a:r>
              <a:rPr lang="en-US" altLang="zh-CN" dirty="0" smtClean="0"/>
              <a:t>x*p1</a:t>
            </a:r>
            <a:r>
              <a:rPr lang="zh-CN" altLang="en-US" dirty="0" smtClean="0"/>
              <a:t>已经被统计过之后，才有可能去统计</a:t>
            </a:r>
            <a:r>
              <a:rPr lang="en-US" altLang="zh-CN" dirty="0" smtClean="0"/>
              <a:t>x*p2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一个比较容易想的做法是：维护一个堆，堆中元素是一个二元组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，表示这个数是</a:t>
            </a:r>
            <a:r>
              <a:rPr lang="en-US" altLang="zh-CN" dirty="0" smtClean="0"/>
              <a:t>x,</a:t>
            </a:r>
            <a:r>
              <a:rPr lang="zh-CN" altLang="en-US" dirty="0" smtClean="0"/>
              <a:t>下一个乘的质因子最小是</a:t>
            </a:r>
            <a:r>
              <a:rPr lang="en-US" altLang="zh-CN" dirty="0" smtClean="0"/>
              <a:t>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每次找出堆中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最小的弹出来，枚举</a:t>
            </a:r>
            <a:r>
              <a:rPr lang="en-US" altLang="zh-CN" dirty="0" smtClean="0"/>
              <a:t>j&gt;=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j,x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)</a:t>
            </a:r>
            <a:r>
              <a:rPr lang="zh-CN" altLang="en-US" dirty="0" smtClean="0"/>
              <a:t>放进堆里，重复这个过程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次就行了。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 log 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丑数</a:t>
            </a:r>
            <a:r>
              <a:rPr lang="en-US" altLang="zh-CN" smtClean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事实上，每次我们不必枚举所有的质因子把它们都转移掉，可以采用左儿子右兄弟的方式，把每个点的转移数都变成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即状态仍然是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种转移是到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,x</a:t>
            </a:r>
            <a:r>
              <a:rPr lang="en-US" altLang="zh-CN" dirty="0" smtClean="0"/>
              <a:t>*pi)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种转移如果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</a:t>
            </a:r>
            <a:r>
              <a:rPr lang="zh-CN" altLang="en-US" dirty="0" smtClean="0"/>
              <a:t>，到</a:t>
            </a:r>
            <a:r>
              <a:rPr lang="en-US" altLang="zh-CN" dirty="0" smtClean="0"/>
              <a:t>(i+1,x/pi*p[i+1])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这样每一步只会转移出两个新的解，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步只会转移出</a:t>
            </a:r>
            <a:r>
              <a:rPr lang="en-US" altLang="zh-CN" dirty="0" smtClean="0"/>
              <a:t>2k</a:t>
            </a:r>
            <a:r>
              <a:rPr lang="zh-CN" altLang="en-US" dirty="0" smtClean="0"/>
              <a:t>个解，复杂度变成了</a:t>
            </a:r>
            <a:r>
              <a:rPr lang="en-US" altLang="zh-CN" dirty="0" smtClean="0"/>
              <a:t>O(k log k)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丑数</a:t>
            </a:r>
            <a:r>
              <a:rPr lang="en-US" altLang="zh-CN" smtClean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当然这题还有别的做法：</a:t>
            </a:r>
            <a:endParaRPr lang="en-US" altLang="zh-CN" dirty="0" smtClean="0"/>
          </a:p>
          <a:p>
            <a:r>
              <a:rPr lang="zh-CN" altLang="en-US" dirty="0" smtClean="0"/>
              <a:t>考虑直接维护丑数的列表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，每次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算出下一个（最小的）丑数，添到列表后面。</a:t>
            </a:r>
            <a:endParaRPr lang="en-US" altLang="zh-CN" dirty="0" smtClean="0"/>
          </a:p>
          <a:p>
            <a:r>
              <a:rPr lang="zh-CN" altLang="en-US" dirty="0" smtClean="0"/>
              <a:t>这下一个丑数肯定是由当前某个丑数添一个质因子得到的。</a:t>
            </a:r>
            <a:endParaRPr lang="en-US" altLang="zh-CN" dirty="0" smtClean="0"/>
          </a:p>
          <a:p>
            <a:r>
              <a:rPr lang="zh-CN" altLang="en-US" dirty="0" smtClean="0"/>
              <a:t>对于每个质因子，维护</a:t>
            </a:r>
            <a:r>
              <a:rPr lang="en-US" altLang="zh-CN" dirty="0" smtClean="0"/>
              <a:t>Bi</a:t>
            </a:r>
            <a:r>
              <a:rPr lang="zh-CN" altLang="en-US" dirty="0" smtClean="0"/>
              <a:t>表示最小的使得</a:t>
            </a:r>
            <a:r>
              <a:rPr lang="en-US" altLang="zh-CN" dirty="0" smtClean="0"/>
              <a:t>pi*F[Bi]&gt;F[last]</a:t>
            </a:r>
            <a:r>
              <a:rPr lang="zh-CN" altLang="en-US" dirty="0" smtClean="0"/>
              <a:t>的那个丑数编号。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的增大，每个质因子的</a:t>
            </a:r>
            <a:r>
              <a:rPr lang="en-US" altLang="zh-CN" dirty="0" smtClean="0"/>
              <a:t>Bi</a:t>
            </a:r>
            <a:r>
              <a:rPr lang="zh-CN" altLang="en-US" dirty="0" smtClean="0"/>
              <a:t>都是单调不减的。那么就可以在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的复杂度内算出答案了。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纸牌</a:t>
            </a:r>
            <a:r>
              <a:rPr lang="en-US" altLang="zh-CN" dirty="0" smtClean="0"/>
              <a:t>(card)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499"/>
            <a:ext cx="9367085" cy="3604117"/>
          </a:xfrm>
        </p:spPr>
        <p:txBody>
          <a:bodyPr/>
          <a:lstStyle/>
          <a:p>
            <a:r>
              <a:rPr lang="zh-CN" altLang="en-US" dirty="0" smtClean="0"/>
              <a:t>题目大意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张纸牌，每张正反面都有一个数。问你最少把多少张翻面使得众数出现超过一半次。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得分情况：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兔子</a:t>
            </a:r>
            <a:r>
              <a:rPr lang="en-US" altLang="zh-CN" dirty="0" smtClean="0"/>
              <a:t>(rabbit)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zh-CN" altLang="en-US" dirty="0" smtClean="0"/>
              <a:t>大意：</a:t>
            </a:r>
            <a:endParaRPr lang="en-US" altLang="zh-CN" dirty="0" smtClean="0"/>
          </a:p>
          <a:p>
            <a:r>
              <a:rPr lang="zh-CN" altLang="en-US" dirty="0" smtClean="0"/>
              <a:t>求有多少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个数的排列，满足要么奇数位置比相邻的都大，要么偶数位置比相邻的都大。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得分情况：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兔子</a:t>
            </a:r>
            <a:r>
              <a:rPr lang="en-US" altLang="zh-CN" dirty="0" smtClean="0"/>
              <a:t>(rabbit)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由于只关心相邻两个数的大小关系，不难想到记录当前最后一个数是多少。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个数的排列，最后一个数是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，满足奇数位置比相邻的都大，这样的方案数。</a:t>
            </a:r>
            <a:endParaRPr lang="en-US" altLang="zh-CN" dirty="0" smtClean="0"/>
          </a:p>
          <a:p>
            <a:r>
              <a:rPr lang="zh-CN" altLang="en-US" dirty="0" smtClean="0"/>
              <a:t>转移就是枚举第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个数是多少，如果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是奇数的话，就要这个数比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大，否则要这个数比</a:t>
            </a:r>
            <a:r>
              <a:rPr lang="en-US" altLang="zh-CN" dirty="0" smtClean="0"/>
              <a:t>j</a:t>
            </a:r>
            <a:r>
              <a:rPr lang="zh-CN" altLang="en-US" dirty="0" smtClean="0"/>
              <a:t>小。</a:t>
            </a:r>
            <a:endParaRPr lang="en-US" altLang="zh-CN" dirty="0" smtClean="0"/>
          </a:p>
          <a:p>
            <a:r>
              <a:rPr lang="zh-CN" altLang="en-US" dirty="0" smtClean="0"/>
              <a:t>偶数的同理。</a:t>
            </a:r>
            <a:endParaRPr lang="en-US" altLang="zh-CN" dirty="0" smtClean="0"/>
          </a:p>
          <a:p>
            <a:r>
              <a:rPr lang="zh-CN" altLang="en-US" dirty="0"/>
              <a:t>直接</a:t>
            </a:r>
            <a:r>
              <a:rPr lang="zh-CN" altLang="en-US" dirty="0" smtClean="0"/>
              <a:t>转移复杂度是</a:t>
            </a:r>
            <a:r>
              <a:rPr lang="en-US" altLang="zh-CN" dirty="0" smtClean="0"/>
              <a:t>O(n^3)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到转移是一个前缀和的形式（顺着转移就是差分的形式），那么处理下前缀和就可以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纸牌</a:t>
            </a:r>
            <a:r>
              <a:rPr lang="en-US" altLang="zh-CN" dirty="0"/>
              <a:t>(card)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1708150"/>
            <a:ext cx="8825659" cy="34163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这是一道不算难的特判题，注意细节即可。</a:t>
            </a:r>
            <a:endParaRPr lang="zh-CN" altLang="en-US" sz="2800" dirty="0" smtClean="0"/>
          </a:p>
          <a:p>
            <a:r>
              <a:rPr lang="zh-CN" altLang="en-US" sz="2400" dirty="0" smtClean="0"/>
              <a:t>维护两个哈希表（或者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H0,H1</a:t>
            </a:r>
            <a:r>
              <a:rPr lang="zh-CN" altLang="en-US" sz="2400" dirty="0" smtClean="0"/>
              <a:t>，分别记录不翻面</a:t>
            </a:r>
            <a:r>
              <a:rPr lang="en-US" altLang="zh-CN" sz="2400" dirty="0" smtClean="0"/>
              <a:t>/</a:t>
            </a:r>
            <a:r>
              <a:rPr lang="zh-CN" altLang="en-US" sz="2800" dirty="0" smtClean="0"/>
              <a:t>翻面时，某种数字的个数。</a:t>
            </a:r>
            <a:endParaRPr lang="zh-CN" altLang="en-US" sz="2800" dirty="0" smtClean="0"/>
          </a:p>
          <a:p>
            <a:r>
              <a:rPr lang="zh-CN" altLang="en-US" sz="2400" dirty="0" smtClean="0"/>
              <a:t>如果一张卡片</a:t>
            </a:r>
            <a:r>
              <a:rPr lang="en-US" altLang="zh-CN" sz="2400" dirty="0" smtClean="0"/>
              <a:t>a=b</a:t>
            </a:r>
            <a:r>
              <a:rPr lang="zh-CN" altLang="en-US" sz="2400" dirty="0" smtClean="0"/>
              <a:t>，就把</a:t>
            </a:r>
            <a:r>
              <a:rPr lang="en-US" altLang="zh-CN" sz="2400" dirty="0" smtClean="0"/>
              <a:t>H0[a]++</a:t>
            </a:r>
            <a:r>
              <a:rPr lang="zh-CN" altLang="en-US" sz="2400" dirty="0" smtClean="0"/>
              <a:t>，否则</a:t>
            </a:r>
            <a:r>
              <a:rPr lang="en-US" altLang="zh-CN" sz="2400" dirty="0" smtClean="0"/>
              <a:t>H0[a]++,H1[b]++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r>
              <a:rPr lang="zh-CN" altLang="en-US" sz="2400" dirty="0" smtClean="0"/>
              <a:t>然后枚举所有的数字，如果它能成为众数</a:t>
            </a:r>
            <a:r>
              <a:rPr lang="en-US" altLang="zh-CN" sz="2400" dirty="0" smtClean="0"/>
              <a:t>(H0[x]+H1[x]&gt;=(n+1)/2)</a:t>
            </a:r>
            <a:r>
              <a:rPr lang="zh-CN" altLang="en-US" sz="2800" dirty="0" smtClean="0"/>
              <a:t>，就计算下它至少要翻多少张牌才能成为众数。</a:t>
            </a:r>
            <a:endParaRPr lang="zh-CN" altLang="en-US" sz="2800" dirty="0" smtClean="0"/>
          </a:p>
          <a:p>
            <a:r>
              <a:rPr lang="zh-CN" altLang="en-US" sz="2400" dirty="0"/>
              <a:t>这个</a:t>
            </a:r>
            <a:r>
              <a:rPr lang="zh-CN" altLang="en-US" sz="2400" dirty="0" smtClean="0"/>
              <a:t>数字显然是</a:t>
            </a:r>
            <a:r>
              <a:rPr lang="en-US" altLang="zh-CN" sz="2400" dirty="0" smtClean="0"/>
              <a:t>max((n+1)/2-H0[x],0)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r>
              <a:rPr lang="zh-CN" altLang="en-US" sz="2400" dirty="0"/>
              <a:t>所有情况</a:t>
            </a:r>
            <a:r>
              <a:rPr lang="zh-CN" altLang="en-US" sz="2800" dirty="0" smtClean="0"/>
              <a:t>里取个最优解就可以了。</a:t>
            </a:r>
            <a:endParaRPr lang="zh-CN" altLang="en-US" sz="2800" dirty="0" smtClean="0"/>
          </a:p>
          <a:p>
            <a:r>
              <a:rPr lang="zh-CN" altLang="en-US" sz="2400" dirty="0"/>
              <a:t>复杂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O(n log n)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r>
              <a:rPr lang="en-US" altLang="zh-CN" dirty="0" smtClean="0"/>
              <a:t>(sort)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出一个长为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的字符串，定义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往后延伸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个字符得到的子串。现在每次可以交换相邻两个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，求把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排成顺序的最小步数。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得分情况：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首先是一个重要的结论：最小相邻交换次数就等于逆序对数。</a:t>
            </a:r>
            <a:endParaRPr lang="en-US" altLang="zh-CN" dirty="0" smtClean="0"/>
          </a:p>
          <a:p>
            <a:r>
              <a:rPr lang="zh-CN" altLang="en-US" dirty="0" smtClean="0"/>
              <a:t>考虑某一次交换的是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i+1</a:t>
            </a:r>
            <a:r>
              <a:rPr lang="zh-CN" altLang="en-US" dirty="0" smtClean="0"/>
              <a:t>，那么它们和其它所有元素的相对关系都没有变，只有它们两个本身构成的一个逆序对会消失，因此逆序对数恰好减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而当整个序列没有排成顺序的时候，必然存在两个相邻的逆序元素，一定可以通过交换它们使得逆序对</a:t>
            </a:r>
            <a:r>
              <a:rPr lang="zh-CN" altLang="en-US" dirty="0"/>
              <a:t>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逆序</a:t>
            </a:r>
            <a:r>
              <a:rPr lang="zh-CN" altLang="en-US" dirty="0" smtClean="0"/>
              <a:t>对数可以用归并排序，或者树状数组等数据结构在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的时间内求出来。</a:t>
            </a:r>
            <a:endParaRPr lang="en-US" altLang="zh-CN" dirty="0" smtClean="0"/>
          </a:p>
          <a:p>
            <a:r>
              <a:rPr lang="zh-CN" altLang="en-US" dirty="0" smtClean="0"/>
              <a:t>那么问题就变成了如何把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的排名都求出来。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r>
              <a:rPr lang="en-US" altLang="zh-CN" dirty="0" smtClean="0"/>
              <a:t>(sort)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这里提供两种做法。</a:t>
            </a:r>
            <a:endParaRPr lang="en-US" altLang="zh-CN" dirty="0" smtClean="0"/>
          </a:p>
          <a:p>
            <a:r>
              <a:rPr lang="zh-CN" altLang="en-US" dirty="0" smtClean="0"/>
              <a:t>做法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考虑如何比较两个字符串的大小，可以二分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哈希。</a:t>
            </a:r>
            <a:endParaRPr lang="en-US" altLang="zh-CN" dirty="0" smtClean="0"/>
          </a:p>
          <a:p>
            <a:r>
              <a:rPr lang="zh-CN" altLang="en-US" dirty="0" smtClean="0"/>
              <a:t>即二分出两个串最长的公共前缀，则后面一位一定是不同的，直接判这一位哪个字符串小就可以了。判定两个串是否相等可以用哈希来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zh-CN" altLang="en-US" dirty="0" smtClean="0"/>
              <a:t>由于外面还要套一个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，所以这个做法的总复杂度是</a:t>
            </a:r>
            <a:r>
              <a:rPr lang="en-US" altLang="zh-CN" dirty="0" smtClean="0"/>
              <a:t>O(n log^2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这个</a:t>
            </a:r>
            <a:r>
              <a:rPr lang="zh-CN" altLang="en-US" dirty="0" smtClean="0"/>
              <a:t>做法可以参考孙耀峰大神的标程。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r>
              <a:rPr lang="en-US" altLang="zh-CN" dirty="0" smtClean="0"/>
              <a:t>(sort)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071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做法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由于比较的都是同一个串的不同子串，可以考虑模仿后缀数组的过程来倍增。</a:t>
            </a:r>
            <a:endParaRPr lang="en-US" altLang="zh-CN" dirty="0" smtClean="0"/>
          </a:p>
          <a:p>
            <a:r>
              <a:rPr lang="zh-CN" altLang="en-US" dirty="0" smtClean="0"/>
              <a:t>即如果我们求出了每个位置往后</a:t>
            </a:r>
            <a:r>
              <a:rPr lang="en-US" altLang="zh-CN" dirty="0" smtClean="0"/>
              <a:t>2^k</a:t>
            </a:r>
            <a:r>
              <a:rPr lang="zh-CN" altLang="en-US" dirty="0" smtClean="0"/>
              <a:t>个字符形成的串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k,i</a:t>
            </a:r>
            <a:r>
              <a:rPr lang="en-US" altLang="zh-CN" dirty="0" smtClean="0"/>
              <a:t>])</a:t>
            </a:r>
            <a:r>
              <a:rPr lang="zh-CN" altLang="en-US" dirty="0" smtClean="0"/>
              <a:t>的大小关系，现在要求每个位置往后</a:t>
            </a:r>
            <a:r>
              <a:rPr lang="en-US" altLang="zh-CN" dirty="0" smtClean="0"/>
              <a:t>2^(k+1)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(s[k+1,i])</a:t>
            </a:r>
            <a:r>
              <a:rPr lang="zh-CN" altLang="en-US" dirty="0" smtClean="0"/>
              <a:t>的大小关系。</a:t>
            </a:r>
            <a:endParaRPr lang="en-US" altLang="zh-CN" dirty="0" smtClean="0"/>
          </a:p>
          <a:p>
            <a:r>
              <a:rPr lang="zh-CN" altLang="en-US" dirty="0"/>
              <a:t>观察</a:t>
            </a:r>
            <a:r>
              <a:rPr lang="zh-CN" altLang="en-US" dirty="0" smtClean="0"/>
              <a:t>到</a:t>
            </a:r>
            <a:r>
              <a:rPr lang="zh-CN" altLang="en-US" dirty="0"/>
              <a:t>比如</a:t>
            </a:r>
            <a:r>
              <a:rPr lang="en-US" altLang="zh-CN" dirty="0"/>
              <a:t>s[k+1,i]</a:t>
            </a:r>
            <a:r>
              <a:rPr lang="zh-CN" altLang="en-US" dirty="0"/>
              <a:t>和</a:t>
            </a:r>
            <a:r>
              <a:rPr lang="en-US" altLang="zh-CN" dirty="0"/>
              <a:t>s[k+1,j]</a:t>
            </a:r>
            <a:r>
              <a:rPr lang="zh-CN" altLang="en-US" dirty="0"/>
              <a:t>比较</a:t>
            </a:r>
            <a:r>
              <a:rPr lang="zh-CN" altLang="en-US" dirty="0" smtClean="0"/>
              <a:t>大小，本质上就是先比较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k,i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k,j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的大小，如果相等再比较</a:t>
            </a:r>
            <a:r>
              <a:rPr lang="en-US" altLang="zh-CN" dirty="0" smtClean="0"/>
              <a:t>s[k,i+2^k]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s[k,j+2^k]</a:t>
            </a:r>
            <a:r>
              <a:rPr lang="zh-CN" altLang="en-US" dirty="0" smtClean="0"/>
              <a:t>的大小。</a:t>
            </a:r>
            <a:endParaRPr lang="en-US" altLang="zh-CN" dirty="0" smtClean="0"/>
          </a:p>
          <a:p>
            <a:r>
              <a:rPr lang="zh-CN" altLang="en-US" dirty="0" smtClean="0"/>
              <a:t>也就是说前一层的结果可以被表示成一个二元组，对这个二元组进行排序就能得到后一层的结果。</a:t>
            </a:r>
            <a:endParaRPr lang="en-US" altLang="zh-CN" dirty="0" smtClean="0"/>
          </a:p>
          <a:p>
            <a:r>
              <a:rPr lang="zh-CN" altLang="en-US" dirty="0" smtClean="0"/>
              <a:t>如果每层用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，复杂度是</a:t>
            </a:r>
            <a:r>
              <a:rPr lang="en-US" altLang="zh-CN" dirty="0" smtClean="0"/>
              <a:t>O(n log^2 n)</a:t>
            </a:r>
            <a:r>
              <a:rPr lang="zh-CN" altLang="en-US" dirty="0" smtClean="0"/>
              <a:t>，如果用基数排序，就是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这个做法有兴趣的同学可以看我的标程。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巧克力</a:t>
            </a:r>
            <a:r>
              <a:rPr lang="en-US" altLang="zh-CN" dirty="0" smtClean="0"/>
              <a:t>(chocolate)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</a:t>
            </a:r>
            <a:endParaRPr lang="en-US" altLang="zh-CN" dirty="0" smtClean="0"/>
          </a:p>
          <a:p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的矩阵，你要横着或者竖着切若干刀把它划成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个矩形，使得这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个矩形的和分别等于给出的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得分情况：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巧克力</a:t>
            </a:r>
            <a:r>
              <a:rPr lang="en-US" altLang="zh-CN" dirty="0" smtClean="0"/>
              <a:t>(chocolate)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94269"/>
          </a:xfrm>
        </p:spPr>
        <p:txBody>
          <a:bodyPr/>
          <a:lstStyle/>
          <a:p>
            <a:r>
              <a:rPr lang="zh-CN" altLang="en-US" dirty="0" smtClean="0"/>
              <a:t>由于他最后要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个矩阵的和恰好匹配那读入的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，因此不难想到用一个</a:t>
            </a:r>
            <a:r>
              <a:rPr lang="en-US" altLang="zh-CN" dirty="0" smtClean="0"/>
              <a:t>2^k</a:t>
            </a:r>
            <a:r>
              <a:rPr lang="zh-CN" altLang="en-US" dirty="0" smtClean="0"/>
              <a:t>的数来表示哪些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已经被匹配过了。</a:t>
            </a:r>
            <a:endParaRPr lang="en-US" altLang="zh-CN" dirty="0" smtClean="0"/>
          </a:p>
          <a:p>
            <a:r>
              <a:rPr lang="zh-CN" altLang="en-US" dirty="0" smtClean="0"/>
              <a:t>考虑切巧克力的过程，一刀下去之后分成两块独立的巧克力，变成了两个独立的子问题。</a:t>
            </a:r>
            <a:endParaRPr lang="en-US" altLang="zh-CN" dirty="0" smtClean="0"/>
          </a:p>
          <a:p>
            <a:r>
              <a:rPr lang="zh-CN" altLang="en-US" dirty="0" smtClean="0"/>
              <a:t>那么设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u,d,l,r,s</a:t>
            </a:r>
            <a:r>
              <a:rPr lang="en-US" altLang="zh-CN" dirty="0" smtClean="0"/>
              <a:t>=0..2^k-1]</a:t>
            </a:r>
            <a:r>
              <a:rPr lang="zh-CN" altLang="en-US" dirty="0" smtClean="0"/>
              <a:t>表示：以</a:t>
            </a:r>
            <a:r>
              <a:rPr lang="en-US" altLang="zh-CN" dirty="0" err="1" smtClean="0"/>
              <a:t>u,d,l,r</a:t>
            </a:r>
            <a:r>
              <a:rPr lang="zh-CN" altLang="en-US" dirty="0" smtClean="0"/>
              <a:t>为边界的巧克力，切成若干块并匹配</a:t>
            </a:r>
            <a:r>
              <a:rPr lang="en-US" altLang="zh-CN" dirty="0" smtClean="0"/>
              <a:t>s</a:t>
            </a:r>
            <a:r>
              <a:rPr lang="zh-CN" altLang="en-US" dirty="0" smtClean="0"/>
              <a:t>这个集合的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，是否能够达成。</a:t>
            </a:r>
            <a:endParaRPr lang="en-US" altLang="zh-CN" dirty="0" smtClean="0"/>
          </a:p>
          <a:p>
            <a:r>
              <a:rPr lang="zh-CN" altLang="en-US" dirty="0" smtClean="0"/>
              <a:t>首先可以观察到，如果这块巧克力的和本身就不等于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的和，那么无论怎么划分都是不可能的，直接返回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就行了。</a:t>
            </a:r>
            <a:endParaRPr lang="en-US" altLang="zh-CN" dirty="0" smtClean="0"/>
          </a:p>
          <a:p>
            <a:r>
              <a:rPr lang="zh-CN" altLang="en-US" dirty="0" smtClean="0"/>
              <a:t>如果可以的话，我们枚举第一刀，可能是横着的也可能是竖着的。</a:t>
            </a:r>
            <a:endParaRPr lang="en-US" altLang="zh-CN" dirty="0" smtClean="0"/>
          </a:p>
          <a:p>
            <a:r>
              <a:rPr lang="zh-CN" altLang="en-US" dirty="0" smtClean="0"/>
              <a:t>还要划开的两部分匹配的集合，一边是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，另一边就是</a:t>
            </a:r>
            <a:r>
              <a:rPr lang="en-US" altLang="zh-CN" dirty="0" smtClean="0"/>
              <a:t>s\t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3500</Words>
  <Application>WPS 演示</Application>
  <PresentationFormat>宽屏</PresentationFormat>
  <Paragraphs>177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Arial Unicode MS</vt:lpstr>
      <vt:lpstr>Calibri</vt:lpstr>
      <vt:lpstr>离子会议室</vt:lpstr>
      <vt:lpstr>题目分析</vt:lpstr>
      <vt:lpstr>纸牌(card)</vt:lpstr>
      <vt:lpstr>纸牌(card)</vt:lpstr>
      <vt:lpstr>后缀数组(sort)</vt:lpstr>
      <vt:lpstr>后缀数组(sort)</vt:lpstr>
      <vt:lpstr>后缀数组(sort)</vt:lpstr>
      <vt:lpstr>后缀数组(sort)</vt:lpstr>
      <vt:lpstr>巧克力(chocolate)</vt:lpstr>
      <vt:lpstr>巧克力(chocolate)</vt:lpstr>
      <vt:lpstr>巧克力(chocolate)</vt:lpstr>
      <vt:lpstr>巧克力(chocolate)</vt:lpstr>
      <vt:lpstr>巧克力(chocolate)</vt:lpstr>
      <vt:lpstr>三向城(city)</vt:lpstr>
      <vt:lpstr>三向城(city)</vt:lpstr>
      <vt:lpstr>三向城(city)</vt:lpstr>
      <vt:lpstr>丑数(number)</vt:lpstr>
      <vt:lpstr>丑数(number)</vt:lpstr>
      <vt:lpstr>丑数(number)</vt:lpstr>
      <vt:lpstr>丑数(number)</vt:lpstr>
      <vt:lpstr>兔子(rabbit)</vt:lpstr>
      <vt:lpstr>兔子(rabbit)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题目分析</dc:title>
  <dc:creator>RXDoi</dc:creator>
  <cp:lastModifiedBy>Administrator</cp:lastModifiedBy>
  <cp:revision>11</cp:revision>
  <dcterms:created xsi:type="dcterms:W3CDTF">2017-12-09T02:19:00Z</dcterms:created>
  <dcterms:modified xsi:type="dcterms:W3CDTF">2018-06-29T02:44:56Z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