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3"/>
    <p:sldId id="314" r:id="rId4"/>
    <p:sldId id="315" r:id="rId5"/>
    <p:sldId id="257" r:id="rId6"/>
    <p:sldId id="317" r:id="rId7"/>
    <p:sldId id="316" r:id="rId8"/>
    <p:sldId id="318" r:id="rId9"/>
    <p:sldId id="319" r:id="rId10"/>
    <p:sldId id="320" r:id="rId11"/>
    <p:sldId id="25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51745-7CEE-42AE-B7DC-AFDACDB53F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796C9-02C9-408F-9F77-E58B29ACB9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FD81-BAD8-446E-A4EE-17F2905A4E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537F63-14A5-49CA-9EAF-4BAE7218FE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 smtClean="0"/>
              <a:t>期末复习大纲</a:t>
            </a:r>
            <a:endParaRPr lang="zh-CN" altLang="en-US" sz="8000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 dirty="0" smtClean="0"/>
              <a:t>2017/12/27</a:t>
            </a:r>
            <a:endParaRPr lang="en-US" altLang="zh-CN" sz="32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期末</a:t>
            </a:r>
            <a:r>
              <a:rPr lang="zh-CN" altLang="en-US" sz="4400" dirty="0" smtClean="0"/>
              <a:t>考试安排：</a:t>
            </a:r>
            <a:br>
              <a:rPr lang="en-US" altLang="zh-CN" sz="4400" dirty="0" smtClean="0"/>
            </a:br>
            <a:r>
              <a:rPr lang="en-US" altLang="zh-CN" sz="4400" dirty="0" smtClean="0"/>
              <a:t>   1</a:t>
            </a:r>
            <a:r>
              <a:rPr lang="zh-CN" altLang="en-US" sz="4400" dirty="0"/>
              <a:t>月</a:t>
            </a:r>
            <a:r>
              <a:rPr lang="en-US" altLang="zh-CN" sz="4400" dirty="0"/>
              <a:t>5</a:t>
            </a:r>
            <a:r>
              <a:rPr lang="zh-CN" altLang="en-US" sz="4400" dirty="0"/>
              <a:t>号上午</a:t>
            </a:r>
            <a:r>
              <a:rPr lang="en-US" altLang="zh-CN" sz="4400" dirty="0"/>
              <a:t>9</a:t>
            </a:r>
            <a:r>
              <a:rPr lang="zh-CN" altLang="en-US" sz="4400" dirty="0"/>
              <a:t>点</a:t>
            </a:r>
            <a:r>
              <a:rPr lang="en-US" altLang="zh-CN" sz="4400" dirty="0"/>
              <a:t>-11</a:t>
            </a:r>
            <a:r>
              <a:rPr lang="zh-CN" altLang="en-US" sz="4400" dirty="0" smtClean="0"/>
              <a:t>点</a:t>
            </a:r>
            <a:br>
              <a:rPr lang="en-US" altLang="zh-CN" sz="4400" smtClean="0"/>
            </a:br>
            <a:r>
              <a:rPr lang="en-US" altLang="zh-CN" sz="4400" smtClean="0"/>
              <a:t>    </a:t>
            </a:r>
            <a:r>
              <a:rPr lang="zh-CN" altLang="en-US" sz="4400" smtClean="0"/>
              <a:t>三</a:t>
            </a:r>
            <a:r>
              <a:rPr lang="zh-CN" altLang="en-US" sz="4400" dirty="0"/>
              <a:t>教</a:t>
            </a:r>
            <a:r>
              <a:rPr lang="en-US" altLang="zh-CN" sz="4400" dirty="0"/>
              <a:t>103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C</a:t>
            </a:r>
            <a:r>
              <a:rPr lang="zh-CN" altLang="en-US" sz="5400" dirty="0" smtClean="0"/>
              <a:t>语言</a:t>
            </a:r>
            <a:endParaRPr lang="zh-CN" altLang="en-US" sz="5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600" dirty="0" smtClean="0"/>
              <a:t>变量与数据类型</a:t>
            </a:r>
            <a:endParaRPr lang="zh-CN" altLang="en-US" sz="3600" dirty="0" smtClean="0"/>
          </a:p>
          <a:p>
            <a:r>
              <a:rPr lang="zh-CN" altLang="en-US" sz="3600" dirty="0" smtClean="0"/>
              <a:t>流程控制</a:t>
            </a:r>
            <a:endParaRPr lang="zh-CN" altLang="en-US" sz="3600" dirty="0" smtClean="0"/>
          </a:p>
          <a:p>
            <a:r>
              <a:rPr lang="zh-CN" altLang="en-US" sz="3600" dirty="0" smtClean="0"/>
              <a:t>函数</a:t>
            </a:r>
            <a:endParaRPr lang="zh-CN" altLang="en-US" sz="3600" dirty="0" smtClean="0"/>
          </a:p>
          <a:p>
            <a:r>
              <a:rPr lang="zh-CN" altLang="en-US" sz="3200" dirty="0" smtClean="0"/>
              <a:t>指针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数组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r>
              <a:rPr lang="zh-CN" altLang="en-US" sz="3200" dirty="0" smtClean="0"/>
              <a:t>结构体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链表</a:t>
            </a:r>
            <a:r>
              <a:rPr lang="en-US" altLang="zh-CN" sz="3200" dirty="0" smtClean="0"/>
              <a:t>,</a:t>
            </a:r>
            <a:r>
              <a:rPr lang="en-US" altLang="zh-CN" sz="3200" dirty="0" err="1" smtClean="0"/>
              <a:t>Trie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r>
              <a:rPr lang="zh-CN" altLang="en-US" sz="3200" dirty="0"/>
              <a:t>位</a:t>
            </a:r>
            <a:r>
              <a:rPr lang="zh-CN" altLang="en-US" sz="3200" dirty="0" smtClean="0"/>
              <a:t>运算</a:t>
            </a:r>
            <a:endParaRPr lang="zh-CN" altLang="en-US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向量空间模型</a:t>
            </a:r>
            <a:endParaRPr lang="zh-CN" altLang="en-US" sz="6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K-means</a:t>
            </a:r>
            <a:endParaRPr lang="en-US" altLang="zh-CN" sz="3600" dirty="0" smtClean="0"/>
          </a:p>
          <a:p>
            <a:r>
              <a:rPr lang="en-US" altLang="zh-CN" sz="3600" dirty="0" smtClean="0"/>
              <a:t>KNN</a:t>
            </a:r>
            <a:endParaRPr lang="en-US" altLang="zh-CN" sz="3600" dirty="0" smtClean="0"/>
          </a:p>
          <a:p>
            <a:r>
              <a:rPr lang="en-US" altLang="zh-CN" sz="3600" dirty="0" smtClean="0"/>
              <a:t>SVD</a:t>
            </a:r>
            <a:r>
              <a:rPr lang="zh-CN" altLang="en-US" sz="3600" dirty="0" smtClean="0"/>
              <a:t>与特征空间降维</a:t>
            </a:r>
            <a:endParaRPr lang="zh-CN" altLang="en-US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图算法</a:t>
            </a:r>
            <a:endParaRPr lang="zh-CN" altLang="en-US" sz="4400" dirty="0" smtClean="0"/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1942415" y="1772816"/>
            <a:ext cx="6591985" cy="4138406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最小支撑树</a:t>
            </a:r>
            <a:endParaRPr lang="zh-CN" altLang="en-US" sz="2800" dirty="0" smtClean="0"/>
          </a:p>
          <a:p>
            <a:r>
              <a:rPr lang="zh-CN" altLang="en-US" sz="2800" dirty="0" smtClean="0"/>
              <a:t>最短路算法</a:t>
            </a:r>
            <a:endParaRPr lang="zh-CN" altLang="en-US" sz="2800" dirty="0" smtClean="0"/>
          </a:p>
          <a:p>
            <a:r>
              <a:rPr lang="zh-CN" altLang="en-US" sz="2800" dirty="0" smtClean="0"/>
              <a:t>拓扑排序</a:t>
            </a:r>
            <a:endParaRPr lang="zh-CN" altLang="en-US" sz="2800" dirty="0" smtClean="0"/>
          </a:p>
          <a:p>
            <a:r>
              <a:rPr lang="zh-CN" altLang="en-US" sz="2800" dirty="0" smtClean="0"/>
              <a:t>最小树形图（了解）</a:t>
            </a:r>
            <a:endParaRPr lang="zh-CN" altLang="en-US" sz="2800" dirty="0" smtClean="0"/>
          </a:p>
          <a:p>
            <a:endParaRPr lang="zh-CN" altLang="en-US" sz="3200" dirty="0" smtClean="0"/>
          </a:p>
          <a:p>
            <a:r>
              <a:rPr lang="zh-CN" altLang="en-US" sz="2800" dirty="0" smtClean="0"/>
              <a:t>最大权匹配</a:t>
            </a:r>
            <a:endParaRPr lang="zh-CN" altLang="en-US" sz="2800" dirty="0" smtClean="0"/>
          </a:p>
          <a:p>
            <a:r>
              <a:rPr lang="zh-CN" altLang="en-US" sz="2800" dirty="0" smtClean="0"/>
              <a:t>网络流算法</a:t>
            </a:r>
            <a:endParaRPr lang="zh-CN" altLang="en-US" sz="2800" dirty="0" smtClean="0"/>
          </a:p>
          <a:p>
            <a:endParaRPr lang="zh-CN" altLang="en-US" sz="3200" dirty="0" smtClean="0"/>
          </a:p>
          <a:p>
            <a:pPr marL="0" indent="0">
              <a:buNone/>
            </a:pPr>
            <a:endParaRPr lang="zh-CN" altLang="en-US" sz="3200" dirty="0" smtClean="0"/>
          </a:p>
          <a:p>
            <a:endParaRPr lang="zh-CN" altLang="en-US" sz="3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网络分析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/>
              <a:t>Betweeness</a:t>
            </a:r>
            <a:r>
              <a:rPr lang="zh-CN" altLang="en-US" sz="2800" dirty="0"/>
              <a:t> 介度中心度</a:t>
            </a:r>
            <a:endParaRPr lang="zh-CN" altLang="en-US" sz="2800" dirty="0"/>
          </a:p>
          <a:p>
            <a:r>
              <a:rPr lang="zh-CN" altLang="en-US" sz="2800" dirty="0"/>
              <a:t>点度中心度</a:t>
            </a:r>
            <a:endParaRPr lang="zh-CN" altLang="en-US" sz="2800" dirty="0"/>
          </a:p>
          <a:p>
            <a:r>
              <a:rPr lang="zh-CN" altLang="en-US" sz="2800" dirty="0"/>
              <a:t>特征向量中心度</a:t>
            </a:r>
            <a:endParaRPr lang="zh-CN" altLang="en-US" sz="2800" dirty="0"/>
          </a:p>
          <a:p>
            <a:r>
              <a:rPr lang="zh-CN" altLang="en-US" sz="2800" dirty="0"/>
              <a:t>网络社区划分（模块度思想、标签传播算法、谱聚类思想）</a:t>
            </a:r>
            <a:endParaRPr lang="zh-CN" altLang="en-US" sz="2800" dirty="0"/>
          </a:p>
          <a:p>
            <a:r>
              <a:rPr lang="zh-CN" altLang="en-US" sz="2400" dirty="0"/>
              <a:t>非负矩阵分解思想与</a:t>
            </a:r>
            <a:r>
              <a:rPr lang="zh-CN" altLang="en-US" sz="2800" dirty="0" smtClean="0"/>
              <a:t>应用</a:t>
            </a:r>
            <a:endParaRPr lang="zh-CN" altLang="en-US" sz="2800" dirty="0" smtClean="0"/>
          </a:p>
          <a:p>
            <a:r>
              <a:rPr lang="en-US" altLang="zh-CN" sz="2400" dirty="0" smtClean="0"/>
              <a:t>HITS</a:t>
            </a:r>
            <a:r>
              <a:rPr lang="zh-CN" altLang="en-US" sz="2400" dirty="0" smtClean="0"/>
              <a:t>算法与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rank</a:t>
            </a:r>
            <a:r>
              <a:rPr lang="zh-CN" altLang="en-US" sz="2800" dirty="0" smtClean="0"/>
              <a:t>算法</a:t>
            </a:r>
            <a:endParaRPr lang="zh-CN" altLang="en-US" sz="2800" dirty="0" smtClean="0"/>
          </a:p>
          <a:p>
            <a:r>
              <a:rPr lang="en-US" altLang="zh-CN" sz="2400" dirty="0" err="1"/>
              <a:t>Matlab</a:t>
            </a:r>
            <a:r>
              <a:rPr lang="zh-CN" altLang="en-US" sz="2400" dirty="0"/>
              <a:t>矩阵运算基础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/>
              <a:t>贝叶斯基础</a:t>
            </a:r>
            <a:endParaRPr lang="zh-CN" altLang="en-US" sz="5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Naïve</a:t>
            </a:r>
            <a:r>
              <a:rPr lang="zh-CN" altLang="en-US" sz="3600" dirty="0" smtClean="0"/>
              <a:t>贝叶斯分类器</a:t>
            </a:r>
            <a:endParaRPr lang="zh-CN" altLang="en-US" sz="3600" dirty="0" smtClean="0"/>
          </a:p>
          <a:p>
            <a:r>
              <a:rPr lang="zh-CN" altLang="en-US" sz="3200" dirty="0" smtClean="0"/>
              <a:t>神经网络分类器基础</a:t>
            </a:r>
            <a:endParaRPr lang="zh-CN" altLang="en-US" sz="3200" dirty="0" smtClean="0"/>
          </a:p>
          <a:p>
            <a:endParaRPr lang="zh-CN" altLang="en-US" sz="3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Python</a:t>
            </a:r>
            <a:r>
              <a:rPr lang="zh-CN" altLang="en-US" sz="5400" dirty="0" smtClean="0"/>
              <a:t>编程基础</a:t>
            </a:r>
            <a:endParaRPr lang="zh-CN" altLang="en-US" sz="5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基本数据类型（字符串操作）</a:t>
            </a:r>
            <a:endParaRPr lang="zh-CN" altLang="en-US" sz="3600" dirty="0" smtClean="0"/>
          </a:p>
          <a:p>
            <a:r>
              <a:rPr lang="en-US" altLang="zh-CN" sz="3200" dirty="0" smtClean="0"/>
              <a:t>Containers</a:t>
            </a:r>
            <a:r>
              <a:rPr lang="zh-CN" altLang="en-US" sz="3200" dirty="0" smtClean="0"/>
              <a:t>，</a:t>
            </a:r>
            <a:r>
              <a:rPr lang="en-US" altLang="zh-CN" sz="3600" dirty="0" err="1" smtClean="0"/>
              <a:t>iteratoes</a:t>
            </a:r>
            <a:endParaRPr lang="en-US" altLang="zh-CN" sz="3600" dirty="0" err="1" smtClean="0"/>
          </a:p>
          <a:p>
            <a:r>
              <a:rPr lang="zh-CN" altLang="en-US" sz="3600" dirty="0" smtClean="0"/>
              <a:t>对象及对象操作</a:t>
            </a:r>
            <a:endParaRPr lang="zh-CN" altLang="en-US" sz="3600" dirty="0" smtClean="0"/>
          </a:p>
          <a:p>
            <a:r>
              <a:rPr lang="zh-CN" altLang="en-US" sz="3200" dirty="0" smtClean="0"/>
              <a:t>函数</a:t>
            </a:r>
            <a:endParaRPr lang="zh-CN" altLang="en-US" sz="3200" dirty="0" smtClean="0"/>
          </a:p>
          <a:p>
            <a:endParaRPr lang="zh-CN" altLang="en-US" sz="3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/>
              <a:t>隐马尔可夫模型</a:t>
            </a:r>
            <a:endParaRPr lang="zh-CN" altLang="en-US" sz="5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向前算法</a:t>
            </a:r>
            <a:endParaRPr lang="zh-CN" altLang="en-US" sz="3600" dirty="0" smtClean="0"/>
          </a:p>
          <a:p>
            <a:r>
              <a:rPr lang="zh-CN" altLang="en-US" sz="3600" dirty="0" smtClean="0"/>
              <a:t>维特比算法</a:t>
            </a:r>
            <a:endParaRPr lang="zh-CN" altLang="en-US" sz="3600" dirty="0" smtClean="0"/>
          </a:p>
          <a:p>
            <a:r>
              <a:rPr lang="zh-CN" altLang="en-US" sz="3600" dirty="0" smtClean="0"/>
              <a:t>动态规划算法</a:t>
            </a:r>
            <a:endParaRPr lang="zh-CN" altLang="en-US" sz="3600" dirty="0" smtClean="0"/>
          </a:p>
          <a:p>
            <a:endParaRPr lang="zh-CN" altLang="en-US" sz="4000" dirty="0" smtClean="0"/>
          </a:p>
          <a:p>
            <a:r>
              <a:rPr lang="zh-CN" altLang="en-US" sz="3200" dirty="0" smtClean="0"/>
              <a:t>概率图分词模型（了解）</a:t>
            </a:r>
            <a:endParaRPr lang="zh-CN" altLang="en-US" sz="3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/>
              <a:t>深度学习简介</a:t>
            </a:r>
            <a:endParaRPr lang="zh-CN" altLang="en-US" sz="5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Word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embedding</a:t>
            </a:r>
            <a:r>
              <a:rPr lang="zh-CN" altLang="en-US" sz="3600" dirty="0" smtClean="0"/>
              <a:t>概念</a:t>
            </a:r>
            <a:endParaRPr lang="zh-CN" altLang="en-US" sz="3600" dirty="0" smtClean="0"/>
          </a:p>
          <a:p>
            <a:r>
              <a:rPr lang="zh-CN" altLang="en-US" sz="3600" dirty="0" smtClean="0"/>
              <a:t>卷积神经网络概念</a:t>
            </a:r>
            <a:endParaRPr lang="zh-CN" altLang="en-US" sz="3600" dirty="0" smtClean="0"/>
          </a:p>
          <a:p>
            <a:r>
              <a:rPr lang="zh-CN" altLang="en-US" sz="3600" dirty="0" smtClean="0"/>
              <a:t>循环（递归）神经网络概念</a:t>
            </a:r>
            <a:endParaRPr lang="zh-CN" altLang="en-US" sz="3600" dirty="0" smtClean="0"/>
          </a:p>
          <a:p>
            <a:r>
              <a:rPr lang="zh-CN" altLang="en-US" sz="3200" dirty="0" smtClean="0"/>
              <a:t>生成对抗网络</a:t>
            </a:r>
            <a:r>
              <a:rPr lang="en-US" altLang="zh-CN" sz="3200" dirty="0" err="1" smtClean="0"/>
              <a:t>Gan</a:t>
            </a:r>
            <a:r>
              <a:rPr lang="zh-CN" altLang="en-US" sz="3200" dirty="0" smtClean="0"/>
              <a:t>（大体了解）</a:t>
            </a:r>
            <a:endParaRPr lang="zh-CN" altLang="en-US" sz="3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414</Words>
  <Application>Kingsoft Office WPP</Application>
  <PresentationFormat>全屏显示(4:3)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丝状</vt:lpstr>
      <vt:lpstr>期末复习大纲</vt:lpstr>
      <vt:lpstr>C语言</vt:lpstr>
      <vt:lpstr>向量空间模型</vt:lpstr>
      <vt:lpstr>图算法</vt:lpstr>
      <vt:lpstr>网络分析</vt:lpstr>
      <vt:lpstr>贝叶斯基础</vt:lpstr>
      <vt:lpstr>Python编程基础</vt:lpstr>
      <vt:lpstr>隐马尔可夫模型</vt:lpstr>
      <vt:lpstr>深度学习简介</vt:lpstr>
      <vt:lpstr>期末考试安排：    1月5号上午9点-11点     三教103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图分析（社会网络分析）</dc:title>
  <dc:creator>hujf</dc:creator>
  <cp:lastModifiedBy>ir1d</cp:lastModifiedBy>
  <cp:revision>19</cp:revision>
  <dcterms:created xsi:type="dcterms:W3CDTF">2017-12-28T13:08:16Z</dcterms:created>
  <dcterms:modified xsi:type="dcterms:W3CDTF">2017-12-28T13:08:16Z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