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E628F-753B-4581-9749-26A6F5F51F6A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83387E-95CD-4A8E-9286-DAAD1C37CD5C}">
      <dgm:prSet custT="1"/>
      <dgm:spPr/>
      <dgm:t>
        <a:bodyPr/>
        <a:lstStyle/>
        <a:p>
          <a:r>
            <a:rPr lang="pt-PT" sz="3200" dirty="0"/>
            <a:t>Estruturas de Dados:</a:t>
          </a:r>
          <a:endParaRPr lang="en-US" sz="3200" dirty="0"/>
        </a:p>
      </dgm:t>
    </dgm:pt>
    <dgm:pt modelId="{29C78D28-4DE9-46AC-B270-839D5F7478FB}" type="parTrans" cxnId="{D5AB1D43-D23C-4D9D-9CF8-86DC86A5CBFD}">
      <dgm:prSet/>
      <dgm:spPr/>
      <dgm:t>
        <a:bodyPr/>
        <a:lstStyle/>
        <a:p>
          <a:endParaRPr lang="en-US"/>
        </a:p>
      </dgm:t>
    </dgm:pt>
    <dgm:pt modelId="{E530B384-9305-42CA-B884-D111A27DA0A2}" type="sibTrans" cxnId="{D5AB1D43-D23C-4D9D-9CF8-86DC86A5CBFD}">
      <dgm:prSet/>
      <dgm:spPr/>
      <dgm:t>
        <a:bodyPr/>
        <a:lstStyle/>
        <a:p>
          <a:endParaRPr lang="en-US"/>
        </a:p>
      </dgm:t>
    </dgm:pt>
    <dgm:pt modelId="{D3B19CD6-C69C-4F4A-9887-FC0B00822027}">
      <dgm:prSet custT="1"/>
      <dgm:spPr/>
      <dgm:t>
        <a:bodyPr/>
        <a:lstStyle/>
        <a:p>
          <a:r>
            <a:rPr lang="pt-PT" sz="2800" dirty="0" err="1"/>
            <a:t>HashMap</a:t>
          </a:r>
          <a:r>
            <a:rPr lang="pt-PT" sz="2800" dirty="0"/>
            <a:t>;</a:t>
          </a:r>
          <a:endParaRPr lang="en-US" sz="2800" dirty="0"/>
        </a:p>
      </dgm:t>
    </dgm:pt>
    <dgm:pt modelId="{7BCE4182-6511-4981-A9BD-1133EC72BF27}" type="parTrans" cxnId="{A04D02A2-319B-42EA-ABCC-AE9D0966767B}">
      <dgm:prSet/>
      <dgm:spPr/>
      <dgm:t>
        <a:bodyPr/>
        <a:lstStyle/>
        <a:p>
          <a:endParaRPr lang="en-US"/>
        </a:p>
      </dgm:t>
    </dgm:pt>
    <dgm:pt modelId="{6E02B1E9-999E-4B8E-AF57-A20EDD06A59B}" type="sibTrans" cxnId="{A04D02A2-319B-42EA-ABCC-AE9D0966767B}">
      <dgm:prSet/>
      <dgm:spPr/>
      <dgm:t>
        <a:bodyPr/>
        <a:lstStyle/>
        <a:p>
          <a:endParaRPr lang="en-US"/>
        </a:p>
      </dgm:t>
    </dgm:pt>
    <dgm:pt modelId="{90BB3CD1-203E-45A7-9B3F-5BAF3806F356}">
      <dgm:prSet custT="1"/>
      <dgm:spPr/>
      <dgm:t>
        <a:bodyPr/>
        <a:lstStyle/>
        <a:p>
          <a:r>
            <a:rPr lang="pt-PT" sz="2800" dirty="0" err="1"/>
            <a:t>ArrayList</a:t>
          </a:r>
          <a:r>
            <a:rPr lang="pt-PT" sz="2800" dirty="0"/>
            <a:t>;</a:t>
          </a:r>
          <a:endParaRPr lang="en-US" sz="2800" dirty="0"/>
        </a:p>
      </dgm:t>
    </dgm:pt>
    <dgm:pt modelId="{7FAC9C99-FAEC-4389-83D1-1720A3CC729E}" type="parTrans" cxnId="{B69996DA-C995-4F20-A318-415602A528B9}">
      <dgm:prSet/>
      <dgm:spPr/>
      <dgm:t>
        <a:bodyPr/>
        <a:lstStyle/>
        <a:p>
          <a:endParaRPr lang="en-US"/>
        </a:p>
      </dgm:t>
    </dgm:pt>
    <dgm:pt modelId="{44B83188-2AA5-4A25-A5D6-5E1509C58F7A}" type="sibTrans" cxnId="{B69996DA-C995-4F20-A318-415602A528B9}">
      <dgm:prSet/>
      <dgm:spPr/>
      <dgm:t>
        <a:bodyPr/>
        <a:lstStyle/>
        <a:p>
          <a:endParaRPr lang="en-US"/>
        </a:p>
      </dgm:t>
    </dgm:pt>
    <dgm:pt modelId="{086C4570-74BA-1B4F-9262-B7020624BF00}" type="pres">
      <dgm:prSet presAssocID="{07DE628F-753B-4581-9749-26A6F5F51F6A}" presName="diagram" presStyleCnt="0">
        <dgm:presLayoutVars>
          <dgm:dir/>
          <dgm:resizeHandles val="exact"/>
        </dgm:presLayoutVars>
      </dgm:prSet>
      <dgm:spPr/>
    </dgm:pt>
    <dgm:pt modelId="{9165A245-7DD0-1B46-9855-785F4C330A73}" type="pres">
      <dgm:prSet presAssocID="{4283387E-95CD-4A8E-9286-DAAD1C37CD5C}" presName="node" presStyleLbl="node1" presStyleIdx="0" presStyleCnt="1">
        <dgm:presLayoutVars>
          <dgm:bulletEnabled val="1"/>
        </dgm:presLayoutVars>
      </dgm:prSet>
      <dgm:spPr/>
    </dgm:pt>
  </dgm:ptLst>
  <dgm:cxnLst>
    <dgm:cxn modelId="{D4AEAE01-4A7E-B146-AFFE-EF501566BA01}" type="presOf" srcId="{4283387E-95CD-4A8E-9286-DAAD1C37CD5C}" destId="{9165A245-7DD0-1B46-9855-785F4C330A73}" srcOrd="0" destOrd="0" presId="urn:microsoft.com/office/officeart/2005/8/layout/default"/>
    <dgm:cxn modelId="{D5AB1D43-D23C-4D9D-9CF8-86DC86A5CBFD}" srcId="{07DE628F-753B-4581-9749-26A6F5F51F6A}" destId="{4283387E-95CD-4A8E-9286-DAAD1C37CD5C}" srcOrd="0" destOrd="0" parTransId="{29C78D28-4DE9-46AC-B270-839D5F7478FB}" sibTransId="{E530B384-9305-42CA-B884-D111A27DA0A2}"/>
    <dgm:cxn modelId="{4B6D704F-7EE9-4442-9BCF-5A2A047B4796}" type="presOf" srcId="{D3B19CD6-C69C-4F4A-9887-FC0B00822027}" destId="{9165A245-7DD0-1B46-9855-785F4C330A73}" srcOrd="0" destOrd="1" presId="urn:microsoft.com/office/officeart/2005/8/layout/default"/>
    <dgm:cxn modelId="{BBAAAA94-DE39-1142-8330-B5F7C38D3D23}" type="presOf" srcId="{07DE628F-753B-4581-9749-26A6F5F51F6A}" destId="{086C4570-74BA-1B4F-9262-B7020624BF00}" srcOrd="0" destOrd="0" presId="urn:microsoft.com/office/officeart/2005/8/layout/default"/>
    <dgm:cxn modelId="{A04D02A2-319B-42EA-ABCC-AE9D0966767B}" srcId="{4283387E-95CD-4A8E-9286-DAAD1C37CD5C}" destId="{D3B19CD6-C69C-4F4A-9887-FC0B00822027}" srcOrd="0" destOrd="0" parTransId="{7BCE4182-6511-4981-A9BD-1133EC72BF27}" sibTransId="{6E02B1E9-999E-4B8E-AF57-A20EDD06A59B}"/>
    <dgm:cxn modelId="{F8EE05B7-5503-D345-A98E-C711A486BFE6}" type="presOf" srcId="{90BB3CD1-203E-45A7-9B3F-5BAF3806F356}" destId="{9165A245-7DD0-1B46-9855-785F4C330A73}" srcOrd="0" destOrd="2" presId="urn:microsoft.com/office/officeart/2005/8/layout/default"/>
    <dgm:cxn modelId="{B69996DA-C995-4F20-A318-415602A528B9}" srcId="{4283387E-95CD-4A8E-9286-DAAD1C37CD5C}" destId="{90BB3CD1-203E-45A7-9B3F-5BAF3806F356}" srcOrd="1" destOrd="0" parTransId="{7FAC9C99-FAEC-4389-83D1-1720A3CC729E}" sibTransId="{44B83188-2AA5-4A25-A5D6-5E1509C58F7A}"/>
    <dgm:cxn modelId="{A0D081D4-3895-F641-B5BB-0DDF1577E639}" type="presParOf" srcId="{086C4570-74BA-1B4F-9262-B7020624BF00}" destId="{9165A245-7DD0-1B46-9855-785F4C330A7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A245-7DD0-1B46-9855-785F4C330A73}">
      <dsp:nvSpPr>
        <dsp:cNvPr id="0" name=""/>
        <dsp:cNvSpPr/>
      </dsp:nvSpPr>
      <dsp:spPr>
        <a:xfrm>
          <a:off x="2545357" y="2608"/>
          <a:ext cx="5170884" cy="3102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Estruturas de Dados:</a:t>
          </a:r>
          <a:endParaRPr lang="en-US" sz="3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kern="1200" dirty="0" err="1"/>
            <a:t>HashMap</a:t>
          </a:r>
          <a:r>
            <a:rPr lang="pt-PT" sz="2800" kern="1200" dirty="0"/>
            <a:t>;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800" kern="1200" dirty="0" err="1"/>
            <a:t>ArrayList</a:t>
          </a:r>
          <a:r>
            <a:rPr lang="pt-PT" sz="2800" kern="1200" dirty="0"/>
            <a:t>;</a:t>
          </a:r>
          <a:endParaRPr lang="en-US" sz="2800" kern="1200" dirty="0"/>
        </a:p>
      </dsp:txBody>
      <dsp:txXfrm>
        <a:off x="2545357" y="2608"/>
        <a:ext cx="5170884" cy="31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35E9-5B3C-EB46-88A7-83690470A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03595"/>
            <a:ext cx="8991600" cy="1645920"/>
          </a:xfrm>
        </p:spPr>
        <p:txBody>
          <a:bodyPr>
            <a:normAutofit/>
          </a:bodyPr>
          <a:lstStyle/>
          <a:p>
            <a:r>
              <a:rPr lang="pt-PT" sz="3200" dirty="0"/>
              <a:t>SISTEMA DE PERGUNTAS E RESPOSTAS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80407B1-7686-DA4F-AC27-E3EF31216B6B}"/>
              </a:ext>
            </a:extLst>
          </p:cNvPr>
          <p:cNvSpPr txBox="1">
            <a:spLocks/>
          </p:cNvSpPr>
          <p:nvPr/>
        </p:nvSpPr>
        <p:spPr>
          <a:xfrm>
            <a:off x="1211283" y="3318007"/>
            <a:ext cx="9262751" cy="29952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400" b="1" dirty="0"/>
              <a:t>Mestrado Integrado em Engenharia Informática</a:t>
            </a:r>
          </a:p>
          <a:p>
            <a:r>
              <a:rPr lang="pt-PT" sz="3400" b="1" dirty="0"/>
              <a:t>Gramáticas na Compreensão de Software</a:t>
            </a:r>
          </a:p>
          <a:p>
            <a:r>
              <a:rPr lang="pt-PT" sz="3400" b="1" dirty="0"/>
              <a:t>Ano Letivo: 2018/2019</a:t>
            </a:r>
          </a:p>
          <a:p>
            <a:r>
              <a:rPr lang="pt-PT" sz="3400" b="1" dirty="0"/>
              <a:t>4ºAno</a:t>
            </a:r>
          </a:p>
          <a:p>
            <a:endParaRPr lang="pt-PT" b="1" dirty="0"/>
          </a:p>
          <a:p>
            <a:r>
              <a:rPr lang="pt-PT" sz="3000" dirty="0"/>
              <a:t>Grupo 4 </a:t>
            </a:r>
          </a:p>
          <a:p>
            <a:r>
              <a:rPr lang="pt-PT" sz="3000" dirty="0"/>
              <a:t>Frederico Pinto A73639</a:t>
            </a:r>
          </a:p>
          <a:p>
            <a:r>
              <a:rPr lang="pt-PT" sz="3000" dirty="0"/>
              <a:t>Rui Vieira A74658</a:t>
            </a:r>
          </a:p>
        </p:txBody>
      </p:sp>
      <p:pic>
        <p:nvPicPr>
          <p:cNvPr id="11" name="Picture 2" descr="Resultado de imagem para escola de engenharia uminho">
            <a:extLst>
              <a:ext uri="{FF2B5EF4-FFF2-40B4-BE49-F238E27FC236}">
                <a16:creationId xmlns:a16="http://schemas.microsoft.com/office/drawing/2014/main" id="{716C8287-11CA-F045-898B-53E44AF52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228" y="0"/>
            <a:ext cx="2191656" cy="109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5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0FC20E-E6EA-EC4B-8B9F-5F7A93B3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072" y="1443035"/>
            <a:ext cx="4167575" cy="4113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pt-PT" sz="2400" dirty="0">
                <a:solidFill>
                  <a:srgbClr val="FFFFFF"/>
                </a:solidFill>
              </a:rPr>
              <a:t>Apresentação do 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A5B375-39FE-7140-88DE-F616F313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335" y="960120"/>
            <a:ext cx="5605272" cy="49377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600" b="1" dirty="0">
                <a:solidFill>
                  <a:srgbClr val="404040"/>
                </a:solidFill>
              </a:rPr>
              <a:t>Sistema de Perguntas e Respostas sobre Restauração;</a:t>
            </a:r>
          </a:p>
          <a:p>
            <a:pPr marL="0" indent="0">
              <a:buNone/>
            </a:pPr>
            <a:endParaRPr lang="pt-PT" sz="16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pt-PT" sz="16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pt-PT" sz="16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PT" sz="1600" b="1" dirty="0">
                <a:solidFill>
                  <a:srgbClr val="404040"/>
                </a:solidFill>
              </a:rPr>
              <a:t>Objetivos:</a:t>
            </a:r>
          </a:p>
          <a:p>
            <a:r>
              <a:rPr lang="pt-PT" sz="1600" dirty="0">
                <a:solidFill>
                  <a:srgbClr val="404040"/>
                </a:solidFill>
              </a:rPr>
              <a:t>Guardar informação sobre pratos e bebidas disponíveis;</a:t>
            </a:r>
          </a:p>
          <a:p>
            <a:r>
              <a:rPr lang="pt-PT" sz="1600" dirty="0">
                <a:solidFill>
                  <a:srgbClr val="404040"/>
                </a:solidFill>
              </a:rPr>
              <a:t>Informação relacionada com contactos, horário e morada também será guardada;</a:t>
            </a:r>
          </a:p>
          <a:p>
            <a:r>
              <a:rPr lang="pt-PT" sz="1600" dirty="0">
                <a:solidFill>
                  <a:srgbClr val="404040"/>
                </a:solidFill>
              </a:rPr>
              <a:t>Responder a perguntas que sejam pertinentes e vantajosas para o utilizador; </a:t>
            </a:r>
          </a:p>
          <a:p>
            <a:endParaRPr lang="pt-PT" dirty="0">
              <a:solidFill>
                <a:srgbClr val="404040"/>
              </a:solidFill>
            </a:endParaRPr>
          </a:p>
          <a:p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23825B-8F8D-1E42-B04F-15560616102F}"/>
              </a:ext>
            </a:extLst>
          </p:cNvPr>
          <p:cNvSpPr txBox="1"/>
          <p:nvPr/>
        </p:nvSpPr>
        <p:spPr>
          <a:xfrm>
            <a:off x="4085112" y="19000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1AD31B-2FF8-F546-B744-E2E0F86FE75C}"/>
              </a:ext>
            </a:extLst>
          </p:cNvPr>
          <p:cNvSpPr txBox="1"/>
          <p:nvPr/>
        </p:nvSpPr>
        <p:spPr>
          <a:xfrm>
            <a:off x="2612571" y="1603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64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9F817-B435-E042-BAD3-ED03C49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479" y="340743"/>
            <a:ext cx="7729728" cy="1081657"/>
          </a:xfrm>
        </p:spPr>
        <p:txBody>
          <a:bodyPr/>
          <a:lstStyle/>
          <a:p>
            <a:r>
              <a:rPr lang="pt-PT" dirty="0"/>
              <a:t>Gramática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FBFD8A-C24D-FF40-B7A8-325A0701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3" y="1530933"/>
            <a:ext cx="3541486" cy="52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23E7C-FBD4-E640-AB55-C5CFE18E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4120"/>
            <a:ext cx="7729728" cy="1188720"/>
          </a:xfrm>
        </p:spPr>
        <p:txBody>
          <a:bodyPr/>
          <a:lstStyle/>
          <a:p>
            <a:r>
              <a:rPr lang="pt-PT" dirty="0" err="1"/>
              <a:t>lINGUAGEM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93E85F-3915-3141-A53A-F625FDAE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1689100"/>
            <a:ext cx="45085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ACBF-0048-154F-B9A9-9F800B69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PT" dirty="0"/>
              <a:t>Base de conhecimento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7C68797-081E-44A3-9370-8A1A99CB6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6463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6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2C3450-D0A2-8547-9E77-D3607DDD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Resultado 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5553DF-B3A5-6547-9881-3C083D77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23" y="1949826"/>
            <a:ext cx="6840111" cy="29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5769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</Words>
  <Application>Microsoft Macintosh PowerPoint</Application>
  <PresentationFormat>Ecrã Panorâmico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Pacote</vt:lpstr>
      <vt:lpstr>SISTEMA DE PERGUNTAS E RESPOSTAS</vt:lpstr>
      <vt:lpstr>Apresentação do tema</vt:lpstr>
      <vt:lpstr>Gramática</vt:lpstr>
      <vt:lpstr>lINGUAGEM</vt:lpstr>
      <vt:lpstr>Base de conhecimento</vt:lpstr>
      <vt:lpstr>Resultado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PERGUNTAS E RESPOSTAS</dc:title>
  <dc:creator>Utilizador do Microsoft Office</dc:creator>
  <cp:lastModifiedBy>Utilizador do Microsoft Office</cp:lastModifiedBy>
  <cp:revision>2</cp:revision>
  <dcterms:created xsi:type="dcterms:W3CDTF">2019-01-14T01:57:00Z</dcterms:created>
  <dcterms:modified xsi:type="dcterms:W3CDTF">2019-01-14T02:05:21Z</dcterms:modified>
</cp:coreProperties>
</file>