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5"/>
  </p:normalViewPr>
  <p:slideViewPr>
    <p:cSldViewPr snapToGrid="0" snapToObjects="1">
      <p:cViewPr varScale="1">
        <p:scale>
          <a:sx n="88" d="100"/>
          <a:sy n="88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
Segundo nível
Terceiro nível
Quarto nível
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757A-9870-E944-AEC9-3AFDA4003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1783080"/>
            <a:ext cx="10094026" cy="1645920"/>
          </a:xfrm>
        </p:spPr>
        <p:txBody>
          <a:bodyPr>
            <a:normAutofit/>
          </a:bodyPr>
          <a:lstStyle/>
          <a:p>
            <a:r>
              <a:rPr lang="pt-PT" sz="2400" b="1" dirty="0"/>
              <a:t>Medição automática de parâmetros de lagartixas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796BE-A3B1-2442-A20D-97E11C6EE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3643087"/>
            <a:ext cx="8522523" cy="2995220"/>
          </a:xfrm>
        </p:spPr>
        <p:txBody>
          <a:bodyPr>
            <a:normAutofit fontScale="62500" lnSpcReduction="20000"/>
          </a:bodyPr>
          <a:lstStyle/>
          <a:p>
            <a:r>
              <a:rPr lang="pt-PT" sz="3400" b="1" dirty="0"/>
              <a:t>Mestrado Integrado em Engenharia Informática</a:t>
            </a:r>
          </a:p>
          <a:p>
            <a:r>
              <a:rPr lang="pt-PT" sz="3400" b="1" dirty="0"/>
              <a:t>Visão por Computador</a:t>
            </a:r>
          </a:p>
          <a:p>
            <a:r>
              <a:rPr lang="pt-PT" sz="3400" b="1" dirty="0"/>
              <a:t>Ano Letivo: 2018/2019</a:t>
            </a:r>
          </a:p>
          <a:p>
            <a:r>
              <a:rPr lang="pt-PT" sz="3400" b="1" dirty="0"/>
              <a:t>4ºAno</a:t>
            </a:r>
          </a:p>
          <a:p>
            <a:endParaRPr lang="pt-PT" b="1" dirty="0"/>
          </a:p>
          <a:p>
            <a:r>
              <a:rPr lang="pt-PT" sz="3000" dirty="0"/>
              <a:t>Grupo 4 </a:t>
            </a:r>
          </a:p>
          <a:p>
            <a:r>
              <a:rPr lang="pt-PT" sz="3000" dirty="0"/>
              <a:t>Frederico Pinto A73639</a:t>
            </a:r>
          </a:p>
          <a:p>
            <a:r>
              <a:rPr lang="pt-PT" sz="3000" dirty="0"/>
              <a:t>Sara Pereira A73700</a:t>
            </a:r>
          </a:p>
        </p:txBody>
      </p:sp>
      <p:pic>
        <p:nvPicPr>
          <p:cNvPr id="1026" name="Picture 2" descr="Resultado de imagem para escola de engenharia uminho">
            <a:extLst>
              <a:ext uri="{FF2B5EF4-FFF2-40B4-BE49-F238E27FC236}">
                <a16:creationId xmlns:a16="http://schemas.microsoft.com/office/drawing/2014/main" id="{65B4F1A3-D090-3F4E-860C-AF0C9D0B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228" y="0"/>
            <a:ext cx="2191656" cy="109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4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196E9-6337-324A-A95B-DD417736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ESTRATÉGIA UTILIZADA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D812E8-DFE1-0F4F-ADB0-86279795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267437"/>
            <a:ext cx="7729728" cy="19339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dirty="0">
                <a:solidFill>
                  <a:schemeClr val="tx2"/>
                </a:solidFill>
                <a:latin typeface="Menlo" panose="020B0609030804020204" pitchFamily="49" charset="0"/>
              </a:rPr>
              <a:t>image = cv2.imread(</a:t>
            </a:r>
            <a:r>
              <a:rPr lang="en" dirty="0" err="1">
                <a:solidFill>
                  <a:schemeClr val="tx2"/>
                </a:solidFill>
                <a:latin typeface="Menlo" panose="020B0609030804020204" pitchFamily="49" charset="0"/>
              </a:rPr>
              <a:t>args</a:t>
            </a:r>
            <a:r>
              <a:rPr lang="en" dirty="0">
                <a:solidFill>
                  <a:schemeClr val="tx2"/>
                </a:solidFill>
                <a:latin typeface="Menlo" panose="020B0609030804020204" pitchFamily="49" charset="0"/>
              </a:rPr>
              <a:t>["image"])</a:t>
            </a:r>
          </a:p>
          <a:p>
            <a:pPr marL="0" indent="0">
              <a:buNone/>
            </a:pPr>
            <a:br>
              <a:rPr lang="en" dirty="0">
                <a:solidFill>
                  <a:schemeClr val="tx2"/>
                </a:solidFill>
                <a:latin typeface="Menlo" panose="020B0609030804020204" pitchFamily="49" charset="0"/>
              </a:rPr>
            </a:br>
            <a:r>
              <a:rPr lang="en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en" dirty="0">
                <a:solidFill>
                  <a:schemeClr val="tx2"/>
                </a:solidFill>
                <a:latin typeface="Menlo" panose="020B0609030804020204" pitchFamily="49" charset="0"/>
              </a:rPr>
              <a:t> = cv2.cvtColor(image, cv2.COLOR_BGR2GRAY)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9901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2">
            <a:extLst>
              <a:ext uri="{FF2B5EF4-FFF2-40B4-BE49-F238E27FC236}">
                <a16:creationId xmlns:a16="http://schemas.microsoft.com/office/drawing/2014/main" id="{2BFEA772-6340-364F-BB62-4D89E7FC16AA}"/>
              </a:ext>
            </a:extLst>
          </p:cNvPr>
          <p:cNvSpPr txBox="1">
            <a:spLocks/>
          </p:cNvSpPr>
          <p:nvPr/>
        </p:nvSpPr>
        <p:spPr>
          <a:xfrm>
            <a:off x="1525266" y="1094252"/>
            <a:ext cx="9141467" cy="22444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 = cv2.GaussianBlur(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(7, 7), 0)</a:t>
            </a:r>
          </a:p>
          <a:p>
            <a:pPr marL="0" indent="0">
              <a:buNone/>
            </a:pPr>
            <a:b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</a:b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_, 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 = cv2.threshold(imghsv,100,150, cv2.THRESH_TOZERO_INV)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DA1790-FB73-184A-890A-03B21B83F278}"/>
              </a:ext>
            </a:extLst>
          </p:cNvPr>
          <p:cNvSpPr txBox="1">
            <a:spLocks/>
          </p:cNvSpPr>
          <p:nvPr/>
        </p:nvSpPr>
        <p:spPr>
          <a:xfrm>
            <a:off x="1353787" y="3170712"/>
            <a:ext cx="9141467" cy="210193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 = cv2.Canny(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100, 150)</a:t>
            </a:r>
          </a:p>
          <a:p>
            <a:pPr marL="0" indent="0">
              <a:buNone/>
            </a:pPr>
            <a:b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</a:b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 = cv2.dilate(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None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iterations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=10)</a:t>
            </a:r>
          </a:p>
          <a:p>
            <a:pPr marL="0" indent="0">
              <a:buNone/>
            </a:pPr>
            <a:b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</a:b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 = cv2.erode(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imghsv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None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, </a:t>
            </a:r>
            <a:r>
              <a:rPr lang="pt-PT" dirty="0" err="1">
                <a:solidFill>
                  <a:schemeClr val="tx2"/>
                </a:solidFill>
                <a:latin typeface="Menlo" panose="020B0609030804020204" pitchFamily="49" charset="0"/>
              </a:rPr>
              <a:t>iterations</a:t>
            </a:r>
            <a:r>
              <a:rPr lang="pt-PT" dirty="0">
                <a:solidFill>
                  <a:schemeClr val="tx2"/>
                </a:solidFill>
                <a:latin typeface="Menlo" panose="020B0609030804020204" pitchFamily="49" charset="0"/>
              </a:rPr>
              <a:t>=8)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D68378-BB67-2F44-8514-2CB0F80F5156}"/>
              </a:ext>
            </a:extLst>
          </p:cNvPr>
          <p:cNvSpPr txBox="1"/>
          <p:nvPr/>
        </p:nvSpPr>
        <p:spPr>
          <a:xfrm>
            <a:off x="8348353" y="4441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08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5308E5-B9C9-B94D-B80C-F05ED7DE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Resultado final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6EAAED-C6E6-B646-9843-990D12B24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082" y="437087"/>
            <a:ext cx="4413071" cy="59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4974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Ecrã Panorâmico</PresentationFormat>
  <Paragraphs>21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Menlo</vt:lpstr>
      <vt:lpstr>Pacote</vt:lpstr>
      <vt:lpstr>Medição automática de parâmetros de lagartixas</vt:lpstr>
      <vt:lpstr>ESTRATÉGIA UTILIZADA</vt:lpstr>
      <vt:lpstr>Apresentação do PowerPoint</vt:lpstr>
      <vt:lpstr>Resultado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Medição automática de parâmetros de lagartixas</dc:title>
  <dc:creator>Utilizador do Microsoft Office</dc:creator>
  <cp:lastModifiedBy>Utilizador do Microsoft Office</cp:lastModifiedBy>
  <cp:revision>1</cp:revision>
  <dcterms:created xsi:type="dcterms:W3CDTF">2019-01-10T11:30:13Z</dcterms:created>
  <dcterms:modified xsi:type="dcterms:W3CDTF">2019-01-10T11:30:34Z</dcterms:modified>
</cp:coreProperties>
</file>