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3"/>
  </c:pivotSource>
  <c:chart>
    <c:title>
      <c:tx>
        <c:rich>
          <a:bodyPr/>
          <a:lstStyle/>
          <a:p>
            <a:pPr>
              <a:defRPr lang="en-IN"/>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65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88"/>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80733696"/>
        <c:axId val="80735232"/>
      </c:barChart>
      <c:catAx>
        <c:axId val="80733696"/>
        <c:scaling>
          <c:orientation val="minMax"/>
        </c:scaling>
        <c:axPos val="b"/>
        <c:majorTickMark val="none"/>
        <c:tickLblPos val="nextTo"/>
        <c:txPr>
          <a:bodyPr/>
          <a:lstStyle/>
          <a:p>
            <a:pPr>
              <a:defRPr lang="en-IN"/>
            </a:pPr>
            <a:endParaRPr lang="en-US"/>
          </a:p>
        </c:txPr>
        <c:crossAx val="80735232"/>
        <c:crosses val="autoZero"/>
        <c:auto val="1"/>
        <c:lblAlgn val="ctr"/>
        <c:lblOffset val="100"/>
      </c:catAx>
      <c:valAx>
        <c:axId val="80735232"/>
        <c:scaling>
          <c:orientation val="minMax"/>
        </c:scaling>
        <c:axPos val="l"/>
        <c:majorGridlines/>
        <c:numFmt formatCode="General" sourceLinked="1"/>
        <c:majorTickMark val="none"/>
        <c:tickLblPos val="nextTo"/>
        <c:txPr>
          <a:bodyPr/>
          <a:lstStyle/>
          <a:p>
            <a:pPr>
              <a:defRPr lang="en-IN"/>
            </a:pPr>
            <a:endParaRPr lang="en-US"/>
          </a:p>
        </c:txPr>
        <c:crossAx val="80733696"/>
        <c:crosses val="autoZero"/>
        <c:crossBetween val="between"/>
      </c:valAx>
    </c:plotArea>
    <c:legend>
      <c:legendPos val="r"/>
      <c:layout>
        <c:manualLayout>
          <c:xMode val="edge"/>
          <c:yMode val="edge"/>
          <c:x val="0.78500131233595805"/>
          <c:y val="5.2415062700495813E-2"/>
          <c:w val="0.14515254742093409"/>
          <c:h val="0.2479234054612072"/>
        </c:manualLayout>
      </c:layout>
      <c:txPr>
        <a:bodyPr/>
        <a:lstStyle/>
        <a:p>
          <a:pPr>
            <a:defRPr lang="en-IN"/>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pivotSource>
    <c:name>[Book1 (1).xlsx]Sheet2!PivotTable1</c:name>
    <c:fmtId val="6"/>
  </c:pivotSource>
  <c:chart>
    <c:title>
      <c:layout/>
      <c:txPr>
        <a:bodyPr/>
        <a:lstStyle/>
        <a:p>
          <a:pPr>
            <a:defRPr lang="en-IN"/>
          </a:pPr>
          <a:endParaRPr lang="en-US"/>
        </a:p>
      </c:txPr>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ayout/>
      <c:txPr>
        <a:bodyPr/>
        <a:lstStyle/>
        <a:p>
          <a:pPr>
            <a:defRPr lang="en-IN"/>
          </a:pPr>
          <a:endParaRPr lang="en-US"/>
        </a:p>
      </c:txP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09600" y="304800"/>
            <a:ext cx="9982200" cy="940001"/>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767392" y="4928705"/>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3"/>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err="1" smtClean="0">
                <a:solidFill>
                  <a:srgbClr val="0070C0"/>
                </a:solidFill>
              </a:rPr>
              <a:t>Deepika.S</a:t>
            </a:r>
            <a:r>
              <a:rPr lang="en-US" sz="2800" dirty="0" smtClean="0">
                <a:solidFill>
                  <a:srgbClr val="0070C0"/>
                </a:solidFill>
              </a:rPr>
              <a:t>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312215812</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r>
              <a:rPr lang="en-US" sz="2800" dirty="0" smtClean="0">
                <a:solidFill>
                  <a:srgbClr val="0070C0"/>
                </a:solidFill>
              </a:rPr>
              <a:t>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Rectangle 6"/>
          <p:cNvSpPr/>
          <p:nvPr/>
        </p:nvSpPr>
        <p:spPr>
          <a:xfrm>
            <a:off x="1219200" y="1371604"/>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1" y="426061"/>
            <a:ext cx="5178901" cy="47513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83613"/>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2"/>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2" y="1905004"/>
          <a:ext cx="5372100" cy="3705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4"/>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78" y="829630"/>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pic>
        <p:nvPicPr>
          <p:cNvPr id="20" name="object 20"/>
          <p:cNvPicPr/>
          <p:nvPr/>
        </p:nvPicPr>
        <p:blipFill>
          <a:blip r:embed="rId3" cstate="print"/>
          <a:stretch>
            <a:fillRect/>
          </a:stretch>
        </p:blipFill>
        <p:spPr>
          <a:xfrm>
            <a:off x="9753600" y="3505200"/>
            <a:ext cx="2438400" cy="3352800"/>
          </a:xfrm>
          <a:prstGeom prst="rect">
            <a:avLst/>
          </a:prstGeom>
        </p:spPr>
      </p:pic>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8"/>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686800" y="2971800"/>
            <a:ext cx="2762251" cy="3257550"/>
          </a:xfrm>
          <a:prstGeom prst="rect">
            <a:avLst/>
          </a:prstGeom>
        </p:spPr>
      </p:pic>
      <p:sp>
        <p:nvSpPr>
          <p:cNvPr id="7" name="object 7"/>
          <p:cNvSpPr txBox="1">
            <a:spLocks noGrp="1"/>
          </p:cNvSpPr>
          <p:nvPr>
            <p:ph type="title"/>
          </p:nvPr>
        </p:nvSpPr>
        <p:spPr>
          <a:xfrm>
            <a:off x="834072" y="575056"/>
            <a:ext cx="5636895"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1"/>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305800" y="2743200"/>
            <a:ext cx="3533775" cy="3810000"/>
          </a:xfrm>
          <a:prstGeom prst="rect">
            <a:avLst/>
          </a:prstGeom>
        </p:spPr>
      </p:pic>
      <p:sp>
        <p:nvSpPr>
          <p:cNvPr id="7" name="object 7"/>
          <p:cNvSpPr txBox="1">
            <a:spLocks noGrp="1"/>
          </p:cNvSpPr>
          <p:nvPr>
            <p:ph type="title"/>
          </p:nvPr>
        </p:nvSpPr>
        <p:spPr>
          <a:xfrm>
            <a:off x="739777" y="829627"/>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4"/>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4"/>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1"/>
            <a:ext cx="8077200" cy="4616648"/>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3609975"/>
            <a:ext cx="2695575" cy="3248025"/>
          </a:xfrm>
          <a:prstGeom prst="rect">
            <a:avLst/>
          </a:prstGeom>
        </p:spPr>
      </p:pic>
      <p:sp>
        <p:nvSpPr>
          <p:cNvPr id="6" name="object 6"/>
          <p:cNvSpPr txBox="1">
            <a:spLocks noGrp="1"/>
          </p:cNvSpPr>
          <p:nvPr>
            <p:ph type="title"/>
          </p:nvPr>
        </p:nvSpPr>
        <p:spPr>
          <a:xfrm>
            <a:off x="558167" y="857886"/>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838688" y="5734053"/>
            <a:ext cx="812800" cy="222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2"/>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1324722"/>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329</TotalTime>
  <Words>616</Words>
  <Application>Microsoft Office PowerPoint</Application>
  <PresentationFormat>Custom</PresentationFormat>
  <Paragraphs>98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Kumaresan</cp:lastModifiedBy>
  <cp:revision>30</cp:revision>
  <dcterms:created xsi:type="dcterms:W3CDTF">2024-03-29T15:07:22Z</dcterms:created>
  <dcterms:modified xsi:type="dcterms:W3CDTF">2024-08-31T16:57:08Z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