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66" r:id="rId2"/>
    <p:sldId id="258" r:id="rId3"/>
    <p:sldId id="300" r:id="rId4"/>
    <p:sldId id="274" r:id="rId5"/>
    <p:sldId id="298" r:id="rId6"/>
    <p:sldId id="275" r:id="rId7"/>
    <p:sldId id="287" r:id="rId8"/>
    <p:sldId id="299"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2F9E8F4-F22F-474B-9C4E-EC3F78420CBC}">
          <p14:sldIdLst>
            <p14:sldId id="266"/>
            <p14:sldId id="258"/>
            <p14:sldId id="300"/>
            <p14:sldId id="274"/>
            <p14:sldId id="298"/>
            <p14:sldId id="275"/>
            <p14:sldId id="287"/>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C2756"/>
    <a:srgbClr val="14316E"/>
    <a:srgbClr val="161729"/>
    <a:srgbClr val="258A8F"/>
    <a:srgbClr val="EDB159"/>
    <a:srgbClr val="235787"/>
    <a:srgbClr val="26A9E0"/>
    <a:srgbClr val="2A9CA2"/>
    <a:srgbClr val="2283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4660"/>
  </p:normalViewPr>
  <p:slideViewPr>
    <p:cSldViewPr snapToGrid="0">
      <p:cViewPr varScale="1">
        <p:scale>
          <a:sx n="89" d="100"/>
          <a:sy n="89" d="100"/>
        </p:scale>
        <p:origin x="466" y="72"/>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2018/12/29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rgbClr val="14316E"/>
        </a:solidFill>
        <a:effectLst/>
      </p:bgPr>
    </p:bg>
    <p:spTree>
      <p:nvGrpSpPr>
        <p:cNvPr id="1" name=""/>
        <p:cNvGrpSpPr/>
        <p:nvPr/>
      </p:nvGrpSpPr>
      <p:grpSpPr>
        <a:xfrm>
          <a:off x="0" y="0"/>
          <a:ext cx="0" cy="0"/>
          <a:chOff x="0" y="0"/>
          <a:chExt cx="0" cy="0"/>
        </a:xfrm>
      </p:grpSpPr>
      <p:grpSp>
        <p:nvGrpSpPr>
          <p:cNvPr id="9837" name="组合 9836"/>
          <p:cNvGrpSpPr/>
          <p:nvPr userDrawn="1"/>
        </p:nvGrpSpPr>
        <p:grpSpPr>
          <a:xfrm>
            <a:off x="3990975" y="427038"/>
            <a:ext cx="4211638" cy="3502025"/>
            <a:chOff x="3990975" y="427038"/>
            <a:chExt cx="4211638" cy="3502025"/>
          </a:xfrm>
        </p:grpSpPr>
        <p:sp>
          <p:nvSpPr>
            <p:cNvPr id="6" name="Freeform 5"/>
            <p:cNvSpPr>
              <a:spLocks/>
            </p:cNvSpPr>
            <p:nvPr userDrawn="1"/>
          </p:nvSpPr>
          <p:spPr bwMode="auto">
            <a:xfrm>
              <a:off x="6024563" y="2192338"/>
              <a:ext cx="150813" cy="1379538"/>
            </a:xfrm>
            <a:custGeom>
              <a:avLst/>
              <a:gdLst>
                <a:gd name="T0" fmla="*/ 28 w 95"/>
                <a:gd name="T1" fmla="*/ 0 h 869"/>
                <a:gd name="T2" fmla="*/ 0 w 95"/>
                <a:gd name="T3" fmla="*/ 869 h 869"/>
                <a:gd name="T4" fmla="*/ 95 w 95"/>
                <a:gd name="T5" fmla="*/ 869 h 869"/>
                <a:gd name="T6" fmla="*/ 66 w 95"/>
                <a:gd name="T7" fmla="*/ 0 h 869"/>
                <a:gd name="T8" fmla="*/ 28 w 95"/>
                <a:gd name="T9" fmla="*/ 0 h 869"/>
              </a:gdLst>
              <a:ahLst/>
              <a:cxnLst>
                <a:cxn ang="0">
                  <a:pos x="T0" y="T1"/>
                </a:cxn>
                <a:cxn ang="0">
                  <a:pos x="T2" y="T3"/>
                </a:cxn>
                <a:cxn ang="0">
                  <a:pos x="T4" y="T5"/>
                </a:cxn>
                <a:cxn ang="0">
                  <a:pos x="T6" y="T7"/>
                </a:cxn>
                <a:cxn ang="0">
                  <a:pos x="T8" y="T9"/>
                </a:cxn>
              </a:cxnLst>
              <a:rect l="0" t="0" r="r" b="b"/>
              <a:pathLst>
                <a:path w="95" h="869">
                  <a:moveTo>
                    <a:pt x="28" y="0"/>
                  </a:moveTo>
                  <a:lnTo>
                    <a:pt x="0" y="869"/>
                  </a:lnTo>
                  <a:lnTo>
                    <a:pt x="95" y="869"/>
                  </a:lnTo>
                  <a:lnTo>
                    <a:pt x="66" y="0"/>
                  </a:ln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p:cNvSpPr>
            <p:nvPr userDrawn="1"/>
          </p:nvSpPr>
          <p:spPr bwMode="auto">
            <a:xfrm>
              <a:off x="5454650" y="2187575"/>
              <a:ext cx="649288" cy="1384300"/>
            </a:xfrm>
            <a:custGeom>
              <a:avLst/>
              <a:gdLst>
                <a:gd name="T0" fmla="*/ 0 w 409"/>
                <a:gd name="T1" fmla="*/ 872 h 872"/>
                <a:gd name="T2" fmla="*/ 24 w 409"/>
                <a:gd name="T3" fmla="*/ 872 h 872"/>
                <a:gd name="T4" fmla="*/ 409 w 409"/>
                <a:gd name="T5" fmla="*/ 4 h 872"/>
                <a:gd name="T6" fmla="*/ 402 w 409"/>
                <a:gd name="T7" fmla="*/ 0 h 872"/>
                <a:gd name="T8" fmla="*/ 0 w 409"/>
                <a:gd name="T9" fmla="*/ 872 h 872"/>
              </a:gdLst>
              <a:ahLst/>
              <a:cxnLst>
                <a:cxn ang="0">
                  <a:pos x="T0" y="T1"/>
                </a:cxn>
                <a:cxn ang="0">
                  <a:pos x="T2" y="T3"/>
                </a:cxn>
                <a:cxn ang="0">
                  <a:pos x="T4" y="T5"/>
                </a:cxn>
                <a:cxn ang="0">
                  <a:pos x="T6" y="T7"/>
                </a:cxn>
                <a:cxn ang="0">
                  <a:pos x="T8" y="T9"/>
                </a:cxn>
              </a:cxnLst>
              <a:rect l="0" t="0" r="r" b="b"/>
              <a:pathLst>
                <a:path w="409" h="872">
                  <a:moveTo>
                    <a:pt x="0" y="872"/>
                  </a:moveTo>
                  <a:lnTo>
                    <a:pt x="24" y="872"/>
                  </a:lnTo>
                  <a:lnTo>
                    <a:pt x="409" y="4"/>
                  </a:lnTo>
                  <a:lnTo>
                    <a:pt x="402" y="0"/>
                  </a:lnTo>
                  <a:lnTo>
                    <a:pt x="0" y="8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userDrawn="1"/>
          </p:nvSpPr>
          <p:spPr bwMode="auto">
            <a:xfrm>
              <a:off x="6099175" y="2184400"/>
              <a:ext cx="2093913" cy="982663"/>
            </a:xfrm>
            <a:custGeom>
              <a:avLst/>
              <a:gdLst>
                <a:gd name="T0" fmla="*/ 0 w 1319"/>
                <a:gd name="T1" fmla="*/ 7 h 619"/>
                <a:gd name="T2" fmla="*/ 1319 w 1319"/>
                <a:gd name="T3" fmla="*/ 619 h 619"/>
                <a:gd name="T4" fmla="*/ 1319 w 1319"/>
                <a:gd name="T5" fmla="*/ 585 h 619"/>
                <a:gd name="T6" fmla="*/ 3 w 1319"/>
                <a:gd name="T7" fmla="*/ 0 h 619"/>
                <a:gd name="T8" fmla="*/ 0 w 1319"/>
                <a:gd name="T9" fmla="*/ 7 h 619"/>
              </a:gdLst>
              <a:ahLst/>
              <a:cxnLst>
                <a:cxn ang="0">
                  <a:pos x="T0" y="T1"/>
                </a:cxn>
                <a:cxn ang="0">
                  <a:pos x="T2" y="T3"/>
                </a:cxn>
                <a:cxn ang="0">
                  <a:pos x="T4" y="T5"/>
                </a:cxn>
                <a:cxn ang="0">
                  <a:pos x="T6" y="T7"/>
                </a:cxn>
                <a:cxn ang="0">
                  <a:pos x="T8" y="T9"/>
                </a:cxn>
              </a:cxnLst>
              <a:rect l="0" t="0" r="r" b="b"/>
              <a:pathLst>
                <a:path w="1319" h="619">
                  <a:moveTo>
                    <a:pt x="0" y="7"/>
                  </a:moveTo>
                  <a:lnTo>
                    <a:pt x="1319" y="619"/>
                  </a:lnTo>
                  <a:lnTo>
                    <a:pt x="1319" y="585"/>
                  </a:lnTo>
                  <a:lnTo>
                    <a:pt x="3" y="0"/>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userDrawn="1"/>
          </p:nvSpPr>
          <p:spPr bwMode="auto">
            <a:xfrm>
              <a:off x="4000500" y="2184400"/>
              <a:ext cx="2100263" cy="820738"/>
            </a:xfrm>
            <a:custGeom>
              <a:avLst/>
              <a:gdLst>
                <a:gd name="T0" fmla="*/ 0 w 1323"/>
                <a:gd name="T1" fmla="*/ 486 h 517"/>
                <a:gd name="T2" fmla="*/ 0 w 1323"/>
                <a:gd name="T3" fmla="*/ 517 h 517"/>
                <a:gd name="T4" fmla="*/ 1323 w 1323"/>
                <a:gd name="T5" fmla="*/ 7 h 517"/>
                <a:gd name="T6" fmla="*/ 1319 w 1323"/>
                <a:gd name="T7" fmla="*/ 0 h 517"/>
                <a:gd name="T8" fmla="*/ 0 w 1323"/>
                <a:gd name="T9" fmla="*/ 486 h 517"/>
              </a:gdLst>
              <a:ahLst/>
              <a:cxnLst>
                <a:cxn ang="0">
                  <a:pos x="T0" y="T1"/>
                </a:cxn>
                <a:cxn ang="0">
                  <a:pos x="T2" y="T3"/>
                </a:cxn>
                <a:cxn ang="0">
                  <a:pos x="T4" y="T5"/>
                </a:cxn>
                <a:cxn ang="0">
                  <a:pos x="T6" y="T7"/>
                </a:cxn>
                <a:cxn ang="0">
                  <a:pos x="T8" y="T9"/>
                </a:cxn>
              </a:cxnLst>
              <a:rect l="0" t="0" r="r" b="b"/>
              <a:pathLst>
                <a:path w="1323" h="517">
                  <a:moveTo>
                    <a:pt x="0" y="486"/>
                  </a:moveTo>
                  <a:lnTo>
                    <a:pt x="0" y="517"/>
                  </a:lnTo>
                  <a:lnTo>
                    <a:pt x="1323" y="7"/>
                  </a:lnTo>
                  <a:lnTo>
                    <a:pt x="1319" y="0"/>
                  </a:lnTo>
                  <a:lnTo>
                    <a:pt x="0" y="4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9"/>
            <p:cNvSpPr>
              <a:spLocks/>
            </p:cNvSpPr>
            <p:nvPr userDrawn="1"/>
          </p:nvSpPr>
          <p:spPr bwMode="auto">
            <a:xfrm>
              <a:off x="6092825" y="2187575"/>
              <a:ext cx="544513" cy="1384300"/>
            </a:xfrm>
            <a:custGeom>
              <a:avLst/>
              <a:gdLst>
                <a:gd name="T0" fmla="*/ 0 w 343"/>
                <a:gd name="T1" fmla="*/ 4 h 872"/>
                <a:gd name="T2" fmla="*/ 319 w 343"/>
                <a:gd name="T3" fmla="*/ 872 h 872"/>
                <a:gd name="T4" fmla="*/ 343 w 343"/>
                <a:gd name="T5" fmla="*/ 872 h 872"/>
                <a:gd name="T6" fmla="*/ 8 w 343"/>
                <a:gd name="T7" fmla="*/ 0 h 872"/>
                <a:gd name="T8" fmla="*/ 0 w 343"/>
                <a:gd name="T9" fmla="*/ 4 h 872"/>
              </a:gdLst>
              <a:ahLst/>
              <a:cxnLst>
                <a:cxn ang="0">
                  <a:pos x="T0" y="T1"/>
                </a:cxn>
                <a:cxn ang="0">
                  <a:pos x="T2" y="T3"/>
                </a:cxn>
                <a:cxn ang="0">
                  <a:pos x="T4" y="T5"/>
                </a:cxn>
                <a:cxn ang="0">
                  <a:pos x="T6" y="T7"/>
                </a:cxn>
                <a:cxn ang="0">
                  <a:pos x="T8" y="T9"/>
                </a:cxn>
              </a:cxnLst>
              <a:rect l="0" t="0" r="r" b="b"/>
              <a:pathLst>
                <a:path w="343" h="872">
                  <a:moveTo>
                    <a:pt x="0" y="4"/>
                  </a:moveTo>
                  <a:lnTo>
                    <a:pt x="319" y="872"/>
                  </a:lnTo>
                  <a:lnTo>
                    <a:pt x="343" y="872"/>
                  </a:lnTo>
                  <a:lnTo>
                    <a:pt x="8" y="0"/>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0"/>
            <p:cNvSpPr>
              <a:spLocks/>
            </p:cNvSpPr>
            <p:nvPr userDrawn="1"/>
          </p:nvSpPr>
          <p:spPr bwMode="auto">
            <a:xfrm>
              <a:off x="6080125" y="2170113"/>
              <a:ext cx="1536700" cy="1401763"/>
            </a:xfrm>
            <a:custGeom>
              <a:avLst/>
              <a:gdLst>
                <a:gd name="T0" fmla="*/ 0 w 968"/>
                <a:gd name="T1" fmla="*/ 26 h 883"/>
                <a:gd name="T2" fmla="*/ 801 w 968"/>
                <a:gd name="T3" fmla="*/ 883 h 883"/>
                <a:gd name="T4" fmla="*/ 968 w 968"/>
                <a:gd name="T5" fmla="*/ 883 h 883"/>
                <a:gd name="T6" fmla="*/ 27 w 968"/>
                <a:gd name="T7" fmla="*/ 0 h 883"/>
                <a:gd name="T8" fmla="*/ 0 w 968"/>
                <a:gd name="T9" fmla="*/ 26 h 883"/>
              </a:gdLst>
              <a:ahLst/>
              <a:cxnLst>
                <a:cxn ang="0">
                  <a:pos x="T0" y="T1"/>
                </a:cxn>
                <a:cxn ang="0">
                  <a:pos x="T2" y="T3"/>
                </a:cxn>
                <a:cxn ang="0">
                  <a:pos x="T4" y="T5"/>
                </a:cxn>
                <a:cxn ang="0">
                  <a:pos x="T6" y="T7"/>
                </a:cxn>
                <a:cxn ang="0">
                  <a:pos x="T8" y="T9"/>
                </a:cxn>
              </a:cxnLst>
              <a:rect l="0" t="0" r="r" b="b"/>
              <a:pathLst>
                <a:path w="968" h="883">
                  <a:moveTo>
                    <a:pt x="0" y="26"/>
                  </a:moveTo>
                  <a:lnTo>
                    <a:pt x="801" y="883"/>
                  </a:lnTo>
                  <a:lnTo>
                    <a:pt x="968" y="883"/>
                  </a:lnTo>
                  <a:lnTo>
                    <a:pt x="27" y="0"/>
                  </a:lnTo>
                  <a:lnTo>
                    <a:pt x="0"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1"/>
            <p:cNvSpPr>
              <a:spLocks/>
            </p:cNvSpPr>
            <p:nvPr userDrawn="1"/>
          </p:nvSpPr>
          <p:spPr bwMode="auto">
            <a:xfrm>
              <a:off x="4583113" y="2170113"/>
              <a:ext cx="1535113" cy="1401763"/>
            </a:xfrm>
            <a:custGeom>
              <a:avLst/>
              <a:gdLst>
                <a:gd name="T0" fmla="*/ 0 w 967"/>
                <a:gd name="T1" fmla="*/ 883 h 883"/>
                <a:gd name="T2" fmla="*/ 167 w 967"/>
                <a:gd name="T3" fmla="*/ 883 h 883"/>
                <a:gd name="T4" fmla="*/ 967 w 967"/>
                <a:gd name="T5" fmla="*/ 26 h 883"/>
                <a:gd name="T6" fmla="*/ 941 w 967"/>
                <a:gd name="T7" fmla="*/ 0 h 883"/>
                <a:gd name="T8" fmla="*/ 0 w 967"/>
                <a:gd name="T9" fmla="*/ 883 h 883"/>
              </a:gdLst>
              <a:ahLst/>
              <a:cxnLst>
                <a:cxn ang="0">
                  <a:pos x="T0" y="T1"/>
                </a:cxn>
                <a:cxn ang="0">
                  <a:pos x="T2" y="T3"/>
                </a:cxn>
                <a:cxn ang="0">
                  <a:pos x="T4" y="T5"/>
                </a:cxn>
                <a:cxn ang="0">
                  <a:pos x="T6" y="T7"/>
                </a:cxn>
                <a:cxn ang="0">
                  <a:pos x="T8" y="T9"/>
                </a:cxn>
              </a:cxnLst>
              <a:rect l="0" t="0" r="r" b="b"/>
              <a:pathLst>
                <a:path w="967" h="883">
                  <a:moveTo>
                    <a:pt x="0" y="883"/>
                  </a:moveTo>
                  <a:lnTo>
                    <a:pt x="167" y="883"/>
                  </a:lnTo>
                  <a:lnTo>
                    <a:pt x="967" y="26"/>
                  </a:lnTo>
                  <a:lnTo>
                    <a:pt x="941" y="0"/>
                  </a:lnTo>
                  <a:lnTo>
                    <a:pt x="0" y="8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12"/>
            <p:cNvSpPr>
              <a:spLocks noChangeArrowheads="1"/>
            </p:cNvSpPr>
            <p:nvPr userDrawn="1"/>
          </p:nvSpPr>
          <p:spPr bwMode="auto">
            <a:xfrm>
              <a:off x="5848350" y="427038"/>
              <a:ext cx="5842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100" b="0" i="0" u="none" strike="noStrike" cap="none" normalizeH="0" baseline="0">
                  <a:ln>
                    <a:noFill/>
                  </a:ln>
                  <a:solidFill>
                    <a:srgbClr val="FFFFFF"/>
                  </a:solidFill>
                  <a:effectLst/>
                  <a:latin typeface="方正字迹-白关手绘简体" panose="02010600010101010101" pitchFamily="2" charset="-122"/>
                  <a:ea typeface="方正字迹-白关手绘简体" panose="02010600010101010101" pitchFamily="2" charset="-122"/>
                </a:rPr>
                <a:t>XII</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6" name="Rectangle 13"/>
            <p:cNvSpPr>
              <a:spLocks noChangeArrowheads="1"/>
            </p:cNvSpPr>
            <p:nvPr userDrawn="1"/>
          </p:nvSpPr>
          <p:spPr bwMode="auto">
            <a:xfrm>
              <a:off x="5143500" y="620713"/>
              <a:ext cx="4826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100" b="0" i="0" u="none" strike="noStrike" cap="none" normalizeH="0" baseline="0">
                  <a:ln>
                    <a:noFill/>
                  </a:ln>
                  <a:solidFill>
                    <a:srgbClr val="FFFFFF"/>
                  </a:solidFill>
                  <a:effectLst/>
                  <a:latin typeface="方正字迹-白关手绘简体" panose="02010600010101010101" pitchFamily="2" charset="-122"/>
                  <a:ea typeface="方正字迹-白关手绘简体" panose="02010600010101010101" pitchFamily="2" charset="-122"/>
                </a:rPr>
                <a:t>XI</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7" name="Rectangle 14"/>
            <p:cNvSpPr>
              <a:spLocks noChangeArrowheads="1"/>
            </p:cNvSpPr>
            <p:nvPr userDrawn="1"/>
          </p:nvSpPr>
          <p:spPr bwMode="auto">
            <a:xfrm>
              <a:off x="4398963" y="1951038"/>
              <a:ext cx="4826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100" b="0" i="0" u="none" strike="noStrike" cap="none" normalizeH="0" baseline="0">
                  <a:ln>
                    <a:noFill/>
                  </a:ln>
                  <a:solidFill>
                    <a:srgbClr val="FFFFFF"/>
                  </a:solidFill>
                  <a:effectLst/>
                  <a:latin typeface="方正字迹-白关手绘简体" panose="02010600010101010101" pitchFamily="2" charset="-122"/>
                  <a:ea typeface="方正字迹-白关手绘简体" panose="02010600010101010101" pitchFamily="2" charset="-122"/>
                </a:rPr>
                <a:t>IX</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 name="Rectangle 15"/>
            <p:cNvSpPr>
              <a:spLocks noChangeArrowheads="1"/>
            </p:cNvSpPr>
            <p:nvPr userDrawn="1"/>
          </p:nvSpPr>
          <p:spPr bwMode="auto">
            <a:xfrm>
              <a:off x="4673600" y="1274763"/>
              <a:ext cx="3810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100" b="0" i="0" u="none" strike="noStrike" cap="none" normalizeH="0" baseline="0">
                  <a:ln>
                    <a:noFill/>
                  </a:ln>
                  <a:solidFill>
                    <a:srgbClr val="FFFFFF"/>
                  </a:solidFill>
                  <a:effectLst/>
                  <a:latin typeface="方正字迹-白关手绘简体" panose="02010600010101010101" pitchFamily="2" charset="-122"/>
                  <a:ea typeface="方正字迹-白关手绘简体" panose="02010600010101010101" pitchFamily="2" charset="-122"/>
                </a:rPr>
                <a:t>X</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 name="Rectangle 16"/>
            <p:cNvSpPr>
              <a:spLocks noChangeArrowheads="1"/>
            </p:cNvSpPr>
            <p:nvPr userDrawn="1"/>
          </p:nvSpPr>
          <p:spPr bwMode="auto">
            <a:xfrm>
              <a:off x="5191125" y="3271838"/>
              <a:ext cx="9445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100" b="0" i="0" u="none" strike="noStrike" cap="none" normalizeH="0" baseline="0">
                  <a:ln>
                    <a:noFill/>
                  </a:ln>
                  <a:solidFill>
                    <a:srgbClr val="FFFFFF"/>
                  </a:solidFill>
                  <a:effectLst/>
                  <a:latin typeface="Adobe 宋体 Std L" panose="02020300000000000000" pitchFamily="18" charset="-122"/>
                  <a:ea typeface="Adobe 宋体 Std L" panose="02020300000000000000" pitchFamily="18" charset="-122"/>
                </a:rPr>
                <a:t>VII</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17"/>
            <p:cNvSpPr>
              <a:spLocks noChangeArrowheads="1"/>
            </p:cNvSpPr>
            <p:nvPr userDrawn="1"/>
          </p:nvSpPr>
          <p:spPr bwMode="auto">
            <a:xfrm>
              <a:off x="4497388" y="2763838"/>
              <a:ext cx="107315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100" b="0" i="0" u="none" strike="noStrike" cap="none" normalizeH="0" baseline="0">
                  <a:ln>
                    <a:noFill/>
                  </a:ln>
                  <a:solidFill>
                    <a:srgbClr val="FFFFFF"/>
                  </a:solidFill>
                  <a:effectLst/>
                  <a:latin typeface="Adobe 宋体 Std L" panose="02020300000000000000" pitchFamily="18" charset="-122"/>
                  <a:ea typeface="Adobe 宋体 Std L" panose="02020300000000000000" pitchFamily="18" charset="-122"/>
                </a:rPr>
                <a:t>VIII</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18"/>
            <p:cNvSpPr>
              <a:spLocks noChangeArrowheads="1"/>
            </p:cNvSpPr>
            <p:nvPr userDrawn="1"/>
          </p:nvSpPr>
          <p:spPr bwMode="auto">
            <a:xfrm>
              <a:off x="7267575" y="2643188"/>
              <a:ext cx="8159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100" b="0" i="0" u="none" strike="noStrike" cap="none" normalizeH="0" baseline="0">
                  <a:ln>
                    <a:noFill/>
                  </a:ln>
                  <a:solidFill>
                    <a:srgbClr val="FFFFFF"/>
                  </a:solidFill>
                  <a:effectLst/>
                  <a:latin typeface="Adobe 宋体 Std L" panose="02020300000000000000" pitchFamily="18" charset="-122"/>
                  <a:ea typeface="Adobe 宋体 Std L" panose="02020300000000000000" pitchFamily="18" charset="-122"/>
                </a:rPr>
                <a:t>IV</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792" name="Rectangle 19"/>
            <p:cNvSpPr>
              <a:spLocks noChangeArrowheads="1"/>
            </p:cNvSpPr>
            <p:nvPr userDrawn="1"/>
          </p:nvSpPr>
          <p:spPr bwMode="auto">
            <a:xfrm>
              <a:off x="6711950" y="3227388"/>
              <a:ext cx="685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100" b="0" i="0" u="none" strike="noStrike" cap="none" normalizeH="0" baseline="0">
                  <a:ln>
                    <a:noFill/>
                  </a:ln>
                  <a:solidFill>
                    <a:srgbClr val="FFFFFF"/>
                  </a:solidFill>
                  <a:effectLst/>
                  <a:latin typeface="Adobe 宋体 Std L" panose="02020300000000000000" pitchFamily="18" charset="-122"/>
                  <a:ea typeface="Adobe 宋体 Std L" panose="02020300000000000000" pitchFamily="18" charset="-122"/>
                </a:rPr>
                <a:t>V</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793" name="Rectangle 20"/>
            <p:cNvSpPr>
              <a:spLocks noChangeArrowheads="1"/>
            </p:cNvSpPr>
            <p:nvPr userDrawn="1"/>
          </p:nvSpPr>
          <p:spPr bwMode="auto">
            <a:xfrm>
              <a:off x="7432675" y="1951038"/>
              <a:ext cx="5080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100" b="0" i="0" u="none" strike="noStrike" cap="none" normalizeH="0" baseline="0">
                  <a:ln>
                    <a:noFill/>
                  </a:ln>
                  <a:solidFill>
                    <a:srgbClr val="FFFFFF"/>
                  </a:solidFill>
                  <a:effectLst/>
                  <a:latin typeface="方正字迹-白关手绘简体" panose="02010600010101010101" pitchFamily="2" charset="-122"/>
                  <a:ea typeface="方正字迹-白关手绘简体" panose="02010600010101010101" pitchFamily="2" charset="-122"/>
                </a:rPr>
                <a:t>III</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794" name="Rectangle 21"/>
            <p:cNvSpPr>
              <a:spLocks noChangeArrowheads="1"/>
            </p:cNvSpPr>
            <p:nvPr userDrawn="1"/>
          </p:nvSpPr>
          <p:spPr bwMode="auto">
            <a:xfrm>
              <a:off x="6794500" y="571500"/>
              <a:ext cx="304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100" b="0" i="0" u="none" strike="noStrike" cap="none" normalizeH="0" baseline="0">
                  <a:ln>
                    <a:noFill/>
                  </a:ln>
                  <a:solidFill>
                    <a:srgbClr val="FFFFFF"/>
                  </a:solidFill>
                  <a:effectLst/>
                  <a:latin typeface="方正字迹-白关手绘简体" panose="02010600010101010101" pitchFamily="2" charset="-122"/>
                  <a:ea typeface="方正字迹-白关手绘简体" panose="02010600010101010101" pitchFamily="2" charset="-122"/>
                </a:rPr>
                <a:t>I</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795" name="Rectangle 22"/>
            <p:cNvSpPr>
              <a:spLocks noChangeArrowheads="1"/>
            </p:cNvSpPr>
            <p:nvPr userDrawn="1"/>
          </p:nvSpPr>
          <p:spPr bwMode="auto">
            <a:xfrm>
              <a:off x="7342188" y="1136650"/>
              <a:ext cx="40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100" b="0" i="0" u="none" strike="noStrike" cap="none" normalizeH="0" baseline="0">
                  <a:ln>
                    <a:noFill/>
                  </a:ln>
                  <a:solidFill>
                    <a:srgbClr val="FFFFFF"/>
                  </a:solidFill>
                  <a:effectLst/>
                  <a:latin typeface="方正字迹-白关手绘简体" panose="02010600010101010101" pitchFamily="2" charset="-122"/>
                  <a:ea typeface="方正字迹-白关手绘简体" panose="02010600010101010101" pitchFamily="2" charset="-122"/>
                </a:rPr>
                <a:t>II</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796" name="Line 23"/>
            <p:cNvSpPr>
              <a:spLocks noChangeShapeType="1"/>
            </p:cNvSpPr>
            <p:nvPr userDrawn="1"/>
          </p:nvSpPr>
          <p:spPr bwMode="auto">
            <a:xfrm>
              <a:off x="6103938" y="919163"/>
              <a:ext cx="0" cy="1238250"/>
            </a:xfrm>
            <a:prstGeom prst="line">
              <a:avLst/>
            </a:prstGeom>
            <a:noFill/>
            <a:ln w="222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797" name="Line 24"/>
            <p:cNvSpPr>
              <a:spLocks noChangeShapeType="1"/>
            </p:cNvSpPr>
            <p:nvPr userDrawn="1"/>
          </p:nvSpPr>
          <p:spPr bwMode="auto">
            <a:xfrm>
              <a:off x="6103938" y="919163"/>
              <a:ext cx="0" cy="1238250"/>
            </a:xfrm>
            <a:prstGeom prst="line">
              <a:avLst/>
            </a:prstGeom>
            <a:noFill/>
            <a:ln w="222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798" name="Line 25"/>
            <p:cNvSpPr>
              <a:spLocks noChangeShapeType="1"/>
            </p:cNvSpPr>
            <p:nvPr userDrawn="1"/>
          </p:nvSpPr>
          <p:spPr bwMode="auto">
            <a:xfrm>
              <a:off x="5484813" y="1084263"/>
              <a:ext cx="619125" cy="1073150"/>
            </a:xfrm>
            <a:prstGeom prst="line">
              <a:avLst/>
            </a:prstGeom>
            <a:noFill/>
            <a:ln w="222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799" name="Line 26"/>
            <p:cNvSpPr>
              <a:spLocks noChangeShapeType="1"/>
            </p:cNvSpPr>
            <p:nvPr userDrawn="1"/>
          </p:nvSpPr>
          <p:spPr bwMode="auto">
            <a:xfrm>
              <a:off x="5032375" y="1538288"/>
              <a:ext cx="1071563" cy="619125"/>
            </a:xfrm>
            <a:prstGeom prst="line">
              <a:avLst/>
            </a:prstGeom>
            <a:noFill/>
            <a:ln w="222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800" name="Line 27"/>
            <p:cNvSpPr>
              <a:spLocks noChangeShapeType="1"/>
            </p:cNvSpPr>
            <p:nvPr userDrawn="1"/>
          </p:nvSpPr>
          <p:spPr bwMode="auto">
            <a:xfrm>
              <a:off x="4865688" y="2157413"/>
              <a:ext cx="1238250" cy="0"/>
            </a:xfrm>
            <a:prstGeom prst="line">
              <a:avLst/>
            </a:prstGeom>
            <a:noFill/>
            <a:ln w="222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803" name="Line 28"/>
            <p:cNvSpPr>
              <a:spLocks noChangeShapeType="1"/>
            </p:cNvSpPr>
            <p:nvPr userDrawn="1"/>
          </p:nvSpPr>
          <p:spPr bwMode="auto">
            <a:xfrm flipV="1">
              <a:off x="5032375" y="2157413"/>
              <a:ext cx="1071563" cy="619125"/>
            </a:xfrm>
            <a:prstGeom prst="line">
              <a:avLst/>
            </a:prstGeom>
            <a:noFill/>
            <a:ln w="222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804" name="Line 29"/>
            <p:cNvSpPr>
              <a:spLocks noChangeShapeType="1"/>
            </p:cNvSpPr>
            <p:nvPr userDrawn="1"/>
          </p:nvSpPr>
          <p:spPr bwMode="auto">
            <a:xfrm flipV="1">
              <a:off x="5484813" y="2157413"/>
              <a:ext cx="619125" cy="1071563"/>
            </a:xfrm>
            <a:prstGeom prst="line">
              <a:avLst/>
            </a:prstGeom>
            <a:noFill/>
            <a:ln w="222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805" name="Line 30"/>
            <p:cNvSpPr>
              <a:spLocks noChangeShapeType="1"/>
            </p:cNvSpPr>
            <p:nvPr userDrawn="1"/>
          </p:nvSpPr>
          <p:spPr bwMode="auto">
            <a:xfrm flipV="1">
              <a:off x="6103938" y="2157413"/>
              <a:ext cx="0" cy="1236663"/>
            </a:xfrm>
            <a:prstGeom prst="line">
              <a:avLst/>
            </a:prstGeom>
            <a:noFill/>
            <a:ln w="222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806" name="Line 31"/>
            <p:cNvSpPr>
              <a:spLocks noChangeShapeType="1"/>
            </p:cNvSpPr>
            <p:nvPr userDrawn="1"/>
          </p:nvSpPr>
          <p:spPr bwMode="auto">
            <a:xfrm flipH="1" flipV="1">
              <a:off x="6103938" y="2157413"/>
              <a:ext cx="619125" cy="1071563"/>
            </a:xfrm>
            <a:prstGeom prst="line">
              <a:avLst/>
            </a:prstGeom>
            <a:noFill/>
            <a:ln w="222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807" name="Line 32"/>
            <p:cNvSpPr>
              <a:spLocks noChangeShapeType="1"/>
            </p:cNvSpPr>
            <p:nvPr userDrawn="1"/>
          </p:nvSpPr>
          <p:spPr bwMode="auto">
            <a:xfrm flipH="1" flipV="1">
              <a:off x="6103938" y="2157413"/>
              <a:ext cx="1073150" cy="619125"/>
            </a:xfrm>
            <a:prstGeom prst="line">
              <a:avLst/>
            </a:prstGeom>
            <a:noFill/>
            <a:ln w="222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808" name="Line 33"/>
            <p:cNvSpPr>
              <a:spLocks noChangeShapeType="1"/>
            </p:cNvSpPr>
            <p:nvPr userDrawn="1"/>
          </p:nvSpPr>
          <p:spPr bwMode="auto">
            <a:xfrm flipH="1">
              <a:off x="6103938" y="2157413"/>
              <a:ext cx="1238250" cy="0"/>
            </a:xfrm>
            <a:prstGeom prst="line">
              <a:avLst/>
            </a:prstGeom>
            <a:noFill/>
            <a:ln w="222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809" name="Line 34"/>
            <p:cNvSpPr>
              <a:spLocks noChangeShapeType="1"/>
            </p:cNvSpPr>
            <p:nvPr userDrawn="1"/>
          </p:nvSpPr>
          <p:spPr bwMode="auto">
            <a:xfrm flipH="1">
              <a:off x="6103938" y="1538288"/>
              <a:ext cx="1073150" cy="619125"/>
            </a:xfrm>
            <a:prstGeom prst="line">
              <a:avLst/>
            </a:prstGeom>
            <a:noFill/>
            <a:ln w="222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810" name="Line 35"/>
            <p:cNvSpPr>
              <a:spLocks noChangeShapeType="1"/>
            </p:cNvSpPr>
            <p:nvPr userDrawn="1"/>
          </p:nvSpPr>
          <p:spPr bwMode="auto">
            <a:xfrm flipH="1">
              <a:off x="6103938" y="1084263"/>
              <a:ext cx="619125" cy="1073150"/>
            </a:xfrm>
            <a:prstGeom prst="line">
              <a:avLst/>
            </a:prstGeom>
            <a:noFill/>
            <a:ln w="222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811" name="Oval 36"/>
            <p:cNvSpPr>
              <a:spLocks noChangeArrowheads="1"/>
            </p:cNvSpPr>
            <p:nvPr userDrawn="1"/>
          </p:nvSpPr>
          <p:spPr bwMode="auto">
            <a:xfrm>
              <a:off x="4948238" y="1006475"/>
              <a:ext cx="2312988" cy="2312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2" name="Freeform 37"/>
            <p:cNvSpPr>
              <a:spLocks/>
            </p:cNvSpPr>
            <p:nvPr userDrawn="1"/>
          </p:nvSpPr>
          <p:spPr bwMode="auto">
            <a:xfrm>
              <a:off x="5657850" y="1166813"/>
              <a:ext cx="481013" cy="1062038"/>
            </a:xfrm>
            <a:custGeom>
              <a:avLst/>
              <a:gdLst>
                <a:gd name="T0" fmla="*/ 265 w 265"/>
                <a:gd name="T1" fmla="*/ 575 h 585"/>
                <a:gd name="T2" fmla="*/ 179 w 265"/>
                <a:gd name="T3" fmla="*/ 378 h 585"/>
                <a:gd name="T4" fmla="*/ 175 w 265"/>
                <a:gd name="T5" fmla="*/ 320 h 585"/>
                <a:gd name="T6" fmla="*/ 135 w 265"/>
                <a:gd name="T7" fmla="*/ 278 h 585"/>
                <a:gd name="T8" fmla="*/ 80 w 265"/>
                <a:gd name="T9" fmla="*/ 151 h 585"/>
                <a:gd name="T10" fmla="*/ 112 w 265"/>
                <a:gd name="T11" fmla="*/ 108 h 585"/>
                <a:gd name="T12" fmla="*/ 0 w 265"/>
                <a:gd name="T13" fmla="*/ 0 h 585"/>
                <a:gd name="T14" fmla="*/ 4 w 265"/>
                <a:gd name="T15" fmla="*/ 155 h 585"/>
                <a:gd name="T16" fmla="*/ 57 w 265"/>
                <a:gd name="T17" fmla="*/ 161 h 585"/>
                <a:gd name="T18" fmla="*/ 113 w 265"/>
                <a:gd name="T19" fmla="*/ 288 h 585"/>
                <a:gd name="T20" fmla="*/ 116 w 265"/>
                <a:gd name="T21" fmla="*/ 346 h 585"/>
                <a:gd name="T22" fmla="*/ 157 w 265"/>
                <a:gd name="T23" fmla="*/ 387 h 585"/>
                <a:gd name="T24" fmla="*/ 243 w 265"/>
                <a:gd name="T25" fmla="*/ 585 h 585"/>
                <a:gd name="T26" fmla="*/ 265 w 265"/>
                <a:gd name="T27" fmla="*/ 575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5" h="585">
                  <a:moveTo>
                    <a:pt x="265" y="575"/>
                  </a:moveTo>
                  <a:cubicBezTo>
                    <a:pt x="179" y="378"/>
                    <a:pt x="179" y="378"/>
                    <a:pt x="179" y="378"/>
                  </a:cubicBezTo>
                  <a:cubicBezTo>
                    <a:pt x="182" y="362"/>
                    <a:pt x="184" y="340"/>
                    <a:pt x="175" y="320"/>
                  </a:cubicBezTo>
                  <a:cubicBezTo>
                    <a:pt x="167" y="300"/>
                    <a:pt x="149" y="286"/>
                    <a:pt x="135" y="278"/>
                  </a:cubicBezTo>
                  <a:cubicBezTo>
                    <a:pt x="80" y="151"/>
                    <a:pt x="80" y="151"/>
                    <a:pt x="80" y="151"/>
                  </a:cubicBezTo>
                  <a:cubicBezTo>
                    <a:pt x="70" y="129"/>
                    <a:pt x="88" y="105"/>
                    <a:pt x="112" y="108"/>
                  </a:cubicBezTo>
                  <a:cubicBezTo>
                    <a:pt x="0" y="0"/>
                    <a:pt x="0" y="0"/>
                    <a:pt x="0" y="0"/>
                  </a:cubicBezTo>
                  <a:cubicBezTo>
                    <a:pt x="4" y="155"/>
                    <a:pt x="4" y="155"/>
                    <a:pt x="4" y="155"/>
                  </a:cubicBezTo>
                  <a:cubicBezTo>
                    <a:pt x="18" y="136"/>
                    <a:pt x="48" y="139"/>
                    <a:pt x="57" y="161"/>
                  </a:cubicBezTo>
                  <a:cubicBezTo>
                    <a:pt x="113" y="288"/>
                    <a:pt x="113" y="288"/>
                    <a:pt x="113" y="288"/>
                  </a:cubicBezTo>
                  <a:cubicBezTo>
                    <a:pt x="110" y="303"/>
                    <a:pt x="108" y="325"/>
                    <a:pt x="116" y="346"/>
                  </a:cubicBezTo>
                  <a:cubicBezTo>
                    <a:pt x="125" y="366"/>
                    <a:pt x="143" y="379"/>
                    <a:pt x="157" y="387"/>
                  </a:cubicBezTo>
                  <a:cubicBezTo>
                    <a:pt x="243" y="585"/>
                    <a:pt x="243" y="585"/>
                    <a:pt x="243" y="585"/>
                  </a:cubicBezTo>
                  <a:lnTo>
                    <a:pt x="265" y="575"/>
                  </a:lnTo>
                  <a:close/>
                </a:path>
              </a:pathLst>
            </a:custGeom>
            <a:solidFill>
              <a:srgbClr val="D9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3" name="Freeform 38"/>
            <p:cNvSpPr>
              <a:spLocks/>
            </p:cNvSpPr>
            <p:nvPr userDrawn="1"/>
          </p:nvSpPr>
          <p:spPr bwMode="auto">
            <a:xfrm>
              <a:off x="5915025" y="1090613"/>
              <a:ext cx="271463" cy="1209675"/>
            </a:xfrm>
            <a:custGeom>
              <a:avLst/>
              <a:gdLst>
                <a:gd name="T0" fmla="*/ 125 w 149"/>
                <a:gd name="T1" fmla="*/ 316 h 667"/>
                <a:gd name="T2" fmla="*/ 95 w 149"/>
                <a:gd name="T3" fmla="*/ 249 h 667"/>
                <a:gd name="T4" fmla="*/ 92 w 149"/>
                <a:gd name="T5" fmla="*/ 202 h 667"/>
                <a:gd name="T6" fmla="*/ 137 w 149"/>
                <a:gd name="T7" fmla="*/ 172 h 667"/>
                <a:gd name="T8" fmla="*/ 149 w 149"/>
                <a:gd name="T9" fmla="*/ 178 h 667"/>
                <a:gd name="T10" fmla="*/ 64 w 149"/>
                <a:gd name="T11" fmla="*/ 0 h 667"/>
                <a:gd name="T12" fmla="*/ 0 w 149"/>
                <a:gd name="T13" fmla="*/ 187 h 667"/>
                <a:gd name="T14" fmla="*/ 13 w 149"/>
                <a:gd name="T15" fmla="*/ 178 h 667"/>
                <a:gd name="T16" fmla="*/ 61 w 149"/>
                <a:gd name="T17" fmla="*/ 202 h 667"/>
                <a:gd name="T18" fmla="*/ 64 w 149"/>
                <a:gd name="T19" fmla="*/ 250 h 667"/>
                <a:gd name="T20" fmla="*/ 43 w 149"/>
                <a:gd name="T21" fmla="*/ 321 h 667"/>
                <a:gd name="T22" fmla="*/ 74 w 149"/>
                <a:gd name="T23" fmla="*/ 390 h 667"/>
                <a:gd name="T24" fmla="*/ 92 w 149"/>
                <a:gd name="T25" fmla="*/ 667 h 667"/>
                <a:gd name="T26" fmla="*/ 123 w 149"/>
                <a:gd name="T27" fmla="*/ 665 h 667"/>
                <a:gd name="T28" fmla="*/ 104 w 149"/>
                <a:gd name="T29" fmla="*/ 385 h 667"/>
                <a:gd name="T30" fmla="*/ 125 w 149"/>
                <a:gd name="T31" fmla="*/ 316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667">
                  <a:moveTo>
                    <a:pt x="125" y="316"/>
                  </a:moveTo>
                  <a:cubicBezTo>
                    <a:pt x="123" y="288"/>
                    <a:pt x="108" y="265"/>
                    <a:pt x="95" y="249"/>
                  </a:cubicBezTo>
                  <a:cubicBezTo>
                    <a:pt x="92" y="202"/>
                    <a:pt x="92" y="202"/>
                    <a:pt x="92" y="202"/>
                  </a:cubicBezTo>
                  <a:cubicBezTo>
                    <a:pt x="90" y="178"/>
                    <a:pt x="115" y="161"/>
                    <a:pt x="137" y="172"/>
                  </a:cubicBezTo>
                  <a:cubicBezTo>
                    <a:pt x="149" y="178"/>
                    <a:pt x="149" y="178"/>
                    <a:pt x="149" y="178"/>
                  </a:cubicBezTo>
                  <a:cubicBezTo>
                    <a:pt x="64" y="0"/>
                    <a:pt x="64" y="0"/>
                    <a:pt x="64" y="0"/>
                  </a:cubicBezTo>
                  <a:cubicBezTo>
                    <a:pt x="0" y="187"/>
                    <a:pt x="0" y="187"/>
                    <a:pt x="0" y="187"/>
                  </a:cubicBezTo>
                  <a:cubicBezTo>
                    <a:pt x="13" y="178"/>
                    <a:pt x="13" y="178"/>
                    <a:pt x="13" y="178"/>
                  </a:cubicBezTo>
                  <a:cubicBezTo>
                    <a:pt x="33" y="165"/>
                    <a:pt x="59" y="179"/>
                    <a:pt x="61" y="202"/>
                  </a:cubicBezTo>
                  <a:cubicBezTo>
                    <a:pt x="64" y="250"/>
                    <a:pt x="64" y="250"/>
                    <a:pt x="64" y="250"/>
                  </a:cubicBezTo>
                  <a:cubicBezTo>
                    <a:pt x="54" y="267"/>
                    <a:pt x="41" y="293"/>
                    <a:pt x="43" y="321"/>
                  </a:cubicBezTo>
                  <a:cubicBezTo>
                    <a:pt x="44" y="350"/>
                    <a:pt x="61" y="375"/>
                    <a:pt x="74" y="390"/>
                  </a:cubicBezTo>
                  <a:cubicBezTo>
                    <a:pt x="92" y="667"/>
                    <a:pt x="92" y="667"/>
                    <a:pt x="92" y="667"/>
                  </a:cubicBezTo>
                  <a:cubicBezTo>
                    <a:pt x="123" y="665"/>
                    <a:pt x="123" y="665"/>
                    <a:pt x="123" y="665"/>
                  </a:cubicBezTo>
                  <a:cubicBezTo>
                    <a:pt x="104" y="385"/>
                    <a:pt x="104" y="385"/>
                    <a:pt x="104" y="385"/>
                  </a:cubicBezTo>
                  <a:cubicBezTo>
                    <a:pt x="115" y="368"/>
                    <a:pt x="126" y="343"/>
                    <a:pt x="125" y="316"/>
                  </a:cubicBezTo>
                </a:path>
              </a:pathLst>
            </a:custGeom>
            <a:solidFill>
              <a:srgbClr val="1431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4" name="Oval 39"/>
            <p:cNvSpPr>
              <a:spLocks noChangeArrowheads="1"/>
            </p:cNvSpPr>
            <p:nvPr userDrawn="1"/>
          </p:nvSpPr>
          <p:spPr bwMode="auto">
            <a:xfrm>
              <a:off x="6011863" y="2070100"/>
              <a:ext cx="184150" cy="185738"/>
            </a:xfrm>
            <a:prstGeom prst="ellipse">
              <a:avLst/>
            </a:prstGeom>
            <a:solidFill>
              <a:srgbClr val="1431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5" name="Rectangle 40"/>
            <p:cNvSpPr>
              <a:spLocks noChangeArrowheads="1"/>
            </p:cNvSpPr>
            <p:nvPr userDrawn="1"/>
          </p:nvSpPr>
          <p:spPr bwMode="auto">
            <a:xfrm>
              <a:off x="4041775" y="2187575"/>
              <a:ext cx="374650" cy="692150"/>
            </a:xfrm>
            <a:prstGeom prst="rect">
              <a:avLst/>
            </a:prstGeom>
            <a:solidFill>
              <a:srgbClr val="0C27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6" name="Freeform 41"/>
            <p:cNvSpPr>
              <a:spLocks/>
            </p:cNvSpPr>
            <p:nvPr userDrawn="1"/>
          </p:nvSpPr>
          <p:spPr bwMode="auto">
            <a:xfrm>
              <a:off x="6237288" y="2109788"/>
              <a:ext cx="685800" cy="1063625"/>
            </a:xfrm>
            <a:custGeom>
              <a:avLst/>
              <a:gdLst>
                <a:gd name="T0" fmla="*/ 306 w 432"/>
                <a:gd name="T1" fmla="*/ 124 h 670"/>
                <a:gd name="T2" fmla="*/ 253 w 432"/>
                <a:gd name="T3" fmla="*/ 124 h 670"/>
                <a:gd name="T4" fmla="*/ 253 w 432"/>
                <a:gd name="T5" fmla="*/ 0 h 670"/>
                <a:gd name="T6" fmla="*/ 226 w 432"/>
                <a:gd name="T7" fmla="*/ 0 h 670"/>
                <a:gd name="T8" fmla="*/ 226 w 432"/>
                <a:gd name="T9" fmla="*/ 124 h 670"/>
                <a:gd name="T10" fmla="*/ 184 w 432"/>
                <a:gd name="T11" fmla="*/ 124 h 670"/>
                <a:gd name="T12" fmla="*/ 184 w 432"/>
                <a:gd name="T13" fmla="*/ 437 h 670"/>
                <a:gd name="T14" fmla="*/ 0 w 432"/>
                <a:gd name="T15" fmla="*/ 437 h 670"/>
                <a:gd name="T16" fmla="*/ 0 w 432"/>
                <a:gd name="T17" fmla="*/ 600 h 670"/>
                <a:gd name="T18" fmla="*/ 184 w 432"/>
                <a:gd name="T19" fmla="*/ 600 h 670"/>
                <a:gd name="T20" fmla="*/ 184 w 432"/>
                <a:gd name="T21" fmla="*/ 670 h 670"/>
                <a:gd name="T22" fmla="*/ 306 w 432"/>
                <a:gd name="T23" fmla="*/ 670 h 670"/>
                <a:gd name="T24" fmla="*/ 306 w 432"/>
                <a:gd name="T25" fmla="*/ 600 h 670"/>
                <a:gd name="T26" fmla="*/ 432 w 432"/>
                <a:gd name="T27" fmla="*/ 600 h 670"/>
                <a:gd name="T28" fmla="*/ 432 w 432"/>
                <a:gd name="T29" fmla="*/ 437 h 670"/>
                <a:gd name="T30" fmla="*/ 306 w 432"/>
                <a:gd name="T31" fmla="*/ 437 h 670"/>
                <a:gd name="T32" fmla="*/ 306 w 432"/>
                <a:gd name="T33" fmla="*/ 124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2" h="670">
                  <a:moveTo>
                    <a:pt x="306" y="124"/>
                  </a:moveTo>
                  <a:lnTo>
                    <a:pt x="253" y="124"/>
                  </a:lnTo>
                  <a:lnTo>
                    <a:pt x="253" y="0"/>
                  </a:lnTo>
                  <a:lnTo>
                    <a:pt x="226" y="0"/>
                  </a:lnTo>
                  <a:lnTo>
                    <a:pt x="226" y="124"/>
                  </a:lnTo>
                  <a:lnTo>
                    <a:pt x="184" y="124"/>
                  </a:lnTo>
                  <a:lnTo>
                    <a:pt x="184" y="437"/>
                  </a:lnTo>
                  <a:lnTo>
                    <a:pt x="0" y="437"/>
                  </a:lnTo>
                  <a:lnTo>
                    <a:pt x="0" y="600"/>
                  </a:lnTo>
                  <a:lnTo>
                    <a:pt x="184" y="600"/>
                  </a:lnTo>
                  <a:lnTo>
                    <a:pt x="184" y="670"/>
                  </a:lnTo>
                  <a:lnTo>
                    <a:pt x="306" y="670"/>
                  </a:lnTo>
                  <a:lnTo>
                    <a:pt x="306" y="600"/>
                  </a:lnTo>
                  <a:lnTo>
                    <a:pt x="432" y="600"/>
                  </a:lnTo>
                  <a:lnTo>
                    <a:pt x="432" y="437"/>
                  </a:lnTo>
                  <a:lnTo>
                    <a:pt x="306" y="437"/>
                  </a:lnTo>
                  <a:lnTo>
                    <a:pt x="306" y="124"/>
                  </a:lnTo>
                  <a:close/>
                </a:path>
              </a:pathLst>
            </a:custGeom>
            <a:solidFill>
              <a:srgbClr val="0C2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7" name="Freeform 42"/>
            <p:cNvSpPr>
              <a:spLocks/>
            </p:cNvSpPr>
            <p:nvPr userDrawn="1"/>
          </p:nvSpPr>
          <p:spPr bwMode="auto">
            <a:xfrm>
              <a:off x="7424738" y="2344738"/>
              <a:ext cx="582613" cy="549275"/>
            </a:xfrm>
            <a:custGeom>
              <a:avLst/>
              <a:gdLst>
                <a:gd name="T0" fmla="*/ 312 w 367"/>
                <a:gd name="T1" fmla="*/ 0 h 346"/>
                <a:gd name="T2" fmla="*/ 182 w 367"/>
                <a:gd name="T3" fmla="*/ 0 h 346"/>
                <a:gd name="T4" fmla="*/ 182 w 367"/>
                <a:gd name="T5" fmla="*/ 131 h 346"/>
                <a:gd name="T6" fmla="*/ 0 w 367"/>
                <a:gd name="T7" fmla="*/ 131 h 346"/>
                <a:gd name="T8" fmla="*/ 0 w 367"/>
                <a:gd name="T9" fmla="*/ 346 h 346"/>
                <a:gd name="T10" fmla="*/ 367 w 367"/>
                <a:gd name="T11" fmla="*/ 346 h 346"/>
                <a:gd name="T12" fmla="*/ 367 w 367"/>
                <a:gd name="T13" fmla="*/ 131 h 346"/>
                <a:gd name="T14" fmla="*/ 312 w 367"/>
                <a:gd name="T15" fmla="*/ 131 h 346"/>
                <a:gd name="T16" fmla="*/ 312 w 367"/>
                <a:gd name="T17"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7" h="346">
                  <a:moveTo>
                    <a:pt x="312" y="0"/>
                  </a:moveTo>
                  <a:lnTo>
                    <a:pt x="182" y="0"/>
                  </a:lnTo>
                  <a:lnTo>
                    <a:pt x="182" y="131"/>
                  </a:lnTo>
                  <a:lnTo>
                    <a:pt x="0" y="131"/>
                  </a:lnTo>
                  <a:lnTo>
                    <a:pt x="0" y="346"/>
                  </a:lnTo>
                  <a:lnTo>
                    <a:pt x="367" y="346"/>
                  </a:lnTo>
                  <a:lnTo>
                    <a:pt x="367" y="131"/>
                  </a:lnTo>
                  <a:lnTo>
                    <a:pt x="312" y="131"/>
                  </a:lnTo>
                  <a:lnTo>
                    <a:pt x="312" y="0"/>
                  </a:lnTo>
                  <a:close/>
                </a:path>
              </a:pathLst>
            </a:custGeom>
            <a:solidFill>
              <a:srgbClr val="0C2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8" name="Rectangle 43"/>
            <p:cNvSpPr>
              <a:spLocks noChangeArrowheads="1"/>
            </p:cNvSpPr>
            <p:nvPr userDrawn="1"/>
          </p:nvSpPr>
          <p:spPr bwMode="auto">
            <a:xfrm>
              <a:off x="8058150" y="2471738"/>
              <a:ext cx="103188" cy="536575"/>
            </a:xfrm>
            <a:prstGeom prst="rect">
              <a:avLst/>
            </a:prstGeom>
            <a:solidFill>
              <a:srgbClr val="0C27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9" name="Rectangle 44"/>
            <p:cNvSpPr>
              <a:spLocks noChangeArrowheads="1"/>
            </p:cNvSpPr>
            <p:nvPr userDrawn="1"/>
          </p:nvSpPr>
          <p:spPr bwMode="auto">
            <a:xfrm>
              <a:off x="4041775" y="2989263"/>
              <a:ext cx="4148138" cy="549275"/>
            </a:xfrm>
            <a:prstGeom prst="rect">
              <a:avLst/>
            </a:prstGeom>
            <a:solidFill>
              <a:srgbClr val="D9F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0" name="Rectangle 45"/>
            <p:cNvSpPr>
              <a:spLocks noChangeArrowheads="1"/>
            </p:cNvSpPr>
            <p:nvPr userDrawn="1"/>
          </p:nvSpPr>
          <p:spPr bwMode="auto">
            <a:xfrm>
              <a:off x="4046538" y="2646363"/>
              <a:ext cx="2251075" cy="427038"/>
            </a:xfrm>
            <a:prstGeom prst="rect">
              <a:avLst/>
            </a:prstGeom>
            <a:solidFill>
              <a:srgbClr val="0C27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1" name="Rectangle 46"/>
            <p:cNvSpPr>
              <a:spLocks noChangeArrowheads="1"/>
            </p:cNvSpPr>
            <p:nvPr userDrawn="1"/>
          </p:nvSpPr>
          <p:spPr bwMode="auto">
            <a:xfrm>
              <a:off x="5213350" y="3190875"/>
              <a:ext cx="925513" cy="355600"/>
            </a:xfrm>
            <a:prstGeom prst="rect">
              <a:avLst/>
            </a:prstGeom>
            <a:solidFill>
              <a:srgbClr val="0C27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2" name="Rectangle 47"/>
            <p:cNvSpPr>
              <a:spLocks noChangeArrowheads="1"/>
            </p:cNvSpPr>
            <p:nvPr userDrawn="1"/>
          </p:nvSpPr>
          <p:spPr bwMode="auto">
            <a:xfrm>
              <a:off x="4881563" y="2646363"/>
              <a:ext cx="379413" cy="876300"/>
            </a:xfrm>
            <a:prstGeom prst="rect">
              <a:avLst/>
            </a:prstGeom>
            <a:solidFill>
              <a:srgbClr val="0C27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3" name="Rectangle 48"/>
            <p:cNvSpPr>
              <a:spLocks noChangeArrowheads="1"/>
            </p:cNvSpPr>
            <p:nvPr userDrawn="1"/>
          </p:nvSpPr>
          <p:spPr bwMode="auto">
            <a:xfrm>
              <a:off x="4537075" y="1989138"/>
              <a:ext cx="676275" cy="787400"/>
            </a:xfrm>
            <a:prstGeom prst="rect">
              <a:avLst/>
            </a:prstGeom>
            <a:solidFill>
              <a:srgbClr val="0C27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4" name="Rectangle 49"/>
            <p:cNvSpPr>
              <a:spLocks noChangeArrowheads="1"/>
            </p:cNvSpPr>
            <p:nvPr userDrawn="1"/>
          </p:nvSpPr>
          <p:spPr bwMode="auto">
            <a:xfrm>
              <a:off x="4891088" y="2428875"/>
              <a:ext cx="79375" cy="93663"/>
            </a:xfrm>
            <a:prstGeom prst="rect">
              <a:avLst/>
            </a:prstGeom>
            <a:solidFill>
              <a:srgbClr val="D9F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5" name="Rectangle 50"/>
            <p:cNvSpPr>
              <a:spLocks noChangeArrowheads="1"/>
            </p:cNvSpPr>
            <p:nvPr userDrawn="1"/>
          </p:nvSpPr>
          <p:spPr bwMode="auto">
            <a:xfrm>
              <a:off x="6859588" y="2382838"/>
              <a:ext cx="666750" cy="1025525"/>
            </a:xfrm>
            <a:prstGeom prst="rect">
              <a:avLst/>
            </a:prstGeom>
            <a:solidFill>
              <a:srgbClr val="D9F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6" name="Rectangle 51"/>
            <p:cNvSpPr>
              <a:spLocks noChangeArrowheads="1"/>
            </p:cNvSpPr>
            <p:nvPr userDrawn="1"/>
          </p:nvSpPr>
          <p:spPr bwMode="auto">
            <a:xfrm>
              <a:off x="6859588" y="2740025"/>
              <a:ext cx="515938" cy="668338"/>
            </a:xfrm>
            <a:prstGeom prst="rect">
              <a:avLst/>
            </a:prstGeom>
            <a:solidFill>
              <a:srgbClr val="0C27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7" name="Rectangle 52"/>
            <p:cNvSpPr>
              <a:spLocks noChangeArrowheads="1"/>
            </p:cNvSpPr>
            <p:nvPr userDrawn="1"/>
          </p:nvSpPr>
          <p:spPr bwMode="auto">
            <a:xfrm>
              <a:off x="7046913" y="2362200"/>
              <a:ext cx="487363" cy="382588"/>
            </a:xfrm>
            <a:prstGeom prst="rect">
              <a:avLst/>
            </a:prstGeom>
            <a:solidFill>
              <a:srgbClr val="0C27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8" name="Rectangle 53"/>
            <p:cNvSpPr>
              <a:spLocks noChangeArrowheads="1"/>
            </p:cNvSpPr>
            <p:nvPr userDrawn="1"/>
          </p:nvSpPr>
          <p:spPr bwMode="auto">
            <a:xfrm>
              <a:off x="7743825" y="2833688"/>
              <a:ext cx="407988" cy="661988"/>
            </a:xfrm>
            <a:prstGeom prst="rect">
              <a:avLst/>
            </a:prstGeom>
            <a:solidFill>
              <a:srgbClr val="D9F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9" name="Freeform 54"/>
            <p:cNvSpPr>
              <a:spLocks noEditPoints="1"/>
            </p:cNvSpPr>
            <p:nvPr userDrawn="1"/>
          </p:nvSpPr>
          <p:spPr bwMode="auto">
            <a:xfrm>
              <a:off x="3990975" y="1931988"/>
              <a:ext cx="4211638" cy="1997075"/>
            </a:xfrm>
            <a:custGeom>
              <a:avLst/>
              <a:gdLst>
                <a:gd name="T0" fmla="*/ 314 w 2653"/>
                <a:gd name="T1" fmla="*/ 0 h 1258"/>
                <a:gd name="T2" fmla="*/ 56 w 2653"/>
                <a:gd name="T3" fmla="*/ 900 h 1258"/>
                <a:gd name="T4" fmla="*/ 56 w 2653"/>
                <a:gd name="T5" fmla="*/ 675 h 1258"/>
                <a:gd name="T6" fmla="*/ 245 w 2653"/>
                <a:gd name="T7" fmla="*/ 499 h 1258"/>
                <a:gd name="T8" fmla="*/ 726 w 2653"/>
                <a:gd name="T9" fmla="*/ 145 h 1258"/>
                <a:gd name="T10" fmla="*/ 726 w 2653"/>
                <a:gd name="T11" fmla="*/ 452 h 1258"/>
                <a:gd name="T12" fmla="*/ 765 w 2653"/>
                <a:gd name="T13" fmla="*/ 710 h 1258"/>
                <a:gd name="T14" fmla="*/ 691 w 2653"/>
                <a:gd name="T15" fmla="*/ 60 h 1258"/>
                <a:gd name="T16" fmla="*/ 691 w 2653"/>
                <a:gd name="T17" fmla="*/ 797 h 1258"/>
                <a:gd name="T18" fmla="*/ 577 w 2653"/>
                <a:gd name="T19" fmla="*/ 663 h 1258"/>
                <a:gd name="T20" fmla="*/ 503 w 2653"/>
                <a:gd name="T21" fmla="*/ 710 h 1258"/>
                <a:gd name="T22" fmla="*/ 503 w 2653"/>
                <a:gd name="T23" fmla="*/ 318 h 1258"/>
                <a:gd name="T24" fmla="*/ 691 w 2653"/>
                <a:gd name="T25" fmla="*/ 145 h 1258"/>
                <a:gd name="T26" fmla="*/ 577 w 2653"/>
                <a:gd name="T27" fmla="*/ 60 h 1258"/>
                <a:gd name="T28" fmla="*/ 577 w 2653"/>
                <a:gd name="T29" fmla="*/ 145 h 1258"/>
                <a:gd name="T30" fmla="*/ 577 w 2653"/>
                <a:gd name="T31" fmla="*/ 452 h 1258"/>
                <a:gd name="T32" fmla="*/ 542 w 2653"/>
                <a:gd name="T33" fmla="*/ 192 h 1258"/>
                <a:gd name="T34" fmla="*/ 542 w 2653"/>
                <a:gd name="T35" fmla="*/ 405 h 1258"/>
                <a:gd name="T36" fmla="*/ 430 w 2653"/>
                <a:gd name="T37" fmla="*/ 232 h 1258"/>
                <a:gd name="T38" fmla="*/ 429 w 2653"/>
                <a:gd name="T39" fmla="*/ 405 h 1258"/>
                <a:gd name="T40" fmla="*/ 429 w 2653"/>
                <a:gd name="T41" fmla="*/ 710 h 1258"/>
                <a:gd name="T42" fmla="*/ 393 w 2653"/>
                <a:gd name="T43" fmla="*/ 279 h 1258"/>
                <a:gd name="T44" fmla="*/ 393 w 2653"/>
                <a:gd name="T45" fmla="*/ 491 h 1258"/>
                <a:gd name="T46" fmla="*/ 356 w 2653"/>
                <a:gd name="T47" fmla="*/ 750 h 1258"/>
                <a:gd name="T48" fmla="*/ 393 w 2653"/>
                <a:gd name="T49" fmla="*/ 970 h 1258"/>
                <a:gd name="T50" fmla="*/ 394 w 2653"/>
                <a:gd name="T51" fmla="*/ 578 h 1258"/>
                <a:gd name="T52" fmla="*/ 356 w 2653"/>
                <a:gd name="T53" fmla="*/ 60 h 1258"/>
                <a:gd name="T54" fmla="*/ 430 w 2653"/>
                <a:gd name="T55" fmla="*/ 883 h 1258"/>
                <a:gd name="T56" fmla="*/ 468 w 2653"/>
                <a:gd name="T57" fmla="*/ 365 h 1258"/>
                <a:gd name="T58" fmla="*/ 468 w 2653"/>
                <a:gd name="T59" fmla="*/ 107 h 1258"/>
                <a:gd name="T60" fmla="*/ 542 w 2653"/>
                <a:gd name="T61" fmla="*/ 836 h 1258"/>
                <a:gd name="T62" fmla="*/ 577 w 2653"/>
                <a:gd name="T63" fmla="*/ 836 h 1258"/>
                <a:gd name="T64" fmla="*/ 652 w 2653"/>
                <a:gd name="T65" fmla="*/ 883 h 1258"/>
                <a:gd name="T66" fmla="*/ 765 w 2653"/>
                <a:gd name="T67" fmla="*/ 883 h 1258"/>
                <a:gd name="T68" fmla="*/ 765 w 2653"/>
                <a:gd name="T69" fmla="*/ 624 h 1258"/>
                <a:gd name="T70" fmla="*/ 765 w 2653"/>
                <a:gd name="T71" fmla="*/ 60 h 1258"/>
                <a:gd name="T72" fmla="*/ 1322 w 2653"/>
                <a:gd name="T73" fmla="*/ 677 h 1258"/>
                <a:gd name="T74" fmla="*/ 839 w 2653"/>
                <a:gd name="T75" fmla="*/ 981 h 1258"/>
                <a:gd name="T76" fmla="*/ 902 w 2653"/>
                <a:gd name="T77" fmla="*/ 782 h 1258"/>
                <a:gd name="T78" fmla="*/ 902 w 2653"/>
                <a:gd name="T79" fmla="*/ 677 h 1258"/>
                <a:gd name="T80" fmla="*/ 1007 w 2653"/>
                <a:gd name="T81" fmla="*/ 918 h 1258"/>
                <a:gd name="T82" fmla="*/ 945 w 2653"/>
                <a:gd name="T83" fmla="*/ 719 h 1258"/>
                <a:gd name="T84" fmla="*/ 945 w 2653"/>
                <a:gd name="T85" fmla="*/ 578 h 1258"/>
                <a:gd name="T86" fmla="*/ 1112 w 2653"/>
                <a:gd name="T87" fmla="*/ 882 h 1258"/>
                <a:gd name="T88" fmla="*/ 1217 w 2653"/>
                <a:gd name="T89" fmla="*/ 981 h 1258"/>
                <a:gd name="T90" fmla="*/ 1322 w 2653"/>
                <a:gd name="T91" fmla="*/ 918 h 1258"/>
                <a:gd name="T92" fmla="*/ 1364 w 2653"/>
                <a:gd name="T93" fmla="*/ 819 h 1258"/>
                <a:gd name="T94" fmla="*/ 1364 w 2653"/>
                <a:gd name="T95" fmla="*/ 677 h 1258"/>
                <a:gd name="T96" fmla="*/ 1758 w 2653"/>
                <a:gd name="T97" fmla="*/ 849 h 1258"/>
                <a:gd name="T98" fmla="*/ 1758 w 2653"/>
                <a:gd name="T99" fmla="*/ 743 h 1258"/>
                <a:gd name="T100" fmla="*/ 1885 w 2653"/>
                <a:gd name="T101" fmla="*/ 746 h 1258"/>
                <a:gd name="T102" fmla="*/ 1990 w 2653"/>
                <a:gd name="T103" fmla="*/ 475 h 1258"/>
                <a:gd name="T104" fmla="*/ 2095 w 2653"/>
                <a:gd name="T105" fmla="*/ 305 h 1258"/>
                <a:gd name="T106" fmla="*/ 2097 w 2653"/>
                <a:gd name="T107" fmla="*/ 693 h 1258"/>
                <a:gd name="T108" fmla="*/ 2148 w 2653"/>
                <a:gd name="T109" fmla="*/ 305 h 1258"/>
                <a:gd name="T110" fmla="*/ 2362 w 2653"/>
                <a:gd name="T111" fmla="*/ 908 h 1258"/>
                <a:gd name="T112" fmla="*/ 2413 w 2653"/>
                <a:gd name="T113" fmla="*/ 908 h 1258"/>
                <a:gd name="T114" fmla="*/ 2413 w 2653"/>
                <a:gd name="T115" fmla="*/ 757 h 1258"/>
                <a:gd name="T116" fmla="*/ 2595 w 2653"/>
                <a:gd name="T117" fmla="*/ 973 h 1258"/>
                <a:gd name="T118" fmla="*/ 2595 w 2653"/>
                <a:gd name="T119" fmla="*/ 861 h 1258"/>
                <a:gd name="T120" fmla="*/ 2595 w 2653"/>
                <a:gd name="T121" fmla="*/ 588 h 1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53" h="1258">
                  <a:moveTo>
                    <a:pt x="2257" y="540"/>
                  </a:moveTo>
                  <a:lnTo>
                    <a:pt x="2257" y="247"/>
                  </a:lnTo>
                  <a:lnTo>
                    <a:pt x="1777" y="247"/>
                  </a:lnTo>
                  <a:lnTo>
                    <a:pt x="1777" y="635"/>
                  </a:lnTo>
                  <a:lnTo>
                    <a:pt x="1481" y="635"/>
                  </a:lnTo>
                  <a:lnTo>
                    <a:pt x="1481" y="420"/>
                  </a:lnTo>
                  <a:lnTo>
                    <a:pt x="805" y="219"/>
                  </a:lnTo>
                  <a:lnTo>
                    <a:pt x="805" y="0"/>
                  </a:lnTo>
                  <a:lnTo>
                    <a:pt x="314" y="0"/>
                  </a:lnTo>
                  <a:lnTo>
                    <a:pt x="313" y="418"/>
                  </a:lnTo>
                  <a:lnTo>
                    <a:pt x="0" y="418"/>
                  </a:lnTo>
                  <a:lnTo>
                    <a:pt x="0" y="1258"/>
                  </a:lnTo>
                  <a:lnTo>
                    <a:pt x="2653" y="1258"/>
                  </a:lnTo>
                  <a:lnTo>
                    <a:pt x="2653" y="540"/>
                  </a:lnTo>
                  <a:lnTo>
                    <a:pt x="2257" y="540"/>
                  </a:lnTo>
                  <a:close/>
                  <a:moveTo>
                    <a:pt x="245" y="938"/>
                  </a:moveTo>
                  <a:lnTo>
                    <a:pt x="56" y="938"/>
                  </a:lnTo>
                  <a:lnTo>
                    <a:pt x="56" y="900"/>
                  </a:lnTo>
                  <a:lnTo>
                    <a:pt x="245" y="900"/>
                  </a:lnTo>
                  <a:lnTo>
                    <a:pt x="245" y="938"/>
                  </a:lnTo>
                  <a:close/>
                  <a:moveTo>
                    <a:pt x="245" y="850"/>
                  </a:moveTo>
                  <a:lnTo>
                    <a:pt x="56" y="850"/>
                  </a:lnTo>
                  <a:lnTo>
                    <a:pt x="56" y="813"/>
                  </a:lnTo>
                  <a:lnTo>
                    <a:pt x="245" y="813"/>
                  </a:lnTo>
                  <a:lnTo>
                    <a:pt x="245" y="850"/>
                  </a:lnTo>
                  <a:close/>
                  <a:moveTo>
                    <a:pt x="245" y="675"/>
                  </a:moveTo>
                  <a:lnTo>
                    <a:pt x="56" y="675"/>
                  </a:lnTo>
                  <a:lnTo>
                    <a:pt x="56" y="637"/>
                  </a:lnTo>
                  <a:lnTo>
                    <a:pt x="245" y="637"/>
                  </a:lnTo>
                  <a:lnTo>
                    <a:pt x="245" y="675"/>
                  </a:lnTo>
                  <a:close/>
                  <a:moveTo>
                    <a:pt x="245" y="587"/>
                  </a:moveTo>
                  <a:lnTo>
                    <a:pt x="56" y="587"/>
                  </a:lnTo>
                  <a:lnTo>
                    <a:pt x="56" y="550"/>
                  </a:lnTo>
                  <a:lnTo>
                    <a:pt x="245" y="550"/>
                  </a:lnTo>
                  <a:lnTo>
                    <a:pt x="245" y="587"/>
                  </a:lnTo>
                  <a:close/>
                  <a:moveTo>
                    <a:pt x="245" y="499"/>
                  </a:moveTo>
                  <a:lnTo>
                    <a:pt x="56" y="499"/>
                  </a:lnTo>
                  <a:lnTo>
                    <a:pt x="56" y="462"/>
                  </a:lnTo>
                  <a:lnTo>
                    <a:pt x="245" y="462"/>
                  </a:lnTo>
                  <a:lnTo>
                    <a:pt x="245" y="499"/>
                  </a:lnTo>
                  <a:close/>
                  <a:moveTo>
                    <a:pt x="726" y="145"/>
                  </a:moveTo>
                  <a:lnTo>
                    <a:pt x="765" y="145"/>
                  </a:lnTo>
                  <a:lnTo>
                    <a:pt x="765" y="192"/>
                  </a:lnTo>
                  <a:lnTo>
                    <a:pt x="726" y="192"/>
                  </a:lnTo>
                  <a:lnTo>
                    <a:pt x="726" y="145"/>
                  </a:lnTo>
                  <a:close/>
                  <a:moveTo>
                    <a:pt x="726" y="232"/>
                  </a:moveTo>
                  <a:lnTo>
                    <a:pt x="765" y="232"/>
                  </a:lnTo>
                  <a:lnTo>
                    <a:pt x="765" y="279"/>
                  </a:lnTo>
                  <a:lnTo>
                    <a:pt x="726" y="279"/>
                  </a:lnTo>
                  <a:lnTo>
                    <a:pt x="726" y="232"/>
                  </a:lnTo>
                  <a:close/>
                  <a:moveTo>
                    <a:pt x="726" y="405"/>
                  </a:moveTo>
                  <a:lnTo>
                    <a:pt x="765" y="405"/>
                  </a:lnTo>
                  <a:lnTo>
                    <a:pt x="765" y="452"/>
                  </a:lnTo>
                  <a:lnTo>
                    <a:pt x="726" y="452"/>
                  </a:lnTo>
                  <a:lnTo>
                    <a:pt x="726" y="405"/>
                  </a:lnTo>
                  <a:close/>
                  <a:moveTo>
                    <a:pt x="726" y="491"/>
                  </a:moveTo>
                  <a:lnTo>
                    <a:pt x="765" y="491"/>
                  </a:lnTo>
                  <a:lnTo>
                    <a:pt x="765" y="538"/>
                  </a:lnTo>
                  <a:lnTo>
                    <a:pt x="726" y="538"/>
                  </a:lnTo>
                  <a:lnTo>
                    <a:pt x="726" y="491"/>
                  </a:lnTo>
                  <a:close/>
                  <a:moveTo>
                    <a:pt x="726" y="663"/>
                  </a:moveTo>
                  <a:lnTo>
                    <a:pt x="765" y="663"/>
                  </a:lnTo>
                  <a:lnTo>
                    <a:pt x="765" y="710"/>
                  </a:lnTo>
                  <a:lnTo>
                    <a:pt x="726" y="710"/>
                  </a:lnTo>
                  <a:lnTo>
                    <a:pt x="726" y="663"/>
                  </a:lnTo>
                  <a:close/>
                  <a:moveTo>
                    <a:pt x="726" y="750"/>
                  </a:moveTo>
                  <a:lnTo>
                    <a:pt x="765" y="750"/>
                  </a:lnTo>
                  <a:lnTo>
                    <a:pt x="765" y="797"/>
                  </a:lnTo>
                  <a:lnTo>
                    <a:pt x="726" y="797"/>
                  </a:lnTo>
                  <a:lnTo>
                    <a:pt x="726" y="750"/>
                  </a:lnTo>
                  <a:close/>
                  <a:moveTo>
                    <a:pt x="652" y="60"/>
                  </a:moveTo>
                  <a:lnTo>
                    <a:pt x="691" y="60"/>
                  </a:lnTo>
                  <a:lnTo>
                    <a:pt x="691" y="107"/>
                  </a:lnTo>
                  <a:lnTo>
                    <a:pt x="652" y="107"/>
                  </a:lnTo>
                  <a:lnTo>
                    <a:pt x="652" y="60"/>
                  </a:lnTo>
                  <a:close/>
                  <a:moveTo>
                    <a:pt x="652" y="663"/>
                  </a:moveTo>
                  <a:lnTo>
                    <a:pt x="691" y="663"/>
                  </a:lnTo>
                  <a:lnTo>
                    <a:pt x="691" y="710"/>
                  </a:lnTo>
                  <a:lnTo>
                    <a:pt x="652" y="710"/>
                  </a:lnTo>
                  <a:lnTo>
                    <a:pt x="652" y="663"/>
                  </a:lnTo>
                  <a:close/>
                  <a:moveTo>
                    <a:pt x="691" y="797"/>
                  </a:moveTo>
                  <a:lnTo>
                    <a:pt x="652" y="797"/>
                  </a:lnTo>
                  <a:lnTo>
                    <a:pt x="652" y="750"/>
                  </a:lnTo>
                  <a:lnTo>
                    <a:pt x="691" y="750"/>
                  </a:lnTo>
                  <a:lnTo>
                    <a:pt x="691" y="797"/>
                  </a:lnTo>
                  <a:close/>
                  <a:moveTo>
                    <a:pt x="577" y="663"/>
                  </a:moveTo>
                  <a:lnTo>
                    <a:pt x="616" y="663"/>
                  </a:lnTo>
                  <a:lnTo>
                    <a:pt x="616" y="710"/>
                  </a:lnTo>
                  <a:lnTo>
                    <a:pt x="577" y="710"/>
                  </a:lnTo>
                  <a:lnTo>
                    <a:pt x="577" y="663"/>
                  </a:lnTo>
                  <a:close/>
                  <a:moveTo>
                    <a:pt x="616" y="797"/>
                  </a:moveTo>
                  <a:lnTo>
                    <a:pt x="577" y="797"/>
                  </a:lnTo>
                  <a:lnTo>
                    <a:pt x="577" y="750"/>
                  </a:lnTo>
                  <a:lnTo>
                    <a:pt x="616" y="750"/>
                  </a:lnTo>
                  <a:lnTo>
                    <a:pt x="616" y="797"/>
                  </a:lnTo>
                  <a:close/>
                  <a:moveTo>
                    <a:pt x="503" y="663"/>
                  </a:moveTo>
                  <a:lnTo>
                    <a:pt x="542" y="663"/>
                  </a:lnTo>
                  <a:lnTo>
                    <a:pt x="542" y="710"/>
                  </a:lnTo>
                  <a:lnTo>
                    <a:pt x="503" y="710"/>
                  </a:lnTo>
                  <a:lnTo>
                    <a:pt x="503" y="663"/>
                  </a:lnTo>
                  <a:close/>
                  <a:moveTo>
                    <a:pt x="542" y="797"/>
                  </a:moveTo>
                  <a:lnTo>
                    <a:pt x="503" y="797"/>
                  </a:lnTo>
                  <a:lnTo>
                    <a:pt x="503" y="750"/>
                  </a:lnTo>
                  <a:lnTo>
                    <a:pt x="542" y="750"/>
                  </a:lnTo>
                  <a:lnTo>
                    <a:pt x="542" y="797"/>
                  </a:lnTo>
                  <a:close/>
                  <a:moveTo>
                    <a:pt x="542" y="365"/>
                  </a:moveTo>
                  <a:lnTo>
                    <a:pt x="503" y="365"/>
                  </a:lnTo>
                  <a:lnTo>
                    <a:pt x="503" y="318"/>
                  </a:lnTo>
                  <a:lnTo>
                    <a:pt x="542" y="318"/>
                  </a:lnTo>
                  <a:lnTo>
                    <a:pt x="542" y="365"/>
                  </a:lnTo>
                  <a:close/>
                  <a:moveTo>
                    <a:pt x="616" y="365"/>
                  </a:moveTo>
                  <a:lnTo>
                    <a:pt x="577" y="365"/>
                  </a:lnTo>
                  <a:lnTo>
                    <a:pt x="577" y="318"/>
                  </a:lnTo>
                  <a:lnTo>
                    <a:pt x="616" y="318"/>
                  </a:lnTo>
                  <a:lnTo>
                    <a:pt x="616" y="365"/>
                  </a:lnTo>
                  <a:close/>
                  <a:moveTo>
                    <a:pt x="652" y="145"/>
                  </a:moveTo>
                  <a:lnTo>
                    <a:pt x="691" y="145"/>
                  </a:lnTo>
                  <a:lnTo>
                    <a:pt x="691" y="192"/>
                  </a:lnTo>
                  <a:lnTo>
                    <a:pt x="652" y="192"/>
                  </a:lnTo>
                  <a:lnTo>
                    <a:pt x="652" y="145"/>
                  </a:lnTo>
                  <a:close/>
                  <a:moveTo>
                    <a:pt x="652" y="232"/>
                  </a:moveTo>
                  <a:lnTo>
                    <a:pt x="691" y="232"/>
                  </a:lnTo>
                  <a:lnTo>
                    <a:pt x="691" y="279"/>
                  </a:lnTo>
                  <a:lnTo>
                    <a:pt x="652" y="279"/>
                  </a:lnTo>
                  <a:lnTo>
                    <a:pt x="652" y="232"/>
                  </a:lnTo>
                  <a:close/>
                  <a:moveTo>
                    <a:pt x="577" y="60"/>
                  </a:moveTo>
                  <a:lnTo>
                    <a:pt x="616" y="60"/>
                  </a:lnTo>
                  <a:lnTo>
                    <a:pt x="616" y="107"/>
                  </a:lnTo>
                  <a:lnTo>
                    <a:pt x="577" y="107"/>
                  </a:lnTo>
                  <a:lnTo>
                    <a:pt x="577" y="60"/>
                  </a:lnTo>
                  <a:close/>
                  <a:moveTo>
                    <a:pt x="577" y="145"/>
                  </a:moveTo>
                  <a:lnTo>
                    <a:pt x="616" y="145"/>
                  </a:lnTo>
                  <a:lnTo>
                    <a:pt x="616" y="192"/>
                  </a:lnTo>
                  <a:lnTo>
                    <a:pt x="577" y="192"/>
                  </a:lnTo>
                  <a:lnTo>
                    <a:pt x="577" y="145"/>
                  </a:lnTo>
                  <a:close/>
                  <a:moveTo>
                    <a:pt x="577" y="232"/>
                  </a:moveTo>
                  <a:lnTo>
                    <a:pt x="616" y="232"/>
                  </a:lnTo>
                  <a:lnTo>
                    <a:pt x="616" y="279"/>
                  </a:lnTo>
                  <a:lnTo>
                    <a:pt x="577" y="279"/>
                  </a:lnTo>
                  <a:lnTo>
                    <a:pt x="577" y="232"/>
                  </a:lnTo>
                  <a:close/>
                  <a:moveTo>
                    <a:pt x="577" y="405"/>
                  </a:moveTo>
                  <a:lnTo>
                    <a:pt x="616" y="405"/>
                  </a:lnTo>
                  <a:lnTo>
                    <a:pt x="616" y="452"/>
                  </a:lnTo>
                  <a:lnTo>
                    <a:pt x="577" y="452"/>
                  </a:lnTo>
                  <a:lnTo>
                    <a:pt x="577" y="405"/>
                  </a:lnTo>
                  <a:close/>
                  <a:moveTo>
                    <a:pt x="504" y="60"/>
                  </a:moveTo>
                  <a:lnTo>
                    <a:pt x="542" y="60"/>
                  </a:lnTo>
                  <a:lnTo>
                    <a:pt x="542" y="107"/>
                  </a:lnTo>
                  <a:lnTo>
                    <a:pt x="504" y="107"/>
                  </a:lnTo>
                  <a:lnTo>
                    <a:pt x="504" y="60"/>
                  </a:lnTo>
                  <a:close/>
                  <a:moveTo>
                    <a:pt x="503" y="145"/>
                  </a:moveTo>
                  <a:lnTo>
                    <a:pt x="542" y="145"/>
                  </a:lnTo>
                  <a:lnTo>
                    <a:pt x="542" y="192"/>
                  </a:lnTo>
                  <a:lnTo>
                    <a:pt x="503" y="192"/>
                  </a:lnTo>
                  <a:lnTo>
                    <a:pt x="503" y="145"/>
                  </a:lnTo>
                  <a:close/>
                  <a:moveTo>
                    <a:pt x="503" y="232"/>
                  </a:moveTo>
                  <a:lnTo>
                    <a:pt x="542" y="232"/>
                  </a:lnTo>
                  <a:lnTo>
                    <a:pt x="542" y="279"/>
                  </a:lnTo>
                  <a:lnTo>
                    <a:pt x="503" y="279"/>
                  </a:lnTo>
                  <a:lnTo>
                    <a:pt x="503" y="232"/>
                  </a:lnTo>
                  <a:close/>
                  <a:moveTo>
                    <a:pt x="503" y="405"/>
                  </a:moveTo>
                  <a:lnTo>
                    <a:pt x="542" y="405"/>
                  </a:lnTo>
                  <a:lnTo>
                    <a:pt x="542" y="452"/>
                  </a:lnTo>
                  <a:lnTo>
                    <a:pt x="503" y="452"/>
                  </a:lnTo>
                  <a:lnTo>
                    <a:pt x="503" y="405"/>
                  </a:lnTo>
                  <a:close/>
                  <a:moveTo>
                    <a:pt x="430" y="145"/>
                  </a:moveTo>
                  <a:lnTo>
                    <a:pt x="468" y="145"/>
                  </a:lnTo>
                  <a:lnTo>
                    <a:pt x="468" y="192"/>
                  </a:lnTo>
                  <a:lnTo>
                    <a:pt x="430" y="192"/>
                  </a:lnTo>
                  <a:lnTo>
                    <a:pt x="430" y="145"/>
                  </a:lnTo>
                  <a:close/>
                  <a:moveTo>
                    <a:pt x="430" y="232"/>
                  </a:moveTo>
                  <a:lnTo>
                    <a:pt x="468" y="232"/>
                  </a:lnTo>
                  <a:lnTo>
                    <a:pt x="468" y="279"/>
                  </a:lnTo>
                  <a:lnTo>
                    <a:pt x="430" y="279"/>
                  </a:lnTo>
                  <a:lnTo>
                    <a:pt x="430" y="232"/>
                  </a:lnTo>
                  <a:close/>
                  <a:moveTo>
                    <a:pt x="429" y="405"/>
                  </a:moveTo>
                  <a:lnTo>
                    <a:pt x="468" y="405"/>
                  </a:lnTo>
                  <a:lnTo>
                    <a:pt x="468" y="452"/>
                  </a:lnTo>
                  <a:lnTo>
                    <a:pt x="429" y="452"/>
                  </a:lnTo>
                  <a:lnTo>
                    <a:pt x="429" y="405"/>
                  </a:lnTo>
                  <a:close/>
                  <a:moveTo>
                    <a:pt x="429" y="491"/>
                  </a:moveTo>
                  <a:lnTo>
                    <a:pt x="468" y="491"/>
                  </a:lnTo>
                  <a:lnTo>
                    <a:pt x="468" y="538"/>
                  </a:lnTo>
                  <a:lnTo>
                    <a:pt x="429" y="538"/>
                  </a:lnTo>
                  <a:lnTo>
                    <a:pt x="429" y="491"/>
                  </a:lnTo>
                  <a:close/>
                  <a:moveTo>
                    <a:pt x="429" y="663"/>
                  </a:moveTo>
                  <a:lnTo>
                    <a:pt x="468" y="663"/>
                  </a:lnTo>
                  <a:lnTo>
                    <a:pt x="468" y="710"/>
                  </a:lnTo>
                  <a:lnTo>
                    <a:pt x="429" y="710"/>
                  </a:lnTo>
                  <a:lnTo>
                    <a:pt x="429" y="663"/>
                  </a:lnTo>
                  <a:close/>
                  <a:moveTo>
                    <a:pt x="356" y="145"/>
                  </a:moveTo>
                  <a:lnTo>
                    <a:pt x="393" y="145"/>
                  </a:lnTo>
                  <a:lnTo>
                    <a:pt x="393" y="192"/>
                  </a:lnTo>
                  <a:lnTo>
                    <a:pt x="356" y="192"/>
                  </a:lnTo>
                  <a:lnTo>
                    <a:pt x="356" y="145"/>
                  </a:lnTo>
                  <a:close/>
                  <a:moveTo>
                    <a:pt x="356" y="232"/>
                  </a:moveTo>
                  <a:lnTo>
                    <a:pt x="393" y="232"/>
                  </a:lnTo>
                  <a:lnTo>
                    <a:pt x="393" y="279"/>
                  </a:lnTo>
                  <a:lnTo>
                    <a:pt x="356" y="279"/>
                  </a:lnTo>
                  <a:lnTo>
                    <a:pt x="356" y="232"/>
                  </a:lnTo>
                  <a:close/>
                  <a:moveTo>
                    <a:pt x="356" y="405"/>
                  </a:moveTo>
                  <a:lnTo>
                    <a:pt x="393" y="405"/>
                  </a:lnTo>
                  <a:lnTo>
                    <a:pt x="393" y="452"/>
                  </a:lnTo>
                  <a:lnTo>
                    <a:pt x="356" y="452"/>
                  </a:lnTo>
                  <a:lnTo>
                    <a:pt x="356" y="405"/>
                  </a:lnTo>
                  <a:close/>
                  <a:moveTo>
                    <a:pt x="356" y="491"/>
                  </a:moveTo>
                  <a:lnTo>
                    <a:pt x="393" y="491"/>
                  </a:lnTo>
                  <a:lnTo>
                    <a:pt x="393" y="538"/>
                  </a:lnTo>
                  <a:lnTo>
                    <a:pt x="356" y="538"/>
                  </a:lnTo>
                  <a:lnTo>
                    <a:pt x="356" y="491"/>
                  </a:lnTo>
                  <a:close/>
                  <a:moveTo>
                    <a:pt x="356" y="663"/>
                  </a:moveTo>
                  <a:lnTo>
                    <a:pt x="393" y="663"/>
                  </a:lnTo>
                  <a:lnTo>
                    <a:pt x="393" y="710"/>
                  </a:lnTo>
                  <a:lnTo>
                    <a:pt x="356" y="710"/>
                  </a:lnTo>
                  <a:lnTo>
                    <a:pt x="356" y="663"/>
                  </a:lnTo>
                  <a:close/>
                  <a:moveTo>
                    <a:pt x="356" y="750"/>
                  </a:moveTo>
                  <a:lnTo>
                    <a:pt x="393" y="750"/>
                  </a:lnTo>
                  <a:lnTo>
                    <a:pt x="393" y="797"/>
                  </a:lnTo>
                  <a:lnTo>
                    <a:pt x="356" y="797"/>
                  </a:lnTo>
                  <a:lnTo>
                    <a:pt x="356" y="750"/>
                  </a:lnTo>
                  <a:close/>
                  <a:moveTo>
                    <a:pt x="393" y="970"/>
                  </a:moveTo>
                  <a:lnTo>
                    <a:pt x="356" y="970"/>
                  </a:lnTo>
                  <a:lnTo>
                    <a:pt x="356" y="923"/>
                  </a:lnTo>
                  <a:lnTo>
                    <a:pt x="393" y="923"/>
                  </a:lnTo>
                  <a:lnTo>
                    <a:pt x="393" y="970"/>
                  </a:lnTo>
                  <a:close/>
                  <a:moveTo>
                    <a:pt x="394" y="883"/>
                  </a:moveTo>
                  <a:lnTo>
                    <a:pt x="356" y="883"/>
                  </a:lnTo>
                  <a:lnTo>
                    <a:pt x="356" y="836"/>
                  </a:lnTo>
                  <a:lnTo>
                    <a:pt x="394" y="836"/>
                  </a:lnTo>
                  <a:lnTo>
                    <a:pt x="394" y="883"/>
                  </a:lnTo>
                  <a:close/>
                  <a:moveTo>
                    <a:pt x="394" y="624"/>
                  </a:moveTo>
                  <a:lnTo>
                    <a:pt x="356" y="624"/>
                  </a:lnTo>
                  <a:lnTo>
                    <a:pt x="356" y="578"/>
                  </a:lnTo>
                  <a:lnTo>
                    <a:pt x="394" y="578"/>
                  </a:lnTo>
                  <a:lnTo>
                    <a:pt x="394" y="624"/>
                  </a:lnTo>
                  <a:close/>
                  <a:moveTo>
                    <a:pt x="394" y="365"/>
                  </a:moveTo>
                  <a:lnTo>
                    <a:pt x="356" y="365"/>
                  </a:lnTo>
                  <a:lnTo>
                    <a:pt x="356" y="318"/>
                  </a:lnTo>
                  <a:lnTo>
                    <a:pt x="394" y="318"/>
                  </a:lnTo>
                  <a:lnTo>
                    <a:pt x="394" y="365"/>
                  </a:lnTo>
                  <a:close/>
                  <a:moveTo>
                    <a:pt x="394" y="107"/>
                  </a:moveTo>
                  <a:lnTo>
                    <a:pt x="356" y="107"/>
                  </a:lnTo>
                  <a:lnTo>
                    <a:pt x="356" y="60"/>
                  </a:lnTo>
                  <a:lnTo>
                    <a:pt x="394" y="60"/>
                  </a:lnTo>
                  <a:lnTo>
                    <a:pt x="394" y="107"/>
                  </a:lnTo>
                  <a:close/>
                  <a:moveTo>
                    <a:pt x="468" y="970"/>
                  </a:moveTo>
                  <a:lnTo>
                    <a:pt x="429" y="970"/>
                  </a:lnTo>
                  <a:lnTo>
                    <a:pt x="429" y="923"/>
                  </a:lnTo>
                  <a:lnTo>
                    <a:pt x="468" y="923"/>
                  </a:lnTo>
                  <a:lnTo>
                    <a:pt x="468" y="970"/>
                  </a:lnTo>
                  <a:close/>
                  <a:moveTo>
                    <a:pt x="468" y="883"/>
                  </a:moveTo>
                  <a:lnTo>
                    <a:pt x="430" y="883"/>
                  </a:lnTo>
                  <a:lnTo>
                    <a:pt x="430" y="836"/>
                  </a:lnTo>
                  <a:lnTo>
                    <a:pt x="468" y="836"/>
                  </a:lnTo>
                  <a:lnTo>
                    <a:pt x="468" y="883"/>
                  </a:lnTo>
                  <a:close/>
                  <a:moveTo>
                    <a:pt x="468" y="624"/>
                  </a:moveTo>
                  <a:lnTo>
                    <a:pt x="430" y="624"/>
                  </a:lnTo>
                  <a:lnTo>
                    <a:pt x="430" y="578"/>
                  </a:lnTo>
                  <a:lnTo>
                    <a:pt x="468" y="578"/>
                  </a:lnTo>
                  <a:lnTo>
                    <a:pt x="468" y="624"/>
                  </a:lnTo>
                  <a:close/>
                  <a:moveTo>
                    <a:pt x="468" y="365"/>
                  </a:moveTo>
                  <a:lnTo>
                    <a:pt x="430" y="365"/>
                  </a:lnTo>
                  <a:lnTo>
                    <a:pt x="430" y="318"/>
                  </a:lnTo>
                  <a:lnTo>
                    <a:pt x="468" y="318"/>
                  </a:lnTo>
                  <a:lnTo>
                    <a:pt x="468" y="365"/>
                  </a:lnTo>
                  <a:close/>
                  <a:moveTo>
                    <a:pt x="468" y="107"/>
                  </a:moveTo>
                  <a:lnTo>
                    <a:pt x="430" y="107"/>
                  </a:lnTo>
                  <a:lnTo>
                    <a:pt x="430" y="60"/>
                  </a:lnTo>
                  <a:lnTo>
                    <a:pt x="468" y="60"/>
                  </a:lnTo>
                  <a:lnTo>
                    <a:pt x="468" y="107"/>
                  </a:lnTo>
                  <a:close/>
                  <a:moveTo>
                    <a:pt x="542" y="970"/>
                  </a:moveTo>
                  <a:lnTo>
                    <a:pt x="503" y="970"/>
                  </a:lnTo>
                  <a:lnTo>
                    <a:pt x="503" y="923"/>
                  </a:lnTo>
                  <a:lnTo>
                    <a:pt x="542" y="923"/>
                  </a:lnTo>
                  <a:lnTo>
                    <a:pt x="542" y="970"/>
                  </a:lnTo>
                  <a:close/>
                  <a:moveTo>
                    <a:pt x="542" y="883"/>
                  </a:moveTo>
                  <a:lnTo>
                    <a:pt x="503" y="883"/>
                  </a:lnTo>
                  <a:lnTo>
                    <a:pt x="503" y="836"/>
                  </a:lnTo>
                  <a:lnTo>
                    <a:pt x="542" y="836"/>
                  </a:lnTo>
                  <a:lnTo>
                    <a:pt x="542" y="883"/>
                  </a:lnTo>
                  <a:close/>
                  <a:moveTo>
                    <a:pt x="616" y="970"/>
                  </a:moveTo>
                  <a:lnTo>
                    <a:pt x="577" y="970"/>
                  </a:lnTo>
                  <a:lnTo>
                    <a:pt x="577" y="923"/>
                  </a:lnTo>
                  <a:lnTo>
                    <a:pt x="616" y="923"/>
                  </a:lnTo>
                  <a:lnTo>
                    <a:pt x="616" y="970"/>
                  </a:lnTo>
                  <a:close/>
                  <a:moveTo>
                    <a:pt x="616" y="883"/>
                  </a:moveTo>
                  <a:lnTo>
                    <a:pt x="577" y="883"/>
                  </a:lnTo>
                  <a:lnTo>
                    <a:pt x="577" y="836"/>
                  </a:lnTo>
                  <a:lnTo>
                    <a:pt x="616" y="836"/>
                  </a:lnTo>
                  <a:lnTo>
                    <a:pt x="616" y="883"/>
                  </a:lnTo>
                  <a:close/>
                  <a:moveTo>
                    <a:pt x="691" y="970"/>
                  </a:moveTo>
                  <a:lnTo>
                    <a:pt x="652" y="970"/>
                  </a:lnTo>
                  <a:lnTo>
                    <a:pt x="652" y="923"/>
                  </a:lnTo>
                  <a:lnTo>
                    <a:pt x="691" y="923"/>
                  </a:lnTo>
                  <a:lnTo>
                    <a:pt x="691" y="970"/>
                  </a:lnTo>
                  <a:close/>
                  <a:moveTo>
                    <a:pt x="691" y="883"/>
                  </a:moveTo>
                  <a:lnTo>
                    <a:pt x="652" y="883"/>
                  </a:lnTo>
                  <a:lnTo>
                    <a:pt x="652" y="836"/>
                  </a:lnTo>
                  <a:lnTo>
                    <a:pt x="691" y="836"/>
                  </a:lnTo>
                  <a:lnTo>
                    <a:pt x="691" y="883"/>
                  </a:lnTo>
                  <a:close/>
                  <a:moveTo>
                    <a:pt x="765" y="970"/>
                  </a:moveTo>
                  <a:lnTo>
                    <a:pt x="726" y="970"/>
                  </a:lnTo>
                  <a:lnTo>
                    <a:pt x="726" y="923"/>
                  </a:lnTo>
                  <a:lnTo>
                    <a:pt x="765" y="923"/>
                  </a:lnTo>
                  <a:lnTo>
                    <a:pt x="765" y="970"/>
                  </a:lnTo>
                  <a:close/>
                  <a:moveTo>
                    <a:pt x="765" y="883"/>
                  </a:moveTo>
                  <a:lnTo>
                    <a:pt x="726" y="883"/>
                  </a:lnTo>
                  <a:lnTo>
                    <a:pt x="726" y="836"/>
                  </a:lnTo>
                  <a:lnTo>
                    <a:pt x="765" y="836"/>
                  </a:lnTo>
                  <a:lnTo>
                    <a:pt x="765" y="883"/>
                  </a:lnTo>
                  <a:close/>
                  <a:moveTo>
                    <a:pt x="765" y="624"/>
                  </a:moveTo>
                  <a:lnTo>
                    <a:pt x="726" y="624"/>
                  </a:lnTo>
                  <a:lnTo>
                    <a:pt x="726" y="578"/>
                  </a:lnTo>
                  <a:lnTo>
                    <a:pt x="765" y="578"/>
                  </a:lnTo>
                  <a:lnTo>
                    <a:pt x="765" y="624"/>
                  </a:lnTo>
                  <a:close/>
                  <a:moveTo>
                    <a:pt x="765" y="365"/>
                  </a:moveTo>
                  <a:lnTo>
                    <a:pt x="726" y="365"/>
                  </a:lnTo>
                  <a:lnTo>
                    <a:pt x="726" y="318"/>
                  </a:lnTo>
                  <a:lnTo>
                    <a:pt x="765" y="318"/>
                  </a:lnTo>
                  <a:lnTo>
                    <a:pt x="765" y="365"/>
                  </a:lnTo>
                  <a:close/>
                  <a:moveTo>
                    <a:pt x="765" y="107"/>
                  </a:moveTo>
                  <a:lnTo>
                    <a:pt x="726" y="107"/>
                  </a:lnTo>
                  <a:lnTo>
                    <a:pt x="726" y="60"/>
                  </a:lnTo>
                  <a:lnTo>
                    <a:pt x="765" y="60"/>
                  </a:lnTo>
                  <a:lnTo>
                    <a:pt x="765" y="107"/>
                  </a:lnTo>
                  <a:close/>
                  <a:moveTo>
                    <a:pt x="1049" y="515"/>
                  </a:moveTo>
                  <a:lnTo>
                    <a:pt x="1112" y="515"/>
                  </a:lnTo>
                  <a:lnTo>
                    <a:pt x="1112" y="578"/>
                  </a:lnTo>
                  <a:lnTo>
                    <a:pt x="1049" y="578"/>
                  </a:lnTo>
                  <a:lnTo>
                    <a:pt x="1049" y="515"/>
                  </a:lnTo>
                  <a:close/>
                  <a:moveTo>
                    <a:pt x="1259" y="614"/>
                  </a:moveTo>
                  <a:lnTo>
                    <a:pt x="1322" y="614"/>
                  </a:lnTo>
                  <a:lnTo>
                    <a:pt x="1322" y="677"/>
                  </a:lnTo>
                  <a:lnTo>
                    <a:pt x="1259" y="677"/>
                  </a:lnTo>
                  <a:lnTo>
                    <a:pt x="1259" y="614"/>
                  </a:lnTo>
                  <a:close/>
                  <a:moveTo>
                    <a:pt x="1322" y="578"/>
                  </a:moveTo>
                  <a:lnTo>
                    <a:pt x="1259" y="578"/>
                  </a:lnTo>
                  <a:lnTo>
                    <a:pt x="1259" y="515"/>
                  </a:lnTo>
                  <a:lnTo>
                    <a:pt x="1322" y="515"/>
                  </a:lnTo>
                  <a:lnTo>
                    <a:pt x="1322" y="578"/>
                  </a:lnTo>
                  <a:close/>
                  <a:moveTo>
                    <a:pt x="902" y="981"/>
                  </a:moveTo>
                  <a:lnTo>
                    <a:pt x="839" y="981"/>
                  </a:lnTo>
                  <a:lnTo>
                    <a:pt x="839" y="918"/>
                  </a:lnTo>
                  <a:lnTo>
                    <a:pt x="902" y="918"/>
                  </a:lnTo>
                  <a:lnTo>
                    <a:pt x="902" y="981"/>
                  </a:lnTo>
                  <a:close/>
                  <a:moveTo>
                    <a:pt x="902" y="882"/>
                  </a:moveTo>
                  <a:lnTo>
                    <a:pt x="839" y="882"/>
                  </a:lnTo>
                  <a:lnTo>
                    <a:pt x="839" y="819"/>
                  </a:lnTo>
                  <a:lnTo>
                    <a:pt x="902" y="819"/>
                  </a:lnTo>
                  <a:lnTo>
                    <a:pt x="902" y="882"/>
                  </a:lnTo>
                  <a:close/>
                  <a:moveTo>
                    <a:pt x="902" y="782"/>
                  </a:moveTo>
                  <a:lnTo>
                    <a:pt x="839" y="782"/>
                  </a:lnTo>
                  <a:lnTo>
                    <a:pt x="839" y="719"/>
                  </a:lnTo>
                  <a:lnTo>
                    <a:pt x="902" y="719"/>
                  </a:lnTo>
                  <a:lnTo>
                    <a:pt x="902" y="782"/>
                  </a:lnTo>
                  <a:close/>
                  <a:moveTo>
                    <a:pt x="902" y="677"/>
                  </a:moveTo>
                  <a:lnTo>
                    <a:pt x="839" y="677"/>
                  </a:lnTo>
                  <a:lnTo>
                    <a:pt x="839" y="614"/>
                  </a:lnTo>
                  <a:lnTo>
                    <a:pt x="902" y="614"/>
                  </a:lnTo>
                  <a:lnTo>
                    <a:pt x="902" y="677"/>
                  </a:lnTo>
                  <a:close/>
                  <a:moveTo>
                    <a:pt x="902" y="578"/>
                  </a:moveTo>
                  <a:lnTo>
                    <a:pt x="839" y="578"/>
                  </a:lnTo>
                  <a:lnTo>
                    <a:pt x="839" y="515"/>
                  </a:lnTo>
                  <a:lnTo>
                    <a:pt x="902" y="515"/>
                  </a:lnTo>
                  <a:lnTo>
                    <a:pt x="902" y="578"/>
                  </a:lnTo>
                  <a:close/>
                  <a:moveTo>
                    <a:pt x="1007" y="981"/>
                  </a:moveTo>
                  <a:lnTo>
                    <a:pt x="945" y="981"/>
                  </a:lnTo>
                  <a:lnTo>
                    <a:pt x="945" y="918"/>
                  </a:lnTo>
                  <a:lnTo>
                    <a:pt x="1007" y="918"/>
                  </a:lnTo>
                  <a:lnTo>
                    <a:pt x="1007" y="981"/>
                  </a:lnTo>
                  <a:close/>
                  <a:moveTo>
                    <a:pt x="1007" y="882"/>
                  </a:moveTo>
                  <a:lnTo>
                    <a:pt x="945" y="882"/>
                  </a:lnTo>
                  <a:lnTo>
                    <a:pt x="945" y="819"/>
                  </a:lnTo>
                  <a:lnTo>
                    <a:pt x="1007" y="819"/>
                  </a:lnTo>
                  <a:lnTo>
                    <a:pt x="1007" y="882"/>
                  </a:lnTo>
                  <a:close/>
                  <a:moveTo>
                    <a:pt x="1007" y="782"/>
                  </a:moveTo>
                  <a:lnTo>
                    <a:pt x="945" y="782"/>
                  </a:lnTo>
                  <a:lnTo>
                    <a:pt x="945" y="719"/>
                  </a:lnTo>
                  <a:lnTo>
                    <a:pt x="1007" y="719"/>
                  </a:lnTo>
                  <a:lnTo>
                    <a:pt x="1007" y="782"/>
                  </a:lnTo>
                  <a:close/>
                  <a:moveTo>
                    <a:pt x="1007" y="677"/>
                  </a:moveTo>
                  <a:lnTo>
                    <a:pt x="945" y="677"/>
                  </a:lnTo>
                  <a:lnTo>
                    <a:pt x="945" y="614"/>
                  </a:lnTo>
                  <a:lnTo>
                    <a:pt x="1007" y="614"/>
                  </a:lnTo>
                  <a:lnTo>
                    <a:pt x="1007" y="677"/>
                  </a:lnTo>
                  <a:close/>
                  <a:moveTo>
                    <a:pt x="1007" y="578"/>
                  </a:moveTo>
                  <a:lnTo>
                    <a:pt x="945" y="578"/>
                  </a:lnTo>
                  <a:lnTo>
                    <a:pt x="945" y="515"/>
                  </a:lnTo>
                  <a:lnTo>
                    <a:pt x="1007" y="515"/>
                  </a:lnTo>
                  <a:lnTo>
                    <a:pt x="1007" y="578"/>
                  </a:lnTo>
                  <a:close/>
                  <a:moveTo>
                    <a:pt x="1112" y="981"/>
                  </a:moveTo>
                  <a:lnTo>
                    <a:pt x="1049" y="981"/>
                  </a:lnTo>
                  <a:lnTo>
                    <a:pt x="1049" y="918"/>
                  </a:lnTo>
                  <a:lnTo>
                    <a:pt x="1112" y="918"/>
                  </a:lnTo>
                  <a:lnTo>
                    <a:pt x="1112" y="981"/>
                  </a:lnTo>
                  <a:close/>
                  <a:moveTo>
                    <a:pt x="1112" y="882"/>
                  </a:moveTo>
                  <a:lnTo>
                    <a:pt x="1049" y="882"/>
                  </a:lnTo>
                  <a:lnTo>
                    <a:pt x="1049" y="819"/>
                  </a:lnTo>
                  <a:lnTo>
                    <a:pt x="1112" y="819"/>
                  </a:lnTo>
                  <a:lnTo>
                    <a:pt x="1112" y="882"/>
                  </a:lnTo>
                  <a:close/>
                  <a:moveTo>
                    <a:pt x="1217" y="981"/>
                  </a:moveTo>
                  <a:lnTo>
                    <a:pt x="1154" y="981"/>
                  </a:lnTo>
                  <a:lnTo>
                    <a:pt x="1154" y="918"/>
                  </a:lnTo>
                  <a:lnTo>
                    <a:pt x="1217" y="918"/>
                  </a:lnTo>
                  <a:lnTo>
                    <a:pt x="1217" y="981"/>
                  </a:lnTo>
                  <a:close/>
                  <a:moveTo>
                    <a:pt x="1217" y="882"/>
                  </a:moveTo>
                  <a:lnTo>
                    <a:pt x="1154" y="882"/>
                  </a:lnTo>
                  <a:lnTo>
                    <a:pt x="1154" y="819"/>
                  </a:lnTo>
                  <a:lnTo>
                    <a:pt x="1217" y="819"/>
                  </a:lnTo>
                  <a:lnTo>
                    <a:pt x="1217" y="882"/>
                  </a:lnTo>
                  <a:close/>
                  <a:moveTo>
                    <a:pt x="1322" y="981"/>
                  </a:moveTo>
                  <a:lnTo>
                    <a:pt x="1259" y="981"/>
                  </a:lnTo>
                  <a:lnTo>
                    <a:pt x="1259" y="918"/>
                  </a:lnTo>
                  <a:lnTo>
                    <a:pt x="1322" y="918"/>
                  </a:lnTo>
                  <a:lnTo>
                    <a:pt x="1322" y="981"/>
                  </a:lnTo>
                  <a:close/>
                  <a:moveTo>
                    <a:pt x="1427" y="981"/>
                  </a:moveTo>
                  <a:lnTo>
                    <a:pt x="1364" y="981"/>
                  </a:lnTo>
                  <a:lnTo>
                    <a:pt x="1364" y="918"/>
                  </a:lnTo>
                  <a:lnTo>
                    <a:pt x="1427" y="918"/>
                  </a:lnTo>
                  <a:lnTo>
                    <a:pt x="1427" y="981"/>
                  </a:lnTo>
                  <a:close/>
                  <a:moveTo>
                    <a:pt x="1427" y="882"/>
                  </a:moveTo>
                  <a:lnTo>
                    <a:pt x="1364" y="882"/>
                  </a:lnTo>
                  <a:lnTo>
                    <a:pt x="1364" y="819"/>
                  </a:lnTo>
                  <a:lnTo>
                    <a:pt x="1427" y="819"/>
                  </a:lnTo>
                  <a:lnTo>
                    <a:pt x="1427" y="882"/>
                  </a:lnTo>
                  <a:close/>
                  <a:moveTo>
                    <a:pt x="1427" y="782"/>
                  </a:moveTo>
                  <a:lnTo>
                    <a:pt x="1364" y="782"/>
                  </a:lnTo>
                  <a:lnTo>
                    <a:pt x="1364" y="719"/>
                  </a:lnTo>
                  <a:lnTo>
                    <a:pt x="1427" y="719"/>
                  </a:lnTo>
                  <a:lnTo>
                    <a:pt x="1427" y="782"/>
                  </a:lnTo>
                  <a:close/>
                  <a:moveTo>
                    <a:pt x="1427" y="677"/>
                  </a:moveTo>
                  <a:lnTo>
                    <a:pt x="1364" y="677"/>
                  </a:lnTo>
                  <a:lnTo>
                    <a:pt x="1364" y="614"/>
                  </a:lnTo>
                  <a:lnTo>
                    <a:pt x="1427" y="614"/>
                  </a:lnTo>
                  <a:lnTo>
                    <a:pt x="1427" y="677"/>
                  </a:lnTo>
                  <a:close/>
                  <a:moveTo>
                    <a:pt x="1427" y="578"/>
                  </a:moveTo>
                  <a:lnTo>
                    <a:pt x="1364" y="578"/>
                  </a:lnTo>
                  <a:lnTo>
                    <a:pt x="1364" y="515"/>
                  </a:lnTo>
                  <a:lnTo>
                    <a:pt x="1427" y="515"/>
                  </a:lnTo>
                  <a:lnTo>
                    <a:pt x="1427" y="578"/>
                  </a:lnTo>
                  <a:close/>
                  <a:moveTo>
                    <a:pt x="1758" y="849"/>
                  </a:moveTo>
                  <a:lnTo>
                    <a:pt x="1500" y="849"/>
                  </a:lnTo>
                  <a:lnTo>
                    <a:pt x="1500" y="782"/>
                  </a:lnTo>
                  <a:lnTo>
                    <a:pt x="1758" y="782"/>
                  </a:lnTo>
                  <a:lnTo>
                    <a:pt x="1758" y="849"/>
                  </a:lnTo>
                  <a:close/>
                  <a:moveTo>
                    <a:pt x="1758" y="743"/>
                  </a:moveTo>
                  <a:lnTo>
                    <a:pt x="1500" y="743"/>
                  </a:lnTo>
                  <a:lnTo>
                    <a:pt x="1500" y="677"/>
                  </a:lnTo>
                  <a:lnTo>
                    <a:pt x="1758" y="677"/>
                  </a:lnTo>
                  <a:lnTo>
                    <a:pt x="1758" y="743"/>
                  </a:lnTo>
                  <a:close/>
                  <a:moveTo>
                    <a:pt x="1830" y="305"/>
                  </a:moveTo>
                  <a:lnTo>
                    <a:pt x="1883" y="305"/>
                  </a:lnTo>
                  <a:lnTo>
                    <a:pt x="1883" y="475"/>
                  </a:lnTo>
                  <a:lnTo>
                    <a:pt x="1830" y="475"/>
                  </a:lnTo>
                  <a:lnTo>
                    <a:pt x="1830" y="305"/>
                  </a:lnTo>
                  <a:close/>
                  <a:moveTo>
                    <a:pt x="1885" y="914"/>
                  </a:moveTo>
                  <a:lnTo>
                    <a:pt x="1832" y="914"/>
                  </a:lnTo>
                  <a:lnTo>
                    <a:pt x="1832" y="746"/>
                  </a:lnTo>
                  <a:lnTo>
                    <a:pt x="1885" y="746"/>
                  </a:lnTo>
                  <a:lnTo>
                    <a:pt x="1885" y="914"/>
                  </a:lnTo>
                  <a:close/>
                  <a:moveTo>
                    <a:pt x="1885" y="693"/>
                  </a:moveTo>
                  <a:lnTo>
                    <a:pt x="1832" y="693"/>
                  </a:lnTo>
                  <a:lnTo>
                    <a:pt x="1832" y="524"/>
                  </a:lnTo>
                  <a:lnTo>
                    <a:pt x="1885" y="524"/>
                  </a:lnTo>
                  <a:lnTo>
                    <a:pt x="1885" y="693"/>
                  </a:lnTo>
                  <a:close/>
                  <a:moveTo>
                    <a:pt x="1936" y="305"/>
                  </a:moveTo>
                  <a:lnTo>
                    <a:pt x="1990" y="305"/>
                  </a:lnTo>
                  <a:lnTo>
                    <a:pt x="1990" y="475"/>
                  </a:lnTo>
                  <a:lnTo>
                    <a:pt x="1936" y="475"/>
                  </a:lnTo>
                  <a:lnTo>
                    <a:pt x="1936" y="305"/>
                  </a:lnTo>
                  <a:close/>
                  <a:moveTo>
                    <a:pt x="1991" y="914"/>
                  </a:moveTo>
                  <a:lnTo>
                    <a:pt x="1937" y="914"/>
                  </a:lnTo>
                  <a:lnTo>
                    <a:pt x="1937" y="746"/>
                  </a:lnTo>
                  <a:lnTo>
                    <a:pt x="1991" y="746"/>
                  </a:lnTo>
                  <a:lnTo>
                    <a:pt x="1991" y="914"/>
                  </a:lnTo>
                  <a:close/>
                  <a:moveTo>
                    <a:pt x="2041" y="305"/>
                  </a:moveTo>
                  <a:lnTo>
                    <a:pt x="2095" y="305"/>
                  </a:lnTo>
                  <a:lnTo>
                    <a:pt x="2095" y="475"/>
                  </a:lnTo>
                  <a:lnTo>
                    <a:pt x="2041" y="475"/>
                  </a:lnTo>
                  <a:lnTo>
                    <a:pt x="2041" y="305"/>
                  </a:lnTo>
                  <a:close/>
                  <a:moveTo>
                    <a:pt x="2097" y="914"/>
                  </a:moveTo>
                  <a:lnTo>
                    <a:pt x="2044" y="914"/>
                  </a:lnTo>
                  <a:lnTo>
                    <a:pt x="2044" y="746"/>
                  </a:lnTo>
                  <a:lnTo>
                    <a:pt x="2097" y="746"/>
                  </a:lnTo>
                  <a:lnTo>
                    <a:pt x="2097" y="914"/>
                  </a:lnTo>
                  <a:close/>
                  <a:moveTo>
                    <a:pt x="2097" y="693"/>
                  </a:moveTo>
                  <a:lnTo>
                    <a:pt x="2044" y="693"/>
                  </a:lnTo>
                  <a:lnTo>
                    <a:pt x="2044" y="524"/>
                  </a:lnTo>
                  <a:lnTo>
                    <a:pt x="2097" y="524"/>
                  </a:lnTo>
                  <a:lnTo>
                    <a:pt x="2097" y="693"/>
                  </a:lnTo>
                  <a:close/>
                  <a:moveTo>
                    <a:pt x="2148" y="305"/>
                  </a:moveTo>
                  <a:lnTo>
                    <a:pt x="2201" y="305"/>
                  </a:lnTo>
                  <a:lnTo>
                    <a:pt x="2201" y="475"/>
                  </a:lnTo>
                  <a:lnTo>
                    <a:pt x="2148" y="475"/>
                  </a:lnTo>
                  <a:lnTo>
                    <a:pt x="2148" y="305"/>
                  </a:lnTo>
                  <a:close/>
                  <a:moveTo>
                    <a:pt x="2203" y="693"/>
                  </a:moveTo>
                  <a:lnTo>
                    <a:pt x="2149" y="693"/>
                  </a:lnTo>
                  <a:lnTo>
                    <a:pt x="2149" y="524"/>
                  </a:lnTo>
                  <a:lnTo>
                    <a:pt x="2203" y="524"/>
                  </a:lnTo>
                  <a:lnTo>
                    <a:pt x="2203" y="693"/>
                  </a:lnTo>
                  <a:close/>
                  <a:moveTo>
                    <a:pt x="2362" y="973"/>
                  </a:moveTo>
                  <a:lnTo>
                    <a:pt x="2297" y="973"/>
                  </a:lnTo>
                  <a:lnTo>
                    <a:pt x="2297" y="908"/>
                  </a:lnTo>
                  <a:lnTo>
                    <a:pt x="2362" y="908"/>
                  </a:lnTo>
                  <a:lnTo>
                    <a:pt x="2362" y="973"/>
                  </a:lnTo>
                  <a:close/>
                  <a:moveTo>
                    <a:pt x="2362" y="861"/>
                  </a:moveTo>
                  <a:lnTo>
                    <a:pt x="2297" y="861"/>
                  </a:lnTo>
                  <a:lnTo>
                    <a:pt x="2297" y="796"/>
                  </a:lnTo>
                  <a:lnTo>
                    <a:pt x="2362" y="796"/>
                  </a:lnTo>
                  <a:lnTo>
                    <a:pt x="2362" y="861"/>
                  </a:lnTo>
                  <a:close/>
                  <a:moveTo>
                    <a:pt x="2478" y="973"/>
                  </a:moveTo>
                  <a:lnTo>
                    <a:pt x="2413" y="973"/>
                  </a:lnTo>
                  <a:lnTo>
                    <a:pt x="2413" y="908"/>
                  </a:lnTo>
                  <a:lnTo>
                    <a:pt x="2478" y="908"/>
                  </a:lnTo>
                  <a:lnTo>
                    <a:pt x="2478" y="973"/>
                  </a:lnTo>
                  <a:close/>
                  <a:moveTo>
                    <a:pt x="2478" y="861"/>
                  </a:moveTo>
                  <a:lnTo>
                    <a:pt x="2413" y="861"/>
                  </a:lnTo>
                  <a:lnTo>
                    <a:pt x="2413" y="796"/>
                  </a:lnTo>
                  <a:lnTo>
                    <a:pt x="2478" y="796"/>
                  </a:lnTo>
                  <a:lnTo>
                    <a:pt x="2478" y="861"/>
                  </a:lnTo>
                  <a:close/>
                  <a:moveTo>
                    <a:pt x="2478" y="757"/>
                  </a:moveTo>
                  <a:lnTo>
                    <a:pt x="2413" y="757"/>
                  </a:lnTo>
                  <a:lnTo>
                    <a:pt x="2413" y="693"/>
                  </a:lnTo>
                  <a:lnTo>
                    <a:pt x="2478" y="693"/>
                  </a:lnTo>
                  <a:lnTo>
                    <a:pt x="2478" y="757"/>
                  </a:lnTo>
                  <a:close/>
                  <a:moveTo>
                    <a:pt x="2478" y="653"/>
                  </a:moveTo>
                  <a:lnTo>
                    <a:pt x="2413" y="653"/>
                  </a:lnTo>
                  <a:lnTo>
                    <a:pt x="2413" y="588"/>
                  </a:lnTo>
                  <a:lnTo>
                    <a:pt x="2478" y="588"/>
                  </a:lnTo>
                  <a:lnTo>
                    <a:pt x="2478" y="653"/>
                  </a:lnTo>
                  <a:close/>
                  <a:moveTo>
                    <a:pt x="2595" y="973"/>
                  </a:moveTo>
                  <a:lnTo>
                    <a:pt x="2530" y="973"/>
                  </a:lnTo>
                  <a:lnTo>
                    <a:pt x="2530" y="908"/>
                  </a:lnTo>
                  <a:lnTo>
                    <a:pt x="2595" y="908"/>
                  </a:lnTo>
                  <a:lnTo>
                    <a:pt x="2595" y="973"/>
                  </a:lnTo>
                  <a:close/>
                  <a:moveTo>
                    <a:pt x="2595" y="861"/>
                  </a:moveTo>
                  <a:lnTo>
                    <a:pt x="2530" y="861"/>
                  </a:lnTo>
                  <a:lnTo>
                    <a:pt x="2530" y="796"/>
                  </a:lnTo>
                  <a:lnTo>
                    <a:pt x="2595" y="796"/>
                  </a:lnTo>
                  <a:lnTo>
                    <a:pt x="2595" y="861"/>
                  </a:lnTo>
                  <a:close/>
                  <a:moveTo>
                    <a:pt x="2595" y="757"/>
                  </a:moveTo>
                  <a:lnTo>
                    <a:pt x="2530" y="757"/>
                  </a:lnTo>
                  <a:lnTo>
                    <a:pt x="2530" y="693"/>
                  </a:lnTo>
                  <a:lnTo>
                    <a:pt x="2595" y="693"/>
                  </a:lnTo>
                  <a:lnTo>
                    <a:pt x="2595" y="757"/>
                  </a:lnTo>
                  <a:close/>
                  <a:moveTo>
                    <a:pt x="2595" y="653"/>
                  </a:moveTo>
                  <a:lnTo>
                    <a:pt x="2530" y="653"/>
                  </a:lnTo>
                  <a:lnTo>
                    <a:pt x="2530" y="588"/>
                  </a:lnTo>
                  <a:lnTo>
                    <a:pt x="2595" y="588"/>
                  </a:lnTo>
                  <a:lnTo>
                    <a:pt x="2595" y="653"/>
                  </a:lnTo>
                  <a:close/>
                </a:path>
              </a:pathLst>
            </a:custGeom>
            <a:solidFill>
              <a:srgbClr val="1431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0" name="Freeform 55"/>
            <p:cNvSpPr>
              <a:spLocks/>
            </p:cNvSpPr>
            <p:nvPr userDrawn="1"/>
          </p:nvSpPr>
          <p:spPr bwMode="auto">
            <a:xfrm>
              <a:off x="4344988" y="1654175"/>
              <a:ext cx="96838" cy="98425"/>
            </a:xfrm>
            <a:custGeom>
              <a:avLst/>
              <a:gdLst>
                <a:gd name="T0" fmla="*/ 31 w 53"/>
                <a:gd name="T1" fmla="*/ 5 h 54"/>
                <a:gd name="T2" fmla="*/ 31 w 53"/>
                <a:gd name="T3" fmla="*/ 5 h 54"/>
                <a:gd name="T4" fmla="*/ 48 w 53"/>
                <a:gd name="T5" fmla="*/ 22 h 54"/>
                <a:gd name="T6" fmla="*/ 48 w 53"/>
                <a:gd name="T7" fmla="*/ 32 h 54"/>
                <a:gd name="T8" fmla="*/ 31 w 53"/>
                <a:gd name="T9" fmla="*/ 49 h 54"/>
                <a:gd name="T10" fmla="*/ 21 w 53"/>
                <a:gd name="T11" fmla="*/ 49 h 54"/>
                <a:gd name="T12" fmla="*/ 4 w 53"/>
                <a:gd name="T13" fmla="*/ 32 h 54"/>
                <a:gd name="T14" fmla="*/ 4 w 53"/>
                <a:gd name="T15" fmla="*/ 22 h 54"/>
                <a:gd name="T16" fmla="*/ 21 w 53"/>
                <a:gd name="T17" fmla="*/ 5 h 54"/>
                <a:gd name="T18" fmla="*/ 31 w 53"/>
                <a:gd name="T19"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31" y="5"/>
                  </a:moveTo>
                  <a:cubicBezTo>
                    <a:pt x="31" y="5"/>
                    <a:pt x="31" y="5"/>
                    <a:pt x="31" y="5"/>
                  </a:cubicBezTo>
                  <a:cubicBezTo>
                    <a:pt x="34" y="13"/>
                    <a:pt x="40" y="19"/>
                    <a:pt x="48" y="22"/>
                  </a:cubicBezTo>
                  <a:cubicBezTo>
                    <a:pt x="53" y="24"/>
                    <a:pt x="53" y="30"/>
                    <a:pt x="48" y="32"/>
                  </a:cubicBezTo>
                  <a:cubicBezTo>
                    <a:pt x="40" y="34"/>
                    <a:pt x="34" y="41"/>
                    <a:pt x="31" y="49"/>
                  </a:cubicBezTo>
                  <a:cubicBezTo>
                    <a:pt x="29" y="54"/>
                    <a:pt x="23" y="54"/>
                    <a:pt x="21" y="49"/>
                  </a:cubicBezTo>
                  <a:cubicBezTo>
                    <a:pt x="19" y="41"/>
                    <a:pt x="12" y="34"/>
                    <a:pt x="4" y="32"/>
                  </a:cubicBezTo>
                  <a:cubicBezTo>
                    <a:pt x="0" y="30"/>
                    <a:pt x="0" y="24"/>
                    <a:pt x="4" y="22"/>
                  </a:cubicBezTo>
                  <a:cubicBezTo>
                    <a:pt x="12" y="19"/>
                    <a:pt x="19" y="13"/>
                    <a:pt x="21" y="5"/>
                  </a:cubicBezTo>
                  <a:cubicBezTo>
                    <a:pt x="23" y="0"/>
                    <a:pt x="29" y="0"/>
                    <a:pt x="31"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1" name="Freeform 56"/>
            <p:cNvSpPr>
              <a:spLocks/>
            </p:cNvSpPr>
            <p:nvPr userDrawn="1"/>
          </p:nvSpPr>
          <p:spPr bwMode="auto">
            <a:xfrm>
              <a:off x="7523163" y="1722438"/>
              <a:ext cx="96838" cy="96838"/>
            </a:xfrm>
            <a:custGeom>
              <a:avLst/>
              <a:gdLst>
                <a:gd name="T0" fmla="*/ 31 w 53"/>
                <a:gd name="T1" fmla="*/ 5 h 54"/>
                <a:gd name="T2" fmla="*/ 31 w 53"/>
                <a:gd name="T3" fmla="*/ 5 h 54"/>
                <a:gd name="T4" fmla="*/ 48 w 53"/>
                <a:gd name="T5" fmla="*/ 22 h 54"/>
                <a:gd name="T6" fmla="*/ 48 w 53"/>
                <a:gd name="T7" fmla="*/ 32 h 54"/>
                <a:gd name="T8" fmla="*/ 31 w 53"/>
                <a:gd name="T9" fmla="*/ 49 h 54"/>
                <a:gd name="T10" fmla="*/ 22 w 53"/>
                <a:gd name="T11" fmla="*/ 49 h 54"/>
                <a:gd name="T12" fmla="*/ 4 w 53"/>
                <a:gd name="T13" fmla="*/ 32 h 54"/>
                <a:gd name="T14" fmla="*/ 4 w 53"/>
                <a:gd name="T15" fmla="*/ 22 h 54"/>
                <a:gd name="T16" fmla="*/ 22 w 53"/>
                <a:gd name="T17" fmla="*/ 5 h 54"/>
                <a:gd name="T18" fmla="*/ 31 w 53"/>
                <a:gd name="T19"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31" y="5"/>
                  </a:moveTo>
                  <a:cubicBezTo>
                    <a:pt x="31" y="5"/>
                    <a:pt x="31" y="5"/>
                    <a:pt x="31" y="5"/>
                  </a:cubicBezTo>
                  <a:cubicBezTo>
                    <a:pt x="34" y="13"/>
                    <a:pt x="40" y="19"/>
                    <a:pt x="48" y="22"/>
                  </a:cubicBezTo>
                  <a:cubicBezTo>
                    <a:pt x="53" y="24"/>
                    <a:pt x="53" y="30"/>
                    <a:pt x="48" y="32"/>
                  </a:cubicBezTo>
                  <a:cubicBezTo>
                    <a:pt x="40" y="34"/>
                    <a:pt x="34" y="41"/>
                    <a:pt x="31" y="49"/>
                  </a:cubicBezTo>
                  <a:cubicBezTo>
                    <a:pt x="30" y="54"/>
                    <a:pt x="23" y="54"/>
                    <a:pt x="22" y="49"/>
                  </a:cubicBezTo>
                  <a:cubicBezTo>
                    <a:pt x="19" y="41"/>
                    <a:pt x="13" y="34"/>
                    <a:pt x="4" y="32"/>
                  </a:cubicBezTo>
                  <a:cubicBezTo>
                    <a:pt x="0" y="30"/>
                    <a:pt x="0" y="24"/>
                    <a:pt x="4" y="22"/>
                  </a:cubicBezTo>
                  <a:cubicBezTo>
                    <a:pt x="13" y="19"/>
                    <a:pt x="19" y="13"/>
                    <a:pt x="22" y="5"/>
                  </a:cubicBezTo>
                  <a:cubicBezTo>
                    <a:pt x="23" y="0"/>
                    <a:pt x="30" y="0"/>
                    <a:pt x="31"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2" name="Freeform 57"/>
            <p:cNvSpPr>
              <a:spLocks/>
            </p:cNvSpPr>
            <p:nvPr userDrawn="1"/>
          </p:nvSpPr>
          <p:spPr bwMode="auto">
            <a:xfrm>
              <a:off x="4246563" y="1362075"/>
              <a:ext cx="52388" cy="53975"/>
            </a:xfrm>
            <a:custGeom>
              <a:avLst/>
              <a:gdLst>
                <a:gd name="T0" fmla="*/ 17 w 29"/>
                <a:gd name="T1" fmla="*/ 3 h 30"/>
                <a:gd name="T2" fmla="*/ 17 w 29"/>
                <a:gd name="T3" fmla="*/ 3 h 30"/>
                <a:gd name="T4" fmla="*/ 27 w 29"/>
                <a:gd name="T5" fmla="*/ 12 h 30"/>
                <a:gd name="T6" fmla="*/ 27 w 29"/>
                <a:gd name="T7" fmla="*/ 18 h 30"/>
                <a:gd name="T8" fmla="*/ 17 w 29"/>
                <a:gd name="T9" fmla="*/ 27 h 30"/>
                <a:gd name="T10" fmla="*/ 12 w 29"/>
                <a:gd name="T11" fmla="*/ 27 h 30"/>
                <a:gd name="T12" fmla="*/ 2 w 29"/>
                <a:gd name="T13" fmla="*/ 18 h 30"/>
                <a:gd name="T14" fmla="*/ 2 w 29"/>
                <a:gd name="T15" fmla="*/ 12 h 30"/>
                <a:gd name="T16" fmla="*/ 12 w 29"/>
                <a:gd name="T17" fmla="*/ 3 h 30"/>
                <a:gd name="T18" fmla="*/ 17 w 29"/>
                <a:gd name="T19"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7" y="3"/>
                  </a:moveTo>
                  <a:cubicBezTo>
                    <a:pt x="17" y="3"/>
                    <a:pt x="17" y="3"/>
                    <a:pt x="17" y="3"/>
                  </a:cubicBezTo>
                  <a:cubicBezTo>
                    <a:pt x="19" y="7"/>
                    <a:pt x="22" y="11"/>
                    <a:pt x="27" y="12"/>
                  </a:cubicBezTo>
                  <a:cubicBezTo>
                    <a:pt x="29" y="13"/>
                    <a:pt x="29" y="17"/>
                    <a:pt x="27" y="18"/>
                  </a:cubicBezTo>
                  <a:cubicBezTo>
                    <a:pt x="22" y="19"/>
                    <a:pt x="19" y="23"/>
                    <a:pt x="17" y="27"/>
                  </a:cubicBezTo>
                  <a:cubicBezTo>
                    <a:pt x="16" y="30"/>
                    <a:pt x="13" y="30"/>
                    <a:pt x="12" y="27"/>
                  </a:cubicBezTo>
                  <a:cubicBezTo>
                    <a:pt x="10" y="23"/>
                    <a:pt x="7" y="19"/>
                    <a:pt x="2" y="18"/>
                  </a:cubicBezTo>
                  <a:cubicBezTo>
                    <a:pt x="0" y="17"/>
                    <a:pt x="0" y="13"/>
                    <a:pt x="2" y="12"/>
                  </a:cubicBezTo>
                  <a:cubicBezTo>
                    <a:pt x="7" y="11"/>
                    <a:pt x="10" y="7"/>
                    <a:pt x="12" y="3"/>
                  </a:cubicBezTo>
                  <a:cubicBezTo>
                    <a:pt x="13" y="0"/>
                    <a:pt x="16" y="0"/>
                    <a:pt x="17"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3" name="Freeform 58"/>
            <p:cNvSpPr>
              <a:spLocks/>
            </p:cNvSpPr>
            <p:nvPr userDrawn="1"/>
          </p:nvSpPr>
          <p:spPr bwMode="auto">
            <a:xfrm>
              <a:off x="7124700" y="1004888"/>
              <a:ext cx="52388" cy="53975"/>
            </a:xfrm>
            <a:custGeom>
              <a:avLst/>
              <a:gdLst>
                <a:gd name="T0" fmla="*/ 17 w 29"/>
                <a:gd name="T1" fmla="*/ 3 h 30"/>
                <a:gd name="T2" fmla="*/ 17 w 29"/>
                <a:gd name="T3" fmla="*/ 3 h 30"/>
                <a:gd name="T4" fmla="*/ 27 w 29"/>
                <a:gd name="T5" fmla="*/ 12 h 30"/>
                <a:gd name="T6" fmla="*/ 27 w 29"/>
                <a:gd name="T7" fmla="*/ 18 h 30"/>
                <a:gd name="T8" fmla="*/ 17 w 29"/>
                <a:gd name="T9" fmla="*/ 27 h 30"/>
                <a:gd name="T10" fmla="*/ 12 w 29"/>
                <a:gd name="T11" fmla="*/ 27 h 30"/>
                <a:gd name="T12" fmla="*/ 2 w 29"/>
                <a:gd name="T13" fmla="*/ 18 h 30"/>
                <a:gd name="T14" fmla="*/ 2 w 29"/>
                <a:gd name="T15" fmla="*/ 12 h 30"/>
                <a:gd name="T16" fmla="*/ 12 w 29"/>
                <a:gd name="T17" fmla="*/ 3 h 30"/>
                <a:gd name="T18" fmla="*/ 17 w 29"/>
                <a:gd name="T19"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7" y="3"/>
                  </a:moveTo>
                  <a:cubicBezTo>
                    <a:pt x="17" y="3"/>
                    <a:pt x="17" y="3"/>
                    <a:pt x="17" y="3"/>
                  </a:cubicBezTo>
                  <a:cubicBezTo>
                    <a:pt x="19" y="7"/>
                    <a:pt x="22" y="11"/>
                    <a:pt x="27" y="12"/>
                  </a:cubicBezTo>
                  <a:cubicBezTo>
                    <a:pt x="29" y="13"/>
                    <a:pt x="29" y="17"/>
                    <a:pt x="27" y="18"/>
                  </a:cubicBezTo>
                  <a:cubicBezTo>
                    <a:pt x="22" y="19"/>
                    <a:pt x="19" y="23"/>
                    <a:pt x="17" y="27"/>
                  </a:cubicBezTo>
                  <a:cubicBezTo>
                    <a:pt x="16" y="30"/>
                    <a:pt x="13" y="30"/>
                    <a:pt x="12" y="27"/>
                  </a:cubicBezTo>
                  <a:cubicBezTo>
                    <a:pt x="10" y="23"/>
                    <a:pt x="7" y="19"/>
                    <a:pt x="2" y="18"/>
                  </a:cubicBezTo>
                  <a:cubicBezTo>
                    <a:pt x="0" y="17"/>
                    <a:pt x="0" y="13"/>
                    <a:pt x="2" y="12"/>
                  </a:cubicBezTo>
                  <a:cubicBezTo>
                    <a:pt x="7" y="11"/>
                    <a:pt x="10" y="7"/>
                    <a:pt x="12" y="3"/>
                  </a:cubicBezTo>
                  <a:cubicBezTo>
                    <a:pt x="13" y="0"/>
                    <a:pt x="16" y="0"/>
                    <a:pt x="17"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4" name="Freeform 59"/>
            <p:cNvSpPr>
              <a:spLocks/>
            </p:cNvSpPr>
            <p:nvPr userDrawn="1"/>
          </p:nvSpPr>
          <p:spPr bwMode="auto">
            <a:xfrm>
              <a:off x="4179888" y="2027238"/>
              <a:ext cx="34925" cy="36513"/>
            </a:xfrm>
            <a:custGeom>
              <a:avLst/>
              <a:gdLst>
                <a:gd name="T0" fmla="*/ 11 w 19"/>
                <a:gd name="T1" fmla="*/ 2 h 20"/>
                <a:gd name="T2" fmla="*/ 11 w 19"/>
                <a:gd name="T3" fmla="*/ 2 h 20"/>
                <a:gd name="T4" fmla="*/ 17 w 19"/>
                <a:gd name="T5" fmla="*/ 8 h 20"/>
                <a:gd name="T6" fmla="*/ 17 w 19"/>
                <a:gd name="T7" fmla="*/ 12 h 20"/>
                <a:gd name="T8" fmla="*/ 11 w 19"/>
                <a:gd name="T9" fmla="*/ 18 h 20"/>
                <a:gd name="T10" fmla="*/ 8 w 19"/>
                <a:gd name="T11" fmla="*/ 18 h 20"/>
                <a:gd name="T12" fmla="*/ 1 w 19"/>
                <a:gd name="T13" fmla="*/ 12 h 20"/>
                <a:gd name="T14" fmla="*/ 1 w 19"/>
                <a:gd name="T15" fmla="*/ 8 h 20"/>
                <a:gd name="T16" fmla="*/ 8 w 19"/>
                <a:gd name="T17" fmla="*/ 2 h 20"/>
                <a:gd name="T18" fmla="*/ 11 w 19"/>
                <a:gd name="T19"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0">
                  <a:moveTo>
                    <a:pt x="11" y="2"/>
                  </a:moveTo>
                  <a:cubicBezTo>
                    <a:pt x="11" y="2"/>
                    <a:pt x="11" y="2"/>
                    <a:pt x="11" y="2"/>
                  </a:cubicBezTo>
                  <a:cubicBezTo>
                    <a:pt x="12" y="5"/>
                    <a:pt x="14" y="7"/>
                    <a:pt x="17" y="8"/>
                  </a:cubicBezTo>
                  <a:cubicBezTo>
                    <a:pt x="19" y="9"/>
                    <a:pt x="19" y="11"/>
                    <a:pt x="17" y="12"/>
                  </a:cubicBezTo>
                  <a:cubicBezTo>
                    <a:pt x="14" y="13"/>
                    <a:pt x="12" y="15"/>
                    <a:pt x="11" y="18"/>
                  </a:cubicBezTo>
                  <a:cubicBezTo>
                    <a:pt x="11" y="20"/>
                    <a:pt x="8" y="20"/>
                    <a:pt x="8" y="18"/>
                  </a:cubicBezTo>
                  <a:cubicBezTo>
                    <a:pt x="7" y="15"/>
                    <a:pt x="4" y="13"/>
                    <a:pt x="1" y="12"/>
                  </a:cubicBezTo>
                  <a:cubicBezTo>
                    <a:pt x="0" y="11"/>
                    <a:pt x="0" y="9"/>
                    <a:pt x="1" y="8"/>
                  </a:cubicBezTo>
                  <a:cubicBezTo>
                    <a:pt x="4" y="7"/>
                    <a:pt x="7" y="5"/>
                    <a:pt x="8" y="2"/>
                  </a:cubicBezTo>
                  <a:cubicBezTo>
                    <a:pt x="8" y="0"/>
                    <a:pt x="11" y="0"/>
                    <a:pt x="11"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5" name="Freeform 60"/>
            <p:cNvSpPr>
              <a:spLocks/>
            </p:cNvSpPr>
            <p:nvPr userDrawn="1"/>
          </p:nvSpPr>
          <p:spPr bwMode="auto">
            <a:xfrm>
              <a:off x="4383088" y="968375"/>
              <a:ext cx="34925" cy="34925"/>
            </a:xfrm>
            <a:custGeom>
              <a:avLst/>
              <a:gdLst>
                <a:gd name="T0" fmla="*/ 11 w 19"/>
                <a:gd name="T1" fmla="*/ 1 h 19"/>
                <a:gd name="T2" fmla="*/ 11 w 19"/>
                <a:gd name="T3" fmla="*/ 1 h 19"/>
                <a:gd name="T4" fmla="*/ 17 w 19"/>
                <a:gd name="T5" fmla="*/ 7 h 19"/>
                <a:gd name="T6" fmla="*/ 17 w 19"/>
                <a:gd name="T7" fmla="*/ 11 h 19"/>
                <a:gd name="T8" fmla="*/ 11 w 19"/>
                <a:gd name="T9" fmla="*/ 17 h 19"/>
                <a:gd name="T10" fmla="*/ 7 w 19"/>
                <a:gd name="T11" fmla="*/ 17 h 19"/>
                <a:gd name="T12" fmla="*/ 1 w 19"/>
                <a:gd name="T13" fmla="*/ 11 h 19"/>
                <a:gd name="T14" fmla="*/ 1 w 19"/>
                <a:gd name="T15" fmla="*/ 7 h 19"/>
                <a:gd name="T16" fmla="*/ 7 w 19"/>
                <a:gd name="T17" fmla="*/ 1 h 19"/>
                <a:gd name="T18" fmla="*/ 11 w 19"/>
                <a:gd name="T19"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1" y="1"/>
                  </a:moveTo>
                  <a:cubicBezTo>
                    <a:pt x="11" y="1"/>
                    <a:pt x="11" y="1"/>
                    <a:pt x="11" y="1"/>
                  </a:cubicBezTo>
                  <a:cubicBezTo>
                    <a:pt x="12" y="4"/>
                    <a:pt x="14" y="6"/>
                    <a:pt x="17" y="7"/>
                  </a:cubicBezTo>
                  <a:cubicBezTo>
                    <a:pt x="19" y="8"/>
                    <a:pt x="19" y="10"/>
                    <a:pt x="17" y="11"/>
                  </a:cubicBezTo>
                  <a:cubicBezTo>
                    <a:pt x="14" y="12"/>
                    <a:pt x="12" y="14"/>
                    <a:pt x="11" y="17"/>
                  </a:cubicBezTo>
                  <a:cubicBezTo>
                    <a:pt x="10" y="19"/>
                    <a:pt x="8" y="19"/>
                    <a:pt x="7" y="17"/>
                  </a:cubicBezTo>
                  <a:cubicBezTo>
                    <a:pt x="7" y="14"/>
                    <a:pt x="4" y="12"/>
                    <a:pt x="1" y="11"/>
                  </a:cubicBezTo>
                  <a:cubicBezTo>
                    <a:pt x="0" y="10"/>
                    <a:pt x="0" y="8"/>
                    <a:pt x="1" y="7"/>
                  </a:cubicBezTo>
                  <a:cubicBezTo>
                    <a:pt x="4" y="6"/>
                    <a:pt x="7" y="4"/>
                    <a:pt x="7" y="1"/>
                  </a:cubicBezTo>
                  <a:cubicBezTo>
                    <a:pt x="8" y="0"/>
                    <a:pt x="10" y="0"/>
                    <a:pt x="11" y="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6" name="Freeform 61"/>
            <p:cNvSpPr>
              <a:spLocks/>
            </p:cNvSpPr>
            <p:nvPr userDrawn="1"/>
          </p:nvSpPr>
          <p:spPr bwMode="auto">
            <a:xfrm>
              <a:off x="7818438" y="2447925"/>
              <a:ext cx="33338" cy="36513"/>
            </a:xfrm>
            <a:custGeom>
              <a:avLst/>
              <a:gdLst>
                <a:gd name="T0" fmla="*/ 11 w 19"/>
                <a:gd name="T1" fmla="*/ 2 h 20"/>
                <a:gd name="T2" fmla="*/ 11 w 19"/>
                <a:gd name="T3" fmla="*/ 2 h 20"/>
                <a:gd name="T4" fmla="*/ 18 w 19"/>
                <a:gd name="T5" fmla="*/ 8 h 20"/>
                <a:gd name="T6" fmla="*/ 18 w 19"/>
                <a:gd name="T7" fmla="*/ 12 h 20"/>
                <a:gd name="T8" fmla="*/ 11 w 19"/>
                <a:gd name="T9" fmla="*/ 18 h 20"/>
                <a:gd name="T10" fmla="*/ 8 w 19"/>
                <a:gd name="T11" fmla="*/ 18 h 20"/>
                <a:gd name="T12" fmla="*/ 2 w 19"/>
                <a:gd name="T13" fmla="*/ 12 h 20"/>
                <a:gd name="T14" fmla="*/ 2 w 19"/>
                <a:gd name="T15" fmla="*/ 8 h 20"/>
                <a:gd name="T16" fmla="*/ 8 w 19"/>
                <a:gd name="T17" fmla="*/ 2 h 20"/>
                <a:gd name="T18" fmla="*/ 11 w 19"/>
                <a:gd name="T19"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0">
                  <a:moveTo>
                    <a:pt x="11" y="2"/>
                  </a:moveTo>
                  <a:cubicBezTo>
                    <a:pt x="11" y="2"/>
                    <a:pt x="11" y="2"/>
                    <a:pt x="11" y="2"/>
                  </a:cubicBezTo>
                  <a:cubicBezTo>
                    <a:pt x="12" y="5"/>
                    <a:pt x="15" y="7"/>
                    <a:pt x="18" y="8"/>
                  </a:cubicBezTo>
                  <a:cubicBezTo>
                    <a:pt x="19" y="9"/>
                    <a:pt x="19" y="11"/>
                    <a:pt x="18" y="12"/>
                  </a:cubicBezTo>
                  <a:cubicBezTo>
                    <a:pt x="15" y="13"/>
                    <a:pt x="12" y="15"/>
                    <a:pt x="11" y="18"/>
                  </a:cubicBezTo>
                  <a:cubicBezTo>
                    <a:pt x="11" y="20"/>
                    <a:pt x="8" y="20"/>
                    <a:pt x="8" y="18"/>
                  </a:cubicBezTo>
                  <a:cubicBezTo>
                    <a:pt x="7" y="15"/>
                    <a:pt x="5" y="13"/>
                    <a:pt x="2" y="12"/>
                  </a:cubicBezTo>
                  <a:cubicBezTo>
                    <a:pt x="0" y="11"/>
                    <a:pt x="0" y="9"/>
                    <a:pt x="2" y="8"/>
                  </a:cubicBezTo>
                  <a:cubicBezTo>
                    <a:pt x="5" y="7"/>
                    <a:pt x="7" y="5"/>
                    <a:pt x="8" y="2"/>
                  </a:cubicBezTo>
                  <a:cubicBezTo>
                    <a:pt x="8" y="0"/>
                    <a:pt x="11" y="0"/>
                    <a:pt x="11"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文本占位符 13"/>
          <p:cNvSpPr>
            <a:spLocks noGrp="1"/>
          </p:cNvSpPr>
          <p:nvPr userDrawn="1">
            <p:ph type="body" sz="quarter" idx="10" hasCustomPrompt="1"/>
          </p:nvPr>
        </p:nvSpPr>
        <p:spPr>
          <a:xfrm>
            <a:off x="3680580" y="5648830"/>
            <a:ext cx="4910216" cy="248371"/>
          </a:xfrm>
        </p:spPr>
        <p:txBody>
          <a:bodyPr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3680580" y="5925604"/>
            <a:ext cx="4910216" cy="248371"/>
          </a:xfrm>
        </p:spPr>
        <p:txBody>
          <a:bodyPr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marL="228589" marR="0" lvl="0" indent="-228589" fontAlgn="auto">
              <a:spcAft>
                <a:spcPts val="0"/>
              </a:spcAft>
              <a:buClrTx/>
              <a:buSzTx/>
              <a:tabLst/>
            </a:pPr>
            <a:r>
              <a:rPr lang="en-US" altLang="zh-CN" dirty="0"/>
              <a:t>Date</a:t>
            </a:r>
          </a:p>
        </p:txBody>
      </p:sp>
      <p:sp>
        <p:nvSpPr>
          <p:cNvPr id="9801" name="副标题 2"/>
          <p:cNvSpPr>
            <a:spLocks noGrp="1"/>
          </p:cNvSpPr>
          <p:nvPr userDrawn="1">
            <p:ph type="subTitle" idx="1" hasCustomPrompt="1"/>
          </p:nvPr>
        </p:nvSpPr>
        <p:spPr>
          <a:xfrm>
            <a:off x="3400879" y="4684804"/>
            <a:ext cx="5469618" cy="558799"/>
          </a:xfrm>
        </p:spPr>
        <p:txBody>
          <a:bodyPr anchor="ctr">
            <a:normAutofit/>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hasCustomPrompt="1"/>
          </p:nvPr>
        </p:nvSpPr>
        <p:spPr>
          <a:xfrm>
            <a:off x="3400879" y="3805238"/>
            <a:ext cx="5469618" cy="698591"/>
          </a:xfrm>
        </p:spPr>
        <p:txBody>
          <a:bodyPr anchor="ctr">
            <a:normAutofit/>
          </a:bodyPr>
          <a:lstStyle>
            <a:lvl1pPr algn="ctr">
              <a:defRPr sz="4000">
                <a:solidFill>
                  <a:schemeClr val="bg1"/>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161729"/>
        </a:solidFill>
        <a:effectLst/>
      </p:bgPr>
    </p:bg>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4DABEB3A-2061-4CE2-8BD6-64FB86821D7D}"/>
              </a:ext>
            </a:extLst>
          </p:cNvPr>
          <p:cNvSpPr>
            <a:spLocks/>
          </p:cNvSpPr>
          <p:nvPr userDrawn="1"/>
        </p:nvSpPr>
        <p:spPr bwMode="auto">
          <a:xfrm>
            <a:off x="3112255" y="0"/>
            <a:ext cx="9079744" cy="6861175"/>
          </a:xfrm>
          <a:custGeom>
            <a:avLst/>
            <a:gdLst>
              <a:gd name="connsiteX0" fmla="*/ 10433050 w 11385550"/>
              <a:gd name="connsiteY0" fmla="*/ 0 h 6861175"/>
              <a:gd name="connsiteX1" fmla="*/ 11385550 w 11385550"/>
              <a:gd name="connsiteY1" fmla="*/ 0 h 6861175"/>
              <a:gd name="connsiteX2" fmla="*/ 11385550 w 11385550"/>
              <a:gd name="connsiteY2" fmla="*/ 6858000 h 6861175"/>
              <a:gd name="connsiteX3" fmla="*/ 10582275 w 11385550"/>
              <a:gd name="connsiteY3" fmla="*/ 6858000 h 6861175"/>
              <a:gd name="connsiteX4" fmla="*/ 10582275 w 11385550"/>
              <a:gd name="connsiteY4" fmla="*/ 6861175 h 6861175"/>
              <a:gd name="connsiteX5" fmla="*/ 8845550 w 11385550"/>
              <a:gd name="connsiteY5" fmla="*/ 6861175 h 6861175"/>
              <a:gd name="connsiteX6" fmla="*/ 0 w 11385550"/>
              <a:gd name="connsiteY6" fmla="*/ 3175 h 6861175"/>
              <a:gd name="connsiteX7" fmla="*/ 10433050 w 11385550"/>
              <a:gd name="connsiteY7" fmla="*/ 3175 h 686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85550" h="6861175">
                <a:moveTo>
                  <a:pt x="10433050" y="0"/>
                </a:moveTo>
                <a:lnTo>
                  <a:pt x="11385550" y="0"/>
                </a:lnTo>
                <a:lnTo>
                  <a:pt x="11385550" y="6858000"/>
                </a:lnTo>
                <a:lnTo>
                  <a:pt x="10582275" y="6858000"/>
                </a:lnTo>
                <a:lnTo>
                  <a:pt x="10582275" y="6861175"/>
                </a:lnTo>
                <a:lnTo>
                  <a:pt x="8845550" y="6861175"/>
                </a:lnTo>
                <a:lnTo>
                  <a:pt x="0" y="3175"/>
                </a:lnTo>
                <a:lnTo>
                  <a:pt x="10433050" y="3175"/>
                </a:lnTo>
                <a:close/>
              </a:path>
            </a:pathLst>
          </a:custGeom>
          <a:solidFill>
            <a:srgbClr val="3C5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5" name="Rectangle 5">
            <a:extLst>
              <a:ext uri="{FF2B5EF4-FFF2-40B4-BE49-F238E27FC236}">
                <a16:creationId xmlns:a16="http://schemas.microsoft.com/office/drawing/2014/main" id="{F0839F8F-9EFA-423E-B45A-919F1847B161}"/>
              </a:ext>
            </a:extLst>
          </p:cNvPr>
          <p:cNvSpPr>
            <a:spLocks noChangeArrowheads="1"/>
          </p:cNvSpPr>
          <p:nvPr userDrawn="1"/>
        </p:nvSpPr>
        <p:spPr bwMode="auto">
          <a:xfrm>
            <a:off x="3257551" y="2338388"/>
            <a:ext cx="5445125" cy="2208213"/>
          </a:xfrm>
          <a:prstGeom prst="rect">
            <a:avLst/>
          </a:prstGeom>
          <a:solidFill>
            <a:srgbClr val="2438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8">
            <a:extLst>
              <a:ext uri="{FF2B5EF4-FFF2-40B4-BE49-F238E27FC236}">
                <a16:creationId xmlns:a16="http://schemas.microsoft.com/office/drawing/2014/main" id="{58CDD134-5ECF-44EC-90D4-230680E7828D}"/>
              </a:ext>
            </a:extLst>
          </p:cNvPr>
          <p:cNvSpPr>
            <a:spLocks noChangeArrowheads="1"/>
          </p:cNvSpPr>
          <p:nvPr userDrawn="1"/>
        </p:nvSpPr>
        <p:spPr bwMode="auto">
          <a:xfrm>
            <a:off x="3494088" y="2573338"/>
            <a:ext cx="4970463" cy="1735138"/>
          </a:xfrm>
          <a:prstGeom prst="rect">
            <a:avLst/>
          </a:prstGeom>
          <a:solidFill>
            <a:srgbClr val="EBF4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标题 1"/>
          <p:cNvSpPr>
            <a:spLocks noGrp="1"/>
          </p:cNvSpPr>
          <p:nvPr userDrawn="1">
            <p:ph type="title" hasCustomPrompt="1"/>
          </p:nvPr>
        </p:nvSpPr>
        <p:spPr>
          <a:xfrm>
            <a:off x="3257551" y="2912339"/>
            <a:ext cx="5676900" cy="656792"/>
          </a:xfrm>
        </p:spPr>
        <p:txBody>
          <a:bodyPr anchor="ctr">
            <a:normAutofit/>
          </a:bodyPr>
          <a:lstStyle>
            <a:lvl1pPr algn="ct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3250325" y="3569131"/>
            <a:ext cx="5691350" cy="424779"/>
          </a:xfrm>
        </p:spPr>
        <p:txBody>
          <a:bodyPr anchor="t">
            <a:normAutofit/>
          </a:bodyPr>
          <a:lstStyle>
            <a:lvl1pPr marL="0" indent="0" algn="ctr">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pPr/>
              <a:t>2018/12/29</a:t>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pPr/>
              <a:t>2018/12/29</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161729"/>
        </a:solidFill>
        <a:effectLst/>
      </p:bgPr>
    </p:bg>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C615FD44-B571-4255-A8AF-1E4F0E5ABCF2}"/>
              </a:ext>
            </a:extLst>
          </p:cNvPr>
          <p:cNvSpPr/>
          <p:nvPr userDrawn="1"/>
        </p:nvSpPr>
        <p:spPr>
          <a:xfrm>
            <a:off x="0" y="2769650"/>
            <a:ext cx="12192000" cy="408835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a:extLst>
              <a:ext uri="{FF2B5EF4-FFF2-40B4-BE49-F238E27FC236}">
                <a16:creationId xmlns:a16="http://schemas.microsoft.com/office/drawing/2014/main" id="{28339606-DB9E-4D15-9553-099FEFC40712}"/>
              </a:ext>
            </a:extLst>
          </p:cNvPr>
          <p:cNvGrpSpPr/>
          <p:nvPr userDrawn="1"/>
        </p:nvGrpSpPr>
        <p:grpSpPr>
          <a:xfrm>
            <a:off x="3790713" y="395016"/>
            <a:ext cx="4610575" cy="3808009"/>
            <a:chOff x="3790713" y="395016"/>
            <a:chExt cx="4610575" cy="3808009"/>
          </a:xfrm>
        </p:grpSpPr>
        <p:sp>
          <p:nvSpPr>
            <p:cNvPr id="17" name="Rectangle 12">
              <a:extLst>
                <a:ext uri="{FF2B5EF4-FFF2-40B4-BE49-F238E27FC236}">
                  <a16:creationId xmlns:a16="http://schemas.microsoft.com/office/drawing/2014/main" id="{5F0E578A-2D4D-4909-9D2A-E787E0D4B432}"/>
                </a:ext>
              </a:extLst>
            </p:cNvPr>
            <p:cNvSpPr>
              <a:spLocks noChangeArrowheads="1"/>
            </p:cNvSpPr>
            <p:nvPr userDrawn="1"/>
          </p:nvSpPr>
          <p:spPr bwMode="auto">
            <a:xfrm>
              <a:off x="5899539" y="395016"/>
              <a:ext cx="769126" cy="65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100" b="0" i="0" u="none" strike="noStrike" cap="none" normalizeH="0" baseline="0" dirty="0">
                  <a:ln>
                    <a:noFill/>
                  </a:ln>
                  <a:solidFill>
                    <a:srgbClr val="FFFFFF"/>
                  </a:solidFill>
                  <a:effectLst/>
                  <a:latin typeface="方正字迹-白关手绘简体" panose="02010600010101010101" pitchFamily="2" charset="-122"/>
                  <a:ea typeface="方正字迹-白关手绘简体" panose="02010600010101010101" pitchFamily="2" charset="-122"/>
                </a:rPr>
                <a:t>XII</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 name="Rectangle 13">
              <a:extLst>
                <a:ext uri="{FF2B5EF4-FFF2-40B4-BE49-F238E27FC236}">
                  <a16:creationId xmlns:a16="http://schemas.microsoft.com/office/drawing/2014/main" id="{0D15277C-04E2-4365-97CB-242A89880D2F}"/>
                </a:ext>
              </a:extLst>
            </p:cNvPr>
            <p:cNvSpPr>
              <a:spLocks noChangeArrowheads="1"/>
            </p:cNvSpPr>
            <p:nvPr userDrawn="1"/>
          </p:nvSpPr>
          <p:spPr bwMode="auto">
            <a:xfrm>
              <a:off x="4971572" y="649998"/>
              <a:ext cx="635365" cy="65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100" b="0" i="0" u="none" strike="noStrike" cap="none" normalizeH="0" baseline="0">
                  <a:ln>
                    <a:noFill/>
                  </a:ln>
                  <a:solidFill>
                    <a:srgbClr val="FFFFFF"/>
                  </a:solidFill>
                  <a:effectLst/>
                  <a:latin typeface="方正字迹-白关手绘简体" panose="02010600010101010101" pitchFamily="2" charset="-122"/>
                  <a:ea typeface="方正字迹-白关手绘简体" panose="02010600010101010101" pitchFamily="2" charset="-122"/>
                </a:rPr>
                <a:t>XI</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5">
              <a:extLst>
                <a:ext uri="{FF2B5EF4-FFF2-40B4-BE49-F238E27FC236}">
                  <a16:creationId xmlns:a16="http://schemas.microsoft.com/office/drawing/2014/main" id="{D56BC0A7-1796-40B6-809B-7CD84C1B4E28}"/>
                </a:ext>
              </a:extLst>
            </p:cNvPr>
            <p:cNvSpPr>
              <a:spLocks noChangeArrowheads="1"/>
            </p:cNvSpPr>
            <p:nvPr userDrawn="1"/>
          </p:nvSpPr>
          <p:spPr bwMode="auto">
            <a:xfrm>
              <a:off x="4352927" y="1511085"/>
              <a:ext cx="501604" cy="65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100" b="0" i="0" u="none" strike="noStrike" cap="none" normalizeH="0" baseline="0">
                  <a:ln>
                    <a:noFill/>
                  </a:ln>
                  <a:solidFill>
                    <a:srgbClr val="FFFFFF"/>
                  </a:solidFill>
                  <a:effectLst/>
                  <a:latin typeface="方正字迹-白关手绘简体" panose="02010600010101010101" pitchFamily="2" charset="-122"/>
                  <a:ea typeface="方正字迹-白关手绘简体" panose="02010600010101010101" pitchFamily="2" charset="-122"/>
                </a:rPr>
                <a:t>X</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6" name="Rectangle 21">
              <a:extLst>
                <a:ext uri="{FF2B5EF4-FFF2-40B4-BE49-F238E27FC236}">
                  <a16:creationId xmlns:a16="http://schemas.microsoft.com/office/drawing/2014/main" id="{1B76DD62-8E91-4BAA-AE86-32D22EF78A0E}"/>
                </a:ext>
              </a:extLst>
            </p:cNvPr>
            <p:cNvSpPr>
              <a:spLocks noChangeArrowheads="1"/>
            </p:cNvSpPr>
            <p:nvPr userDrawn="1"/>
          </p:nvSpPr>
          <p:spPr bwMode="auto">
            <a:xfrm>
              <a:off x="7145188" y="585207"/>
              <a:ext cx="401283" cy="65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100" b="0" i="0" u="none" strike="noStrike" cap="none" normalizeH="0" baseline="0">
                  <a:ln>
                    <a:noFill/>
                  </a:ln>
                  <a:solidFill>
                    <a:srgbClr val="FFFFFF"/>
                  </a:solidFill>
                  <a:effectLst/>
                  <a:latin typeface="方正字迹-白关手绘简体" panose="02010600010101010101" pitchFamily="2" charset="-122"/>
                  <a:ea typeface="方正字迹-白关手绘简体" panose="02010600010101010101" pitchFamily="2" charset="-122"/>
                </a:rPr>
                <a:t>I</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7" name="Rectangle 22">
              <a:extLst>
                <a:ext uri="{FF2B5EF4-FFF2-40B4-BE49-F238E27FC236}">
                  <a16:creationId xmlns:a16="http://schemas.microsoft.com/office/drawing/2014/main" id="{62BFE90B-3CFC-4CFA-B690-EF8BF13CA82B}"/>
                </a:ext>
              </a:extLst>
            </p:cNvPr>
            <p:cNvSpPr>
              <a:spLocks noChangeArrowheads="1"/>
            </p:cNvSpPr>
            <p:nvPr userDrawn="1"/>
          </p:nvSpPr>
          <p:spPr bwMode="auto">
            <a:xfrm>
              <a:off x="7866244" y="1329253"/>
              <a:ext cx="535044" cy="65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100" b="0" i="0" u="none" strike="noStrike" cap="none" normalizeH="0" baseline="0">
                  <a:ln>
                    <a:noFill/>
                  </a:ln>
                  <a:solidFill>
                    <a:srgbClr val="FFFFFF"/>
                  </a:solidFill>
                  <a:effectLst/>
                  <a:latin typeface="方正字迹-白关手绘简体" panose="02010600010101010101" pitchFamily="2" charset="-122"/>
                  <a:ea typeface="方正字迹-白关手绘简体" panose="02010600010101010101" pitchFamily="2" charset="-122"/>
                </a:rPr>
                <a:t>II</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Line 25">
              <a:extLst>
                <a:ext uri="{FF2B5EF4-FFF2-40B4-BE49-F238E27FC236}">
                  <a16:creationId xmlns:a16="http://schemas.microsoft.com/office/drawing/2014/main" id="{577A7DF0-5CEC-40AD-8A8B-4CD9907A8AB9}"/>
                </a:ext>
              </a:extLst>
            </p:cNvPr>
            <p:cNvSpPr>
              <a:spLocks noChangeShapeType="1"/>
            </p:cNvSpPr>
            <p:nvPr userDrawn="1"/>
          </p:nvSpPr>
          <p:spPr bwMode="auto">
            <a:xfrm>
              <a:off x="5420926" y="1260283"/>
              <a:ext cx="815106" cy="1412851"/>
            </a:xfrm>
            <a:prstGeom prst="line">
              <a:avLst/>
            </a:prstGeom>
            <a:noFill/>
            <a:ln w="222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6">
              <a:extLst>
                <a:ext uri="{FF2B5EF4-FFF2-40B4-BE49-F238E27FC236}">
                  <a16:creationId xmlns:a16="http://schemas.microsoft.com/office/drawing/2014/main" id="{656E5E39-A56E-40F5-85BE-AEC279B0261C}"/>
                </a:ext>
              </a:extLst>
            </p:cNvPr>
            <p:cNvSpPr>
              <a:spLocks noChangeShapeType="1"/>
            </p:cNvSpPr>
            <p:nvPr userDrawn="1"/>
          </p:nvSpPr>
          <p:spPr bwMode="auto">
            <a:xfrm>
              <a:off x="4825270" y="1858027"/>
              <a:ext cx="1410761" cy="815106"/>
            </a:xfrm>
            <a:prstGeom prst="line">
              <a:avLst/>
            </a:prstGeom>
            <a:noFill/>
            <a:ln w="222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34">
              <a:extLst>
                <a:ext uri="{FF2B5EF4-FFF2-40B4-BE49-F238E27FC236}">
                  <a16:creationId xmlns:a16="http://schemas.microsoft.com/office/drawing/2014/main" id="{EC1BA042-25DD-4D08-9000-3C8F77D4BAEE}"/>
                </a:ext>
              </a:extLst>
            </p:cNvPr>
            <p:cNvSpPr>
              <a:spLocks noChangeShapeType="1"/>
            </p:cNvSpPr>
            <p:nvPr userDrawn="1"/>
          </p:nvSpPr>
          <p:spPr bwMode="auto">
            <a:xfrm flipH="1">
              <a:off x="6236032" y="1858027"/>
              <a:ext cx="1412851" cy="815106"/>
            </a:xfrm>
            <a:prstGeom prst="line">
              <a:avLst/>
            </a:prstGeom>
            <a:noFill/>
            <a:ln w="222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Line 35">
              <a:extLst>
                <a:ext uri="{FF2B5EF4-FFF2-40B4-BE49-F238E27FC236}">
                  <a16:creationId xmlns:a16="http://schemas.microsoft.com/office/drawing/2014/main" id="{65F31A57-8456-4667-B4B5-A94F29E5E5C3}"/>
                </a:ext>
              </a:extLst>
            </p:cNvPr>
            <p:cNvSpPr>
              <a:spLocks noChangeShapeType="1"/>
            </p:cNvSpPr>
            <p:nvPr userDrawn="1"/>
          </p:nvSpPr>
          <p:spPr bwMode="auto">
            <a:xfrm flipH="1">
              <a:off x="6236032" y="1260283"/>
              <a:ext cx="815106" cy="1412851"/>
            </a:xfrm>
            <a:prstGeom prst="line">
              <a:avLst/>
            </a:prstGeom>
            <a:noFill/>
            <a:ln w="222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Oval 36">
              <a:extLst>
                <a:ext uri="{FF2B5EF4-FFF2-40B4-BE49-F238E27FC236}">
                  <a16:creationId xmlns:a16="http://schemas.microsoft.com/office/drawing/2014/main" id="{5097A901-D25F-4440-878F-71605C798F61}"/>
                </a:ext>
              </a:extLst>
            </p:cNvPr>
            <p:cNvSpPr>
              <a:spLocks noChangeArrowheads="1"/>
            </p:cNvSpPr>
            <p:nvPr userDrawn="1"/>
          </p:nvSpPr>
          <p:spPr bwMode="auto">
            <a:xfrm>
              <a:off x="4714500" y="1157871"/>
              <a:ext cx="3045154" cy="30451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3">
              <a:extLst>
                <a:ext uri="{FF2B5EF4-FFF2-40B4-BE49-F238E27FC236}">
                  <a16:creationId xmlns:a16="http://schemas.microsoft.com/office/drawing/2014/main" id="{19A6C518-0AC3-4CE3-A5F3-90FDDBA0BE68}"/>
                </a:ext>
              </a:extLst>
            </p:cNvPr>
            <p:cNvSpPr>
              <a:spLocks noChangeShapeType="1"/>
            </p:cNvSpPr>
            <p:nvPr userDrawn="1"/>
          </p:nvSpPr>
          <p:spPr bwMode="auto">
            <a:xfrm>
              <a:off x="6236032" y="1042921"/>
              <a:ext cx="0" cy="1630213"/>
            </a:xfrm>
            <a:prstGeom prst="line">
              <a:avLst/>
            </a:prstGeom>
            <a:noFill/>
            <a:ln w="222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24">
              <a:extLst>
                <a:ext uri="{FF2B5EF4-FFF2-40B4-BE49-F238E27FC236}">
                  <a16:creationId xmlns:a16="http://schemas.microsoft.com/office/drawing/2014/main" id="{779C6F33-FB58-4AAC-9EBD-7D3745DBB814}"/>
                </a:ext>
              </a:extLst>
            </p:cNvPr>
            <p:cNvSpPr>
              <a:spLocks noChangeShapeType="1"/>
            </p:cNvSpPr>
            <p:nvPr userDrawn="1"/>
          </p:nvSpPr>
          <p:spPr bwMode="auto">
            <a:xfrm>
              <a:off x="6236032" y="1042921"/>
              <a:ext cx="0" cy="1630213"/>
            </a:xfrm>
            <a:prstGeom prst="line">
              <a:avLst/>
            </a:prstGeom>
            <a:noFill/>
            <a:ln w="222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 name="组合 2">
              <a:extLst>
                <a:ext uri="{FF2B5EF4-FFF2-40B4-BE49-F238E27FC236}">
                  <a16:creationId xmlns:a16="http://schemas.microsoft.com/office/drawing/2014/main" id="{0837A369-5E3B-4BE4-87C0-F73DC3412D8B}"/>
                </a:ext>
              </a:extLst>
            </p:cNvPr>
            <p:cNvGrpSpPr/>
            <p:nvPr userDrawn="1"/>
          </p:nvGrpSpPr>
          <p:grpSpPr>
            <a:xfrm rot="252361">
              <a:off x="5933922" y="1224753"/>
              <a:ext cx="633275" cy="1592592"/>
              <a:chOff x="3099568" y="2400326"/>
              <a:chExt cx="633275" cy="1592592"/>
            </a:xfrm>
          </p:grpSpPr>
          <p:sp>
            <p:nvSpPr>
              <p:cNvPr id="43" name="Freeform 37">
                <a:extLst>
                  <a:ext uri="{FF2B5EF4-FFF2-40B4-BE49-F238E27FC236}">
                    <a16:creationId xmlns:a16="http://schemas.microsoft.com/office/drawing/2014/main" id="{11D19F82-B3CC-4EED-A288-27DB1DE14436}"/>
                  </a:ext>
                </a:extLst>
              </p:cNvPr>
              <p:cNvSpPr>
                <a:spLocks/>
              </p:cNvSpPr>
              <p:nvPr userDrawn="1"/>
            </p:nvSpPr>
            <p:spPr bwMode="auto">
              <a:xfrm rot="1225085">
                <a:off x="3099568" y="2499388"/>
                <a:ext cx="633275" cy="1398222"/>
              </a:xfrm>
              <a:custGeom>
                <a:avLst/>
                <a:gdLst>
                  <a:gd name="T0" fmla="*/ 265 w 265"/>
                  <a:gd name="T1" fmla="*/ 575 h 585"/>
                  <a:gd name="T2" fmla="*/ 179 w 265"/>
                  <a:gd name="T3" fmla="*/ 378 h 585"/>
                  <a:gd name="T4" fmla="*/ 175 w 265"/>
                  <a:gd name="T5" fmla="*/ 320 h 585"/>
                  <a:gd name="T6" fmla="*/ 135 w 265"/>
                  <a:gd name="T7" fmla="*/ 278 h 585"/>
                  <a:gd name="T8" fmla="*/ 80 w 265"/>
                  <a:gd name="T9" fmla="*/ 151 h 585"/>
                  <a:gd name="T10" fmla="*/ 112 w 265"/>
                  <a:gd name="T11" fmla="*/ 108 h 585"/>
                  <a:gd name="T12" fmla="*/ 0 w 265"/>
                  <a:gd name="T13" fmla="*/ 0 h 585"/>
                  <a:gd name="T14" fmla="*/ 4 w 265"/>
                  <a:gd name="T15" fmla="*/ 155 h 585"/>
                  <a:gd name="T16" fmla="*/ 57 w 265"/>
                  <a:gd name="T17" fmla="*/ 161 h 585"/>
                  <a:gd name="T18" fmla="*/ 113 w 265"/>
                  <a:gd name="T19" fmla="*/ 288 h 585"/>
                  <a:gd name="T20" fmla="*/ 116 w 265"/>
                  <a:gd name="T21" fmla="*/ 346 h 585"/>
                  <a:gd name="T22" fmla="*/ 157 w 265"/>
                  <a:gd name="T23" fmla="*/ 387 h 585"/>
                  <a:gd name="T24" fmla="*/ 243 w 265"/>
                  <a:gd name="T25" fmla="*/ 585 h 585"/>
                  <a:gd name="T26" fmla="*/ 265 w 265"/>
                  <a:gd name="T27" fmla="*/ 575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5" h="585">
                    <a:moveTo>
                      <a:pt x="265" y="575"/>
                    </a:moveTo>
                    <a:cubicBezTo>
                      <a:pt x="179" y="378"/>
                      <a:pt x="179" y="378"/>
                      <a:pt x="179" y="378"/>
                    </a:cubicBezTo>
                    <a:cubicBezTo>
                      <a:pt x="182" y="362"/>
                      <a:pt x="184" y="340"/>
                      <a:pt x="175" y="320"/>
                    </a:cubicBezTo>
                    <a:cubicBezTo>
                      <a:pt x="167" y="300"/>
                      <a:pt x="149" y="286"/>
                      <a:pt x="135" y="278"/>
                    </a:cubicBezTo>
                    <a:cubicBezTo>
                      <a:pt x="80" y="151"/>
                      <a:pt x="80" y="151"/>
                      <a:pt x="80" y="151"/>
                    </a:cubicBezTo>
                    <a:cubicBezTo>
                      <a:pt x="70" y="129"/>
                      <a:pt x="88" y="105"/>
                      <a:pt x="112" y="108"/>
                    </a:cubicBezTo>
                    <a:cubicBezTo>
                      <a:pt x="0" y="0"/>
                      <a:pt x="0" y="0"/>
                      <a:pt x="0" y="0"/>
                    </a:cubicBezTo>
                    <a:cubicBezTo>
                      <a:pt x="4" y="155"/>
                      <a:pt x="4" y="155"/>
                      <a:pt x="4" y="155"/>
                    </a:cubicBezTo>
                    <a:cubicBezTo>
                      <a:pt x="18" y="136"/>
                      <a:pt x="48" y="139"/>
                      <a:pt x="57" y="161"/>
                    </a:cubicBezTo>
                    <a:cubicBezTo>
                      <a:pt x="113" y="288"/>
                      <a:pt x="113" y="288"/>
                      <a:pt x="113" y="288"/>
                    </a:cubicBezTo>
                    <a:cubicBezTo>
                      <a:pt x="110" y="303"/>
                      <a:pt x="108" y="325"/>
                      <a:pt x="116" y="346"/>
                    </a:cubicBezTo>
                    <a:cubicBezTo>
                      <a:pt x="125" y="366"/>
                      <a:pt x="143" y="379"/>
                      <a:pt x="157" y="387"/>
                    </a:cubicBezTo>
                    <a:cubicBezTo>
                      <a:pt x="243" y="585"/>
                      <a:pt x="243" y="585"/>
                      <a:pt x="243" y="585"/>
                    </a:cubicBezTo>
                    <a:lnTo>
                      <a:pt x="265" y="575"/>
                    </a:lnTo>
                    <a:close/>
                  </a:path>
                </a:pathLst>
              </a:custGeom>
              <a:solidFill>
                <a:srgbClr val="D9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8">
                <a:extLst>
                  <a:ext uri="{FF2B5EF4-FFF2-40B4-BE49-F238E27FC236}">
                    <a16:creationId xmlns:a16="http://schemas.microsoft.com/office/drawing/2014/main" id="{F2D72796-A0C5-4080-9306-D8830239424A}"/>
                  </a:ext>
                </a:extLst>
              </p:cNvPr>
              <p:cNvSpPr>
                <a:spLocks/>
              </p:cNvSpPr>
              <p:nvPr userDrawn="1"/>
            </p:nvSpPr>
            <p:spPr bwMode="auto">
              <a:xfrm>
                <a:off x="3203024" y="2400326"/>
                <a:ext cx="357393" cy="1592592"/>
              </a:xfrm>
              <a:custGeom>
                <a:avLst/>
                <a:gdLst>
                  <a:gd name="T0" fmla="*/ 125 w 149"/>
                  <a:gd name="T1" fmla="*/ 316 h 667"/>
                  <a:gd name="T2" fmla="*/ 95 w 149"/>
                  <a:gd name="T3" fmla="*/ 249 h 667"/>
                  <a:gd name="T4" fmla="*/ 92 w 149"/>
                  <a:gd name="T5" fmla="*/ 202 h 667"/>
                  <a:gd name="T6" fmla="*/ 137 w 149"/>
                  <a:gd name="T7" fmla="*/ 172 h 667"/>
                  <a:gd name="T8" fmla="*/ 149 w 149"/>
                  <a:gd name="T9" fmla="*/ 178 h 667"/>
                  <a:gd name="T10" fmla="*/ 64 w 149"/>
                  <a:gd name="T11" fmla="*/ 0 h 667"/>
                  <a:gd name="T12" fmla="*/ 0 w 149"/>
                  <a:gd name="T13" fmla="*/ 187 h 667"/>
                  <a:gd name="T14" fmla="*/ 13 w 149"/>
                  <a:gd name="T15" fmla="*/ 178 h 667"/>
                  <a:gd name="T16" fmla="*/ 61 w 149"/>
                  <a:gd name="T17" fmla="*/ 202 h 667"/>
                  <a:gd name="T18" fmla="*/ 64 w 149"/>
                  <a:gd name="T19" fmla="*/ 250 h 667"/>
                  <a:gd name="T20" fmla="*/ 43 w 149"/>
                  <a:gd name="T21" fmla="*/ 321 h 667"/>
                  <a:gd name="T22" fmla="*/ 74 w 149"/>
                  <a:gd name="T23" fmla="*/ 390 h 667"/>
                  <a:gd name="T24" fmla="*/ 92 w 149"/>
                  <a:gd name="T25" fmla="*/ 667 h 667"/>
                  <a:gd name="T26" fmla="*/ 123 w 149"/>
                  <a:gd name="T27" fmla="*/ 665 h 667"/>
                  <a:gd name="T28" fmla="*/ 104 w 149"/>
                  <a:gd name="T29" fmla="*/ 385 h 667"/>
                  <a:gd name="T30" fmla="*/ 125 w 149"/>
                  <a:gd name="T31" fmla="*/ 316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667">
                    <a:moveTo>
                      <a:pt x="125" y="316"/>
                    </a:moveTo>
                    <a:cubicBezTo>
                      <a:pt x="123" y="288"/>
                      <a:pt x="108" y="265"/>
                      <a:pt x="95" y="249"/>
                    </a:cubicBezTo>
                    <a:cubicBezTo>
                      <a:pt x="92" y="202"/>
                      <a:pt x="92" y="202"/>
                      <a:pt x="92" y="202"/>
                    </a:cubicBezTo>
                    <a:cubicBezTo>
                      <a:pt x="90" y="178"/>
                      <a:pt x="115" y="161"/>
                      <a:pt x="137" y="172"/>
                    </a:cubicBezTo>
                    <a:cubicBezTo>
                      <a:pt x="149" y="178"/>
                      <a:pt x="149" y="178"/>
                      <a:pt x="149" y="178"/>
                    </a:cubicBezTo>
                    <a:cubicBezTo>
                      <a:pt x="64" y="0"/>
                      <a:pt x="64" y="0"/>
                      <a:pt x="64" y="0"/>
                    </a:cubicBezTo>
                    <a:cubicBezTo>
                      <a:pt x="0" y="187"/>
                      <a:pt x="0" y="187"/>
                      <a:pt x="0" y="187"/>
                    </a:cubicBezTo>
                    <a:cubicBezTo>
                      <a:pt x="13" y="178"/>
                      <a:pt x="13" y="178"/>
                      <a:pt x="13" y="178"/>
                    </a:cubicBezTo>
                    <a:cubicBezTo>
                      <a:pt x="33" y="165"/>
                      <a:pt x="59" y="179"/>
                      <a:pt x="61" y="202"/>
                    </a:cubicBezTo>
                    <a:cubicBezTo>
                      <a:pt x="64" y="250"/>
                      <a:pt x="64" y="250"/>
                      <a:pt x="64" y="250"/>
                    </a:cubicBezTo>
                    <a:cubicBezTo>
                      <a:pt x="54" y="267"/>
                      <a:pt x="41" y="293"/>
                      <a:pt x="43" y="321"/>
                    </a:cubicBezTo>
                    <a:cubicBezTo>
                      <a:pt x="44" y="350"/>
                      <a:pt x="61" y="375"/>
                      <a:pt x="74" y="390"/>
                    </a:cubicBezTo>
                    <a:cubicBezTo>
                      <a:pt x="92" y="667"/>
                      <a:pt x="92" y="667"/>
                      <a:pt x="92" y="667"/>
                    </a:cubicBezTo>
                    <a:cubicBezTo>
                      <a:pt x="123" y="665"/>
                      <a:pt x="123" y="665"/>
                      <a:pt x="123" y="665"/>
                    </a:cubicBezTo>
                    <a:cubicBezTo>
                      <a:pt x="104" y="385"/>
                      <a:pt x="104" y="385"/>
                      <a:pt x="104" y="385"/>
                    </a:cubicBezTo>
                    <a:cubicBezTo>
                      <a:pt x="115" y="368"/>
                      <a:pt x="126" y="343"/>
                      <a:pt x="125" y="316"/>
                    </a:cubicBezTo>
                  </a:path>
                </a:pathLst>
              </a:custGeom>
              <a:solidFill>
                <a:srgbClr val="1431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Oval 39">
                <a:extLst>
                  <a:ext uri="{FF2B5EF4-FFF2-40B4-BE49-F238E27FC236}">
                    <a16:creationId xmlns:a16="http://schemas.microsoft.com/office/drawing/2014/main" id="{051AB476-8093-41F4-AEBC-7937A9C2CD8E}"/>
                  </a:ext>
                </a:extLst>
              </p:cNvPr>
              <p:cNvSpPr>
                <a:spLocks noChangeArrowheads="1"/>
              </p:cNvSpPr>
              <p:nvPr userDrawn="1"/>
            </p:nvSpPr>
            <p:spPr bwMode="auto">
              <a:xfrm>
                <a:off x="3330516" y="3689865"/>
                <a:ext cx="242442" cy="244533"/>
              </a:xfrm>
              <a:prstGeom prst="ellipse">
                <a:avLst/>
              </a:prstGeom>
              <a:solidFill>
                <a:srgbClr val="1431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1" name="Freeform 55">
              <a:extLst>
                <a:ext uri="{FF2B5EF4-FFF2-40B4-BE49-F238E27FC236}">
                  <a16:creationId xmlns:a16="http://schemas.microsoft.com/office/drawing/2014/main" id="{0004D17C-AD4B-423C-9C98-456C3942F39E}"/>
                </a:ext>
              </a:extLst>
            </p:cNvPr>
            <p:cNvSpPr>
              <a:spLocks/>
            </p:cNvSpPr>
            <p:nvPr userDrawn="1"/>
          </p:nvSpPr>
          <p:spPr bwMode="auto">
            <a:xfrm>
              <a:off x="3920294" y="2010598"/>
              <a:ext cx="127492" cy="129581"/>
            </a:xfrm>
            <a:custGeom>
              <a:avLst/>
              <a:gdLst>
                <a:gd name="T0" fmla="*/ 31 w 53"/>
                <a:gd name="T1" fmla="*/ 5 h 54"/>
                <a:gd name="T2" fmla="*/ 31 w 53"/>
                <a:gd name="T3" fmla="*/ 5 h 54"/>
                <a:gd name="T4" fmla="*/ 48 w 53"/>
                <a:gd name="T5" fmla="*/ 22 h 54"/>
                <a:gd name="T6" fmla="*/ 48 w 53"/>
                <a:gd name="T7" fmla="*/ 32 h 54"/>
                <a:gd name="T8" fmla="*/ 31 w 53"/>
                <a:gd name="T9" fmla="*/ 49 h 54"/>
                <a:gd name="T10" fmla="*/ 21 w 53"/>
                <a:gd name="T11" fmla="*/ 49 h 54"/>
                <a:gd name="T12" fmla="*/ 4 w 53"/>
                <a:gd name="T13" fmla="*/ 32 h 54"/>
                <a:gd name="T14" fmla="*/ 4 w 53"/>
                <a:gd name="T15" fmla="*/ 22 h 54"/>
                <a:gd name="T16" fmla="*/ 21 w 53"/>
                <a:gd name="T17" fmla="*/ 5 h 54"/>
                <a:gd name="T18" fmla="*/ 31 w 53"/>
                <a:gd name="T19"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31" y="5"/>
                  </a:moveTo>
                  <a:cubicBezTo>
                    <a:pt x="31" y="5"/>
                    <a:pt x="31" y="5"/>
                    <a:pt x="31" y="5"/>
                  </a:cubicBezTo>
                  <a:cubicBezTo>
                    <a:pt x="34" y="13"/>
                    <a:pt x="40" y="19"/>
                    <a:pt x="48" y="22"/>
                  </a:cubicBezTo>
                  <a:cubicBezTo>
                    <a:pt x="53" y="24"/>
                    <a:pt x="53" y="30"/>
                    <a:pt x="48" y="32"/>
                  </a:cubicBezTo>
                  <a:cubicBezTo>
                    <a:pt x="40" y="34"/>
                    <a:pt x="34" y="41"/>
                    <a:pt x="31" y="49"/>
                  </a:cubicBezTo>
                  <a:cubicBezTo>
                    <a:pt x="29" y="54"/>
                    <a:pt x="23" y="54"/>
                    <a:pt x="21" y="49"/>
                  </a:cubicBezTo>
                  <a:cubicBezTo>
                    <a:pt x="19" y="41"/>
                    <a:pt x="12" y="34"/>
                    <a:pt x="4" y="32"/>
                  </a:cubicBezTo>
                  <a:cubicBezTo>
                    <a:pt x="0" y="30"/>
                    <a:pt x="0" y="24"/>
                    <a:pt x="4" y="22"/>
                  </a:cubicBezTo>
                  <a:cubicBezTo>
                    <a:pt x="12" y="19"/>
                    <a:pt x="19" y="13"/>
                    <a:pt x="21" y="5"/>
                  </a:cubicBezTo>
                  <a:cubicBezTo>
                    <a:pt x="23" y="0"/>
                    <a:pt x="29" y="0"/>
                    <a:pt x="31"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6">
              <a:extLst>
                <a:ext uri="{FF2B5EF4-FFF2-40B4-BE49-F238E27FC236}">
                  <a16:creationId xmlns:a16="http://schemas.microsoft.com/office/drawing/2014/main" id="{1023C1EC-A2C5-4C7D-B73E-BFDBB1811B75}"/>
                </a:ext>
              </a:extLst>
            </p:cNvPr>
            <p:cNvSpPr>
              <a:spLocks/>
            </p:cNvSpPr>
            <p:nvPr userDrawn="1"/>
          </p:nvSpPr>
          <p:spPr bwMode="auto">
            <a:xfrm>
              <a:off x="8104506" y="2100469"/>
              <a:ext cx="127492" cy="127492"/>
            </a:xfrm>
            <a:custGeom>
              <a:avLst/>
              <a:gdLst>
                <a:gd name="T0" fmla="*/ 31 w 53"/>
                <a:gd name="T1" fmla="*/ 5 h 54"/>
                <a:gd name="T2" fmla="*/ 31 w 53"/>
                <a:gd name="T3" fmla="*/ 5 h 54"/>
                <a:gd name="T4" fmla="*/ 48 w 53"/>
                <a:gd name="T5" fmla="*/ 22 h 54"/>
                <a:gd name="T6" fmla="*/ 48 w 53"/>
                <a:gd name="T7" fmla="*/ 32 h 54"/>
                <a:gd name="T8" fmla="*/ 31 w 53"/>
                <a:gd name="T9" fmla="*/ 49 h 54"/>
                <a:gd name="T10" fmla="*/ 22 w 53"/>
                <a:gd name="T11" fmla="*/ 49 h 54"/>
                <a:gd name="T12" fmla="*/ 4 w 53"/>
                <a:gd name="T13" fmla="*/ 32 h 54"/>
                <a:gd name="T14" fmla="*/ 4 w 53"/>
                <a:gd name="T15" fmla="*/ 22 h 54"/>
                <a:gd name="T16" fmla="*/ 22 w 53"/>
                <a:gd name="T17" fmla="*/ 5 h 54"/>
                <a:gd name="T18" fmla="*/ 31 w 53"/>
                <a:gd name="T19"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31" y="5"/>
                  </a:moveTo>
                  <a:cubicBezTo>
                    <a:pt x="31" y="5"/>
                    <a:pt x="31" y="5"/>
                    <a:pt x="31" y="5"/>
                  </a:cubicBezTo>
                  <a:cubicBezTo>
                    <a:pt x="34" y="13"/>
                    <a:pt x="40" y="19"/>
                    <a:pt x="48" y="22"/>
                  </a:cubicBezTo>
                  <a:cubicBezTo>
                    <a:pt x="53" y="24"/>
                    <a:pt x="53" y="30"/>
                    <a:pt x="48" y="32"/>
                  </a:cubicBezTo>
                  <a:cubicBezTo>
                    <a:pt x="40" y="34"/>
                    <a:pt x="34" y="41"/>
                    <a:pt x="31" y="49"/>
                  </a:cubicBezTo>
                  <a:cubicBezTo>
                    <a:pt x="30" y="54"/>
                    <a:pt x="23" y="54"/>
                    <a:pt x="22" y="49"/>
                  </a:cubicBezTo>
                  <a:cubicBezTo>
                    <a:pt x="19" y="41"/>
                    <a:pt x="13" y="34"/>
                    <a:pt x="4" y="32"/>
                  </a:cubicBezTo>
                  <a:cubicBezTo>
                    <a:pt x="0" y="30"/>
                    <a:pt x="0" y="24"/>
                    <a:pt x="4" y="22"/>
                  </a:cubicBezTo>
                  <a:cubicBezTo>
                    <a:pt x="13" y="19"/>
                    <a:pt x="19" y="13"/>
                    <a:pt x="22" y="5"/>
                  </a:cubicBezTo>
                  <a:cubicBezTo>
                    <a:pt x="23" y="0"/>
                    <a:pt x="30" y="0"/>
                    <a:pt x="31"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7">
              <a:extLst>
                <a:ext uri="{FF2B5EF4-FFF2-40B4-BE49-F238E27FC236}">
                  <a16:creationId xmlns:a16="http://schemas.microsoft.com/office/drawing/2014/main" id="{71BC4DB3-1CE5-48EE-9916-376E801FE2C6}"/>
                </a:ext>
              </a:extLst>
            </p:cNvPr>
            <p:cNvSpPr>
              <a:spLocks/>
            </p:cNvSpPr>
            <p:nvPr userDrawn="1"/>
          </p:nvSpPr>
          <p:spPr bwMode="auto">
            <a:xfrm>
              <a:off x="3790713" y="1626035"/>
              <a:ext cx="68971" cy="71061"/>
            </a:xfrm>
            <a:custGeom>
              <a:avLst/>
              <a:gdLst>
                <a:gd name="T0" fmla="*/ 17 w 29"/>
                <a:gd name="T1" fmla="*/ 3 h 30"/>
                <a:gd name="T2" fmla="*/ 17 w 29"/>
                <a:gd name="T3" fmla="*/ 3 h 30"/>
                <a:gd name="T4" fmla="*/ 27 w 29"/>
                <a:gd name="T5" fmla="*/ 12 h 30"/>
                <a:gd name="T6" fmla="*/ 27 w 29"/>
                <a:gd name="T7" fmla="*/ 18 h 30"/>
                <a:gd name="T8" fmla="*/ 17 w 29"/>
                <a:gd name="T9" fmla="*/ 27 h 30"/>
                <a:gd name="T10" fmla="*/ 12 w 29"/>
                <a:gd name="T11" fmla="*/ 27 h 30"/>
                <a:gd name="T12" fmla="*/ 2 w 29"/>
                <a:gd name="T13" fmla="*/ 18 h 30"/>
                <a:gd name="T14" fmla="*/ 2 w 29"/>
                <a:gd name="T15" fmla="*/ 12 h 30"/>
                <a:gd name="T16" fmla="*/ 12 w 29"/>
                <a:gd name="T17" fmla="*/ 3 h 30"/>
                <a:gd name="T18" fmla="*/ 17 w 29"/>
                <a:gd name="T19"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7" y="3"/>
                  </a:moveTo>
                  <a:cubicBezTo>
                    <a:pt x="17" y="3"/>
                    <a:pt x="17" y="3"/>
                    <a:pt x="17" y="3"/>
                  </a:cubicBezTo>
                  <a:cubicBezTo>
                    <a:pt x="19" y="7"/>
                    <a:pt x="22" y="11"/>
                    <a:pt x="27" y="12"/>
                  </a:cubicBezTo>
                  <a:cubicBezTo>
                    <a:pt x="29" y="13"/>
                    <a:pt x="29" y="17"/>
                    <a:pt x="27" y="18"/>
                  </a:cubicBezTo>
                  <a:cubicBezTo>
                    <a:pt x="22" y="19"/>
                    <a:pt x="19" y="23"/>
                    <a:pt x="17" y="27"/>
                  </a:cubicBezTo>
                  <a:cubicBezTo>
                    <a:pt x="16" y="30"/>
                    <a:pt x="13" y="30"/>
                    <a:pt x="12" y="27"/>
                  </a:cubicBezTo>
                  <a:cubicBezTo>
                    <a:pt x="10" y="23"/>
                    <a:pt x="7" y="19"/>
                    <a:pt x="2" y="18"/>
                  </a:cubicBezTo>
                  <a:cubicBezTo>
                    <a:pt x="0" y="17"/>
                    <a:pt x="0" y="13"/>
                    <a:pt x="2" y="12"/>
                  </a:cubicBezTo>
                  <a:cubicBezTo>
                    <a:pt x="7" y="11"/>
                    <a:pt x="10" y="7"/>
                    <a:pt x="12" y="3"/>
                  </a:cubicBezTo>
                  <a:cubicBezTo>
                    <a:pt x="13" y="0"/>
                    <a:pt x="16" y="0"/>
                    <a:pt x="17"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8">
              <a:extLst>
                <a:ext uri="{FF2B5EF4-FFF2-40B4-BE49-F238E27FC236}">
                  <a16:creationId xmlns:a16="http://schemas.microsoft.com/office/drawing/2014/main" id="{3CAA1933-5D02-4DA8-8F84-853CE909FA7A}"/>
                </a:ext>
              </a:extLst>
            </p:cNvPr>
            <p:cNvSpPr>
              <a:spLocks/>
            </p:cNvSpPr>
            <p:nvPr userDrawn="1"/>
          </p:nvSpPr>
          <p:spPr bwMode="auto">
            <a:xfrm>
              <a:off x="7579912" y="1155782"/>
              <a:ext cx="68971" cy="71061"/>
            </a:xfrm>
            <a:custGeom>
              <a:avLst/>
              <a:gdLst>
                <a:gd name="T0" fmla="*/ 17 w 29"/>
                <a:gd name="T1" fmla="*/ 3 h 30"/>
                <a:gd name="T2" fmla="*/ 17 w 29"/>
                <a:gd name="T3" fmla="*/ 3 h 30"/>
                <a:gd name="T4" fmla="*/ 27 w 29"/>
                <a:gd name="T5" fmla="*/ 12 h 30"/>
                <a:gd name="T6" fmla="*/ 27 w 29"/>
                <a:gd name="T7" fmla="*/ 18 h 30"/>
                <a:gd name="T8" fmla="*/ 17 w 29"/>
                <a:gd name="T9" fmla="*/ 27 h 30"/>
                <a:gd name="T10" fmla="*/ 12 w 29"/>
                <a:gd name="T11" fmla="*/ 27 h 30"/>
                <a:gd name="T12" fmla="*/ 2 w 29"/>
                <a:gd name="T13" fmla="*/ 18 h 30"/>
                <a:gd name="T14" fmla="*/ 2 w 29"/>
                <a:gd name="T15" fmla="*/ 12 h 30"/>
                <a:gd name="T16" fmla="*/ 12 w 29"/>
                <a:gd name="T17" fmla="*/ 3 h 30"/>
                <a:gd name="T18" fmla="*/ 17 w 29"/>
                <a:gd name="T19"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7" y="3"/>
                  </a:moveTo>
                  <a:cubicBezTo>
                    <a:pt x="17" y="3"/>
                    <a:pt x="17" y="3"/>
                    <a:pt x="17" y="3"/>
                  </a:cubicBezTo>
                  <a:cubicBezTo>
                    <a:pt x="19" y="7"/>
                    <a:pt x="22" y="11"/>
                    <a:pt x="27" y="12"/>
                  </a:cubicBezTo>
                  <a:cubicBezTo>
                    <a:pt x="29" y="13"/>
                    <a:pt x="29" y="17"/>
                    <a:pt x="27" y="18"/>
                  </a:cubicBezTo>
                  <a:cubicBezTo>
                    <a:pt x="22" y="19"/>
                    <a:pt x="19" y="23"/>
                    <a:pt x="17" y="27"/>
                  </a:cubicBezTo>
                  <a:cubicBezTo>
                    <a:pt x="16" y="30"/>
                    <a:pt x="13" y="30"/>
                    <a:pt x="12" y="27"/>
                  </a:cubicBezTo>
                  <a:cubicBezTo>
                    <a:pt x="10" y="23"/>
                    <a:pt x="7" y="19"/>
                    <a:pt x="2" y="18"/>
                  </a:cubicBezTo>
                  <a:cubicBezTo>
                    <a:pt x="0" y="17"/>
                    <a:pt x="0" y="13"/>
                    <a:pt x="2" y="12"/>
                  </a:cubicBezTo>
                  <a:cubicBezTo>
                    <a:pt x="7" y="11"/>
                    <a:pt x="10" y="7"/>
                    <a:pt x="12" y="3"/>
                  </a:cubicBezTo>
                  <a:cubicBezTo>
                    <a:pt x="13" y="0"/>
                    <a:pt x="16" y="0"/>
                    <a:pt x="17"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0">
              <a:extLst>
                <a:ext uri="{FF2B5EF4-FFF2-40B4-BE49-F238E27FC236}">
                  <a16:creationId xmlns:a16="http://schemas.microsoft.com/office/drawing/2014/main" id="{408F367D-A438-47CA-9778-C6A84B205DE4}"/>
                </a:ext>
              </a:extLst>
            </p:cNvPr>
            <p:cNvSpPr>
              <a:spLocks/>
            </p:cNvSpPr>
            <p:nvPr userDrawn="1"/>
          </p:nvSpPr>
          <p:spPr bwMode="auto">
            <a:xfrm>
              <a:off x="3970455" y="1107711"/>
              <a:ext cx="45980" cy="45980"/>
            </a:xfrm>
            <a:custGeom>
              <a:avLst/>
              <a:gdLst>
                <a:gd name="T0" fmla="*/ 11 w 19"/>
                <a:gd name="T1" fmla="*/ 1 h 19"/>
                <a:gd name="T2" fmla="*/ 11 w 19"/>
                <a:gd name="T3" fmla="*/ 1 h 19"/>
                <a:gd name="T4" fmla="*/ 17 w 19"/>
                <a:gd name="T5" fmla="*/ 7 h 19"/>
                <a:gd name="T6" fmla="*/ 17 w 19"/>
                <a:gd name="T7" fmla="*/ 11 h 19"/>
                <a:gd name="T8" fmla="*/ 11 w 19"/>
                <a:gd name="T9" fmla="*/ 17 h 19"/>
                <a:gd name="T10" fmla="*/ 7 w 19"/>
                <a:gd name="T11" fmla="*/ 17 h 19"/>
                <a:gd name="T12" fmla="*/ 1 w 19"/>
                <a:gd name="T13" fmla="*/ 11 h 19"/>
                <a:gd name="T14" fmla="*/ 1 w 19"/>
                <a:gd name="T15" fmla="*/ 7 h 19"/>
                <a:gd name="T16" fmla="*/ 7 w 19"/>
                <a:gd name="T17" fmla="*/ 1 h 19"/>
                <a:gd name="T18" fmla="*/ 11 w 19"/>
                <a:gd name="T19"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1" y="1"/>
                  </a:moveTo>
                  <a:cubicBezTo>
                    <a:pt x="11" y="1"/>
                    <a:pt x="11" y="1"/>
                    <a:pt x="11" y="1"/>
                  </a:cubicBezTo>
                  <a:cubicBezTo>
                    <a:pt x="12" y="4"/>
                    <a:pt x="14" y="6"/>
                    <a:pt x="17" y="7"/>
                  </a:cubicBezTo>
                  <a:cubicBezTo>
                    <a:pt x="19" y="8"/>
                    <a:pt x="19" y="10"/>
                    <a:pt x="17" y="11"/>
                  </a:cubicBezTo>
                  <a:cubicBezTo>
                    <a:pt x="14" y="12"/>
                    <a:pt x="12" y="14"/>
                    <a:pt x="11" y="17"/>
                  </a:cubicBezTo>
                  <a:cubicBezTo>
                    <a:pt x="10" y="19"/>
                    <a:pt x="8" y="19"/>
                    <a:pt x="7" y="17"/>
                  </a:cubicBezTo>
                  <a:cubicBezTo>
                    <a:pt x="7" y="14"/>
                    <a:pt x="4" y="12"/>
                    <a:pt x="1" y="11"/>
                  </a:cubicBezTo>
                  <a:cubicBezTo>
                    <a:pt x="0" y="10"/>
                    <a:pt x="0" y="8"/>
                    <a:pt x="1" y="7"/>
                  </a:cubicBezTo>
                  <a:cubicBezTo>
                    <a:pt x="4" y="6"/>
                    <a:pt x="7" y="4"/>
                    <a:pt x="7" y="1"/>
                  </a:cubicBezTo>
                  <a:cubicBezTo>
                    <a:pt x="8" y="0"/>
                    <a:pt x="10" y="0"/>
                    <a:pt x="11" y="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9" name="组合 68">
            <a:extLst>
              <a:ext uri="{FF2B5EF4-FFF2-40B4-BE49-F238E27FC236}">
                <a16:creationId xmlns:a16="http://schemas.microsoft.com/office/drawing/2014/main" id="{D9EB7B3C-346C-414A-823D-B94FACAED06A}"/>
              </a:ext>
            </a:extLst>
          </p:cNvPr>
          <p:cNvGrpSpPr/>
          <p:nvPr userDrawn="1"/>
        </p:nvGrpSpPr>
        <p:grpSpPr>
          <a:xfrm>
            <a:off x="3010694" y="3539762"/>
            <a:ext cx="6170612" cy="2925980"/>
            <a:chOff x="3990975" y="3417706"/>
            <a:chExt cx="4211638" cy="1997075"/>
          </a:xfrm>
          <a:solidFill>
            <a:schemeClr val="tx2">
              <a:alpha val="4000"/>
            </a:schemeClr>
          </a:solidFill>
        </p:grpSpPr>
        <p:sp>
          <p:nvSpPr>
            <p:cNvPr id="70" name="Rectangle 40">
              <a:extLst>
                <a:ext uri="{FF2B5EF4-FFF2-40B4-BE49-F238E27FC236}">
                  <a16:creationId xmlns:a16="http://schemas.microsoft.com/office/drawing/2014/main" id="{7C3586AB-79B0-4431-8930-25C5C1237834}"/>
                </a:ext>
              </a:extLst>
            </p:cNvPr>
            <p:cNvSpPr>
              <a:spLocks noChangeArrowheads="1"/>
            </p:cNvSpPr>
            <p:nvPr userDrawn="1"/>
          </p:nvSpPr>
          <p:spPr bwMode="auto">
            <a:xfrm>
              <a:off x="4041775" y="3673293"/>
              <a:ext cx="374650" cy="692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1">
              <a:extLst>
                <a:ext uri="{FF2B5EF4-FFF2-40B4-BE49-F238E27FC236}">
                  <a16:creationId xmlns:a16="http://schemas.microsoft.com/office/drawing/2014/main" id="{289EA842-5756-4854-AF93-122A14E87D45}"/>
                </a:ext>
              </a:extLst>
            </p:cNvPr>
            <p:cNvSpPr>
              <a:spLocks/>
            </p:cNvSpPr>
            <p:nvPr userDrawn="1"/>
          </p:nvSpPr>
          <p:spPr bwMode="auto">
            <a:xfrm>
              <a:off x="6237288" y="3595506"/>
              <a:ext cx="685800" cy="1063625"/>
            </a:xfrm>
            <a:custGeom>
              <a:avLst/>
              <a:gdLst>
                <a:gd name="T0" fmla="*/ 306 w 432"/>
                <a:gd name="T1" fmla="*/ 124 h 670"/>
                <a:gd name="T2" fmla="*/ 253 w 432"/>
                <a:gd name="T3" fmla="*/ 124 h 670"/>
                <a:gd name="T4" fmla="*/ 253 w 432"/>
                <a:gd name="T5" fmla="*/ 0 h 670"/>
                <a:gd name="T6" fmla="*/ 226 w 432"/>
                <a:gd name="T7" fmla="*/ 0 h 670"/>
                <a:gd name="T8" fmla="*/ 226 w 432"/>
                <a:gd name="T9" fmla="*/ 124 h 670"/>
                <a:gd name="T10" fmla="*/ 184 w 432"/>
                <a:gd name="T11" fmla="*/ 124 h 670"/>
                <a:gd name="T12" fmla="*/ 184 w 432"/>
                <a:gd name="T13" fmla="*/ 437 h 670"/>
                <a:gd name="T14" fmla="*/ 0 w 432"/>
                <a:gd name="T15" fmla="*/ 437 h 670"/>
                <a:gd name="T16" fmla="*/ 0 w 432"/>
                <a:gd name="T17" fmla="*/ 600 h 670"/>
                <a:gd name="T18" fmla="*/ 184 w 432"/>
                <a:gd name="T19" fmla="*/ 600 h 670"/>
                <a:gd name="T20" fmla="*/ 184 w 432"/>
                <a:gd name="T21" fmla="*/ 670 h 670"/>
                <a:gd name="T22" fmla="*/ 306 w 432"/>
                <a:gd name="T23" fmla="*/ 670 h 670"/>
                <a:gd name="T24" fmla="*/ 306 w 432"/>
                <a:gd name="T25" fmla="*/ 600 h 670"/>
                <a:gd name="T26" fmla="*/ 432 w 432"/>
                <a:gd name="T27" fmla="*/ 600 h 670"/>
                <a:gd name="T28" fmla="*/ 432 w 432"/>
                <a:gd name="T29" fmla="*/ 437 h 670"/>
                <a:gd name="T30" fmla="*/ 306 w 432"/>
                <a:gd name="T31" fmla="*/ 437 h 670"/>
                <a:gd name="T32" fmla="*/ 306 w 432"/>
                <a:gd name="T33" fmla="*/ 124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2" h="670">
                  <a:moveTo>
                    <a:pt x="306" y="124"/>
                  </a:moveTo>
                  <a:lnTo>
                    <a:pt x="253" y="124"/>
                  </a:lnTo>
                  <a:lnTo>
                    <a:pt x="253" y="0"/>
                  </a:lnTo>
                  <a:lnTo>
                    <a:pt x="226" y="0"/>
                  </a:lnTo>
                  <a:lnTo>
                    <a:pt x="226" y="124"/>
                  </a:lnTo>
                  <a:lnTo>
                    <a:pt x="184" y="124"/>
                  </a:lnTo>
                  <a:lnTo>
                    <a:pt x="184" y="437"/>
                  </a:lnTo>
                  <a:lnTo>
                    <a:pt x="0" y="437"/>
                  </a:lnTo>
                  <a:lnTo>
                    <a:pt x="0" y="600"/>
                  </a:lnTo>
                  <a:lnTo>
                    <a:pt x="184" y="600"/>
                  </a:lnTo>
                  <a:lnTo>
                    <a:pt x="184" y="670"/>
                  </a:lnTo>
                  <a:lnTo>
                    <a:pt x="306" y="670"/>
                  </a:lnTo>
                  <a:lnTo>
                    <a:pt x="306" y="600"/>
                  </a:lnTo>
                  <a:lnTo>
                    <a:pt x="432" y="600"/>
                  </a:lnTo>
                  <a:lnTo>
                    <a:pt x="432" y="437"/>
                  </a:lnTo>
                  <a:lnTo>
                    <a:pt x="306" y="437"/>
                  </a:lnTo>
                  <a:lnTo>
                    <a:pt x="306"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2">
              <a:extLst>
                <a:ext uri="{FF2B5EF4-FFF2-40B4-BE49-F238E27FC236}">
                  <a16:creationId xmlns:a16="http://schemas.microsoft.com/office/drawing/2014/main" id="{EBA78C43-24FB-4CE4-BDCF-1A47FF781922}"/>
                </a:ext>
              </a:extLst>
            </p:cNvPr>
            <p:cNvSpPr>
              <a:spLocks/>
            </p:cNvSpPr>
            <p:nvPr userDrawn="1"/>
          </p:nvSpPr>
          <p:spPr bwMode="auto">
            <a:xfrm>
              <a:off x="7424738" y="3830456"/>
              <a:ext cx="582613" cy="549275"/>
            </a:xfrm>
            <a:custGeom>
              <a:avLst/>
              <a:gdLst>
                <a:gd name="T0" fmla="*/ 312 w 367"/>
                <a:gd name="T1" fmla="*/ 0 h 346"/>
                <a:gd name="T2" fmla="*/ 182 w 367"/>
                <a:gd name="T3" fmla="*/ 0 h 346"/>
                <a:gd name="T4" fmla="*/ 182 w 367"/>
                <a:gd name="T5" fmla="*/ 131 h 346"/>
                <a:gd name="T6" fmla="*/ 0 w 367"/>
                <a:gd name="T7" fmla="*/ 131 h 346"/>
                <a:gd name="T8" fmla="*/ 0 w 367"/>
                <a:gd name="T9" fmla="*/ 346 h 346"/>
                <a:gd name="T10" fmla="*/ 367 w 367"/>
                <a:gd name="T11" fmla="*/ 346 h 346"/>
                <a:gd name="T12" fmla="*/ 367 w 367"/>
                <a:gd name="T13" fmla="*/ 131 h 346"/>
                <a:gd name="T14" fmla="*/ 312 w 367"/>
                <a:gd name="T15" fmla="*/ 131 h 346"/>
                <a:gd name="T16" fmla="*/ 312 w 367"/>
                <a:gd name="T17"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7" h="346">
                  <a:moveTo>
                    <a:pt x="312" y="0"/>
                  </a:moveTo>
                  <a:lnTo>
                    <a:pt x="182" y="0"/>
                  </a:lnTo>
                  <a:lnTo>
                    <a:pt x="182" y="131"/>
                  </a:lnTo>
                  <a:lnTo>
                    <a:pt x="0" y="131"/>
                  </a:lnTo>
                  <a:lnTo>
                    <a:pt x="0" y="346"/>
                  </a:lnTo>
                  <a:lnTo>
                    <a:pt x="367" y="346"/>
                  </a:lnTo>
                  <a:lnTo>
                    <a:pt x="367" y="131"/>
                  </a:lnTo>
                  <a:lnTo>
                    <a:pt x="312" y="131"/>
                  </a:lnTo>
                  <a:lnTo>
                    <a:pt x="3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Rectangle 43">
              <a:extLst>
                <a:ext uri="{FF2B5EF4-FFF2-40B4-BE49-F238E27FC236}">
                  <a16:creationId xmlns:a16="http://schemas.microsoft.com/office/drawing/2014/main" id="{A3729BDA-166F-4B30-8F5A-6879FBBBFE32}"/>
                </a:ext>
              </a:extLst>
            </p:cNvPr>
            <p:cNvSpPr>
              <a:spLocks noChangeArrowheads="1"/>
            </p:cNvSpPr>
            <p:nvPr userDrawn="1"/>
          </p:nvSpPr>
          <p:spPr bwMode="auto">
            <a:xfrm>
              <a:off x="8058150" y="3957456"/>
              <a:ext cx="103188" cy="536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Rectangle 44">
              <a:extLst>
                <a:ext uri="{FF2B5EF4-FFF2-40B4-BE49-F238E27FC236}">
                  <a16:creationId xmlns:a16="http://schemas.microsoft.com/office/drawing/2014/main" id="{DFBDC37F-6A02-467E-B999-4AE337C8F572}"/>
                </a:ext>
              </a:extLst>
            </p:cNvPr>
            <p:cNvSpPr>
              <a:spLocks noChangeArrowheads="1"/>
            </p:cNvSpPr>
            <p:nvPr userDrawn="1"/>
          </p:nvSpPr>
          <p:spPr bwMode="auto">
            <a:xfrm>
              <a:off x="4041775" y="4474981"/>
              <a:ext cx="4148138" cy="549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Rectangle 45">
              <a:extLst>
                <a:ext uri="{FF2B5EF4-FFF2-40B4-BE49-F238E27FC236}">
                  <a16:creationId xmlns:a16="http://schemas.microsoft.com/office/drawing/2014/main" id="{EBE48D8F-4B0A-4320-8AFD-F7BE13621A08}"/>
                </a:ext>
              </a:extLst>
            </p:cNvPr>
            <p:cNvSpPr>
              <a:spLocks noChangeArrowheads="1"/>
            </p:cNvSpPr>
            <p:nvPr userDrawn="1"/>
          </p:nvSpPr>
          <p:spPr bwMode="auto">
            <a:xfrm>
              <a:off x="4046538" y="4132081"/>
              <a:ext cx="2251075" cy="427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Rectangle 46">
              <a:extLst>
                <a:ext uri="{FF2B5EF4-FFF2-40B4-BE49-F238E27FC236}">
                  <a16:creationId xmlns:a16="http://schemas.microsoft.com/office/drawing/2014/main" id="{6BAB0E7C-45C3-4879-B643-DF09A4F47D71}"/>
                </a:ext>
              </a:extLst>
            </p:cNvPr>
            <p:cNvSpPr>
              <a:spLocks noChangeArrowheads="1"/>
            </p:cNvSpPr>
            <p:nvPr userDrawn="1"/>
          </p:nvSpPr>
          <p:spPr bwMode="auto">
            <a:xfrm>
              <a:off x="5213350" y="4676593"/>
              <a:ext cx="925513" cy="3556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Rectangle 47">
              <a:extLst>
                <a:ext uri="{FF2B5EF4-FFF2-40B4-BE49-F238E27FC236}">
                  <a16:creationId xmlns:a16="http://schemas.microsoft.com/office/drawing/2014/main" id="{B61372D0-1895-4BCB-A484-606C817F7EB6}"/>
                </a:ext>
              </a:extLst>
            </p:cNvPr>
            <p:cNvSpPr>
              <a:spLocks noChangeArrowheads="1"/>
            </p:cNvSpPr>
            <p:nvPr userDrawn="1"/>
          </p:nvSpPr>
          <p:spPr bwMode="auto">
            <a:xfrm>
              <a:off x="4881563" y="4132081"/>
              <a:ext cx="379413" cy="8763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Rectangle 48">
              <a:extLst>
                <a:ext uri="{FF2B5EF4-FFF2-40B4-BE49-F238E27FC236}">
                  <a16:creationId xmlns:a16="http://schemas.microsoft.com/office/drawing/2014/main" id="{2EF9AF30-A08A-4A24-A426-EC173FEAA929}"/>
                </a:ext>
              </a:extLst>
            </p:cNvPr>
            <p:cNvSpPr>
              <a:spLocks noChangeArrowheads="1"/>
            </p:cNvSpPr>
            <p:nvPr userDrawn="1"/>
          </p:nvSpPr>
          <p:spPr bwMode="auto">
            <a:xfrm>
              <a:off x="4537075" y="3474856"/>
              <a:ext cx="676275" cy="787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Rectangle 50">
              <a:extLst>
                <a:ext uri="{FF2B5EF4-FFF2-40B4-BE49-F238E27FC236}">
                  <a16:creationId xmlns:a16="http://schemas.microsoft.com/office/drawing/2014/main" id="{B0B6BD74-E962-45B3-AF3B-D462830C3804}"/>
                </a:ext>
              </a:extLst>
            </p:cNvPr>
            <p:cNvSpPr>
              <a:spLocks noChangeArrowheads="1"/>
            </p:cNvSpPr>
            <p:nvPr userDrawn="1"/>
          </p:nvSpPr>
          <p:spPr bwMode="auto">
            <a:xfrm>
              <a:off x="6859588" y="3868556"/>
              <a:ext cx="666750" cy="1025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Rectangle 51">
              <a:extLst>
                <a:ext uri="{FF2B5EF4-FFF2-40B4-BE49-F238E27FC236}">
                  <a16:creationId xmlns:a16="http://schemas.microsoft.com/office/drawing/2014/main" id="{D2CA1D1B-018A-4EA7-B518-F2FAA650C197}"/>
                </a:ext>
              </a:extLst>
            </p:cNvPr>
            <p:cNvSpPr>
              <a:spLocks noChangeArrowheads="1"/>
            </p:cNvSpPr>
            <p:nvPr userDrawn="1"/>
          </p:nvSpPr>
          <p:spPr bwMode="auto">
            <a:xfrm>
              <a:off x="6859588" y="4225743"/>
              <a:ext cx="515938" cy="668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Rectangle 52">
              <a:extLst>
                <a:ext uri="{FF2B5EF4-FFF2-40B4-BE49-F238E27FC236}">
                  <a16:creationId xmlns:a16="http://schemas.microsoft.com/office/drawing/2014/main" id="{C336B72A-9861-4B0E-87B0-76D7CD53E773}"/>
                </a:ext>
              </a:extLst>
            </p:cNvPr>
            <p:cNvSpPr>
              <a:spLocks noChangeArrowheads="1"/>
            </p:cNvSpPr>
            <p:nvPr userDrawn="1"/>
          </p:nvSpPr>
          <p:spPr bwMode="auto">
            <a:xfrm>
              <a:off x="7046913" y="3847918"/>
              <a:ext cx="487363" cy="382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Rectangle 53">
              <a:extLst>
                <a:ext uri="{FF2B5EF4-FFF2-40B4-BE49-F238E27FC236}">
                  <a16:creationId xmlns:a16="http://schemas.microsoft.com/office/drawing/2014/main" id="{581E7F03-D9AD-4EE2-B079-213468E77C16}"/>
                </a:ext>
              </a:extLst>
            </p:cNvPr>
            <p:cNvSpPr>
              <a:spLocks noChangeArrowheads="1"/>
            </p:cNvSpPr>
            <p:nvPr userDrawn="1"/>
          </p:nvSpPr>
          <p:spPr bwMode="auto">
            <a:xfrm>
              <a:off x="7743825" y="4319406"/>
              <a:ext cx="407988" cy="661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54">
              <a:extLst>
                <a:ext uri="{FF2B5EF4-FFF2-40B4-BE49-F238E27FC236}">
                  <a16:creationId xmlns:a16="http://schemas.microsoft.com/office/drawing/2014/main" id="{5E3BCFDB-BC01-4192-873C-A792FD9D0433}"/>
                </a:ext>
              </a:extLst>
            </p:cNvPr>
            <p:cNvSpPr>
              <a:spLocks noEditPoints="1"/>
            </p:cNvSpPr>
            <p:nvPr userDrawn="1"/>
          </p:nvSpPr>
          <p:spPr bwMode="auto">
            <a:xfrm>
              <a:off x="3990975" y="3417706"/>
              <a:ext cx="4211638" cy="1997075"/>
            </a:xfrm>
            <a:custGeom>
              <a:avLst/>
              <a:gdLst>
                <a:gd name="T0" fmla="*/ 314 w 2653"/>
                <a:gd name="T1" fmla="*/ 0 h 1258"/>
                <a:gd name="T2" fmla="*/ 56 w 2653"/>
                <a:gd name="T3" fmla="*/ 900 h 1258"/>
                <a:gd name="T4" fmla="*/ 56 w 2653"/>
                <a:gd name="T5" fmla="*/ 675 h 1258"/>
                <a:gd name="T6" fmla="*/ 245 w 2653"/>
                <a:gd name="T7" fmla="*/ 499 h 1258"/>
                <a:gd name="T8" fmla="*/ 726 w 2653"/>
                <a:gd name="T9" fmla="*/ 145 h 1258"/>
                <a:gd name="T10" fmla="*/ 726 w 2653"/>
                <a:gd name="T11" fmla="*/ 452 h 1258"/>
                <a:gd name="T12" fmla="*/ 765 w 2653"/>
                <a:gd name="T13" fmla="*/ 710 h 1258"/>
                <a:gd name="T14" fmla="*/ 691 w 2653"/>
                <a:gd name="T15" fmla="*/ 60 h 1258"/>
                <a:gd name="T16" fmla="*/ 691 w 2653"/>
                <a:gd name="T17" fmla="*/ 797 h 1258"/>
                <a:gd name="T18" fmla="*/ 577 w 2653"/>
                <a:gd name="T19" fmla="*/ 663 h 1258"/>
                <a:gd name="T20" fmla="*/ 503 w 2653"/>
                <a:gd name="T21" fmla="*/ 710 h 1258"/>
                <a:gd name="T22" fmla="*/ 503 w 2653"/>
                <a:gd name="T23" fmla="*/ 318 h 1258"/>
                <a:gd name="T24" fmla="*/ 691 w 2653"/>
                <a:gd name="T25" fmla="*/ 145 h 1258"/>
                <a:gd name="T26" fmla="*/ 577 w 2653"/>
                <a:gd name="T27" fmla="*/ 60 h 1258"/>
                <a:gd name="T28" fmla="*/ 577 w 2653"/>
                <a:gd name="T29" fmla="*/ 145 h 1258"/>
                <a:gd name="T30" fmla="*/ 577 w 2653"/>
                <a:gd name="T31" fmla="*/ 452 h 1258"/>
                <a:gd name="T32" fmla="*/ 542 w 2653"/>
                <a:gd name="T33" fmla="*/ 192 h 1258"/>
                <a:gd name="T34" fmla="*/ 542 w 2653"/>
                <a:gd name="T35" fmla="*/ 405 h 1258"/>
                <a:gd name="T36" fmla="*/ 430 w 2653"/>
                <a:gd name="T37" fmla="*/ 232 h 1258"/>
                <a:gd name="T38" fmla="*/ 429 w 2653"/>
                <a:gd name="T39" fmla="*/ 405 h 1258"/>
                <a:gd name="T40" fmla="*/ 429 w 2653"/>
                <a:gd name="T41" fmla="*/ 710 h 1258"/>
                <a:gd name="T42" fmla="*/ 393 w 2653"/>
                <a:gd name="T43" fmla="*/ 279 h 1258"/>
                <a:gd name="T44" fmla="*/ 393 w 2653"/>
                <a:gd name="T45" fmla="*/ 491 h 1258"/>
                <a:gd name="T46" fmla="*/ 356 w 2653"/>
                <a:gd name="T47" fmla="*/ 750 h 1258"/>
                <a:gd name="T48" fmla="*/ 393 w 2653"/>
                <a:gd name="T49" fmla="*/ 970 h 1258"/>
                <a:gd name="T50" fmla="*/ 394 w 2653"/>
                <a:gd name="T51" fmla="*/ 578 h 1258"/>
                <a:gd name="T52" fmla="*/ 356 w 2653"/>
                <a:gd name="T53" fmla="*/ 60 h 1258"/>
                <a:gd name="T54" fmla="*/ 430 w 2653"/>
                <a:gd name="T55" fmla="*/ 883 h 1258"/>
                <a:gd name="T56" fmla="*/ 468 w 2653"/>
                <a:gd name="T57" fmla="*/ 365 h 1258"/>
                <a:gd name="T58" fmla="*/ 468 w 2653"/>
                <a:gd name="T59" fmla="*/ 107 h 1258"/>
                <a:gd name="T60" fmla="*/ 542 w 2653"/>
                <a:gd name="T61" fmla="*/ 836 h 1258"/>
                <a:gd name="T62" fmla="*/ 577 w 2653"/>
                <a:gd name="T63" fmla="*/ 836 h 1258"/>
                <a:gd name="T64" fmla="*/ 652 w 2653"/>
                <a:gd name="T65" fmla="*/ 883 h 1258"/>
                <a:gd name="T66" fmla="*/ 765 w 2653"/>
                <a:gd name="T67" fmla="*/ 883 h 1258"/>
                <a:gd name="T68" fmla="*/ 765 w 2653"/>
                <a:gd name="T69" fmla="*/ 624 h 1258"/>
                <a:gd name="T70" fmla="*/ 765 w 2653"/>
                <a:gd name="T71" fmla="*/ 60 h 1258"/>
                <a:gd name="T72" fmla="*/ 1322 w 2653"/>
                <a:gd name="T73" fmla="*/ 677 h 1258"/>
                <a:gd name="T74" fmla="*/ 839 w 2653"/>
                <a:gd name="T75" fmla="*/ 981 h 1258"/>
                <a:gd name="T76" fmla="*/ 902 w 2653"/>
                <a:gd name="T77" fmla="*/ 782 h 1258"/>
                <a:gd name="T78" fmla="*/ 902 w 2653"/>
                <a:gd name="T79" fmla="*/ 677 h 1258"/>
                <a:gd name="T80" fmla="*/ 1007 w 2653"/>
                <a:gd name="T81" fmla="*/ 918 h 1258"/>
                <a:gd name="T82" fmla="*/ 945 w 2653"/>
                <a:gd name="T83" fmla="*/ 719 h 1258"/>
                <a:gd name="T84" fmla="*/ 945 w 2653"/>
                <a:gd name="T85" fmla="*/ 578 h 1258"/>
                <a:gd name="T86" fmla="*/ 1112 w 2653"/>
                <a:gd name="T87" fmla="*/ 882 h 1258"/>
                <a:gd name="T88" fmla="*/ 1217 w 2653"/>
                <a:gd name="T89" fmla="*/ 981 h 1258"/>
                <a:gd name="T90" fmla="*/ 1322 w 2653"/>
                <a:gd name="T91" fmla="*/ 918 h 1258"/>
                <a:gd name="T92" fmla="*/ 1364 w 2653"/>
                <a:gd name="T93" fmla="*/ 819 h 1258"/>
                <a:gd name="T94" fmla="*/ 1364 w 2653"/>
                <a:gd name="T95" fmla="*/ 677 h 1258"/>
                <a:gd name="T96" fmla="*/ 1758 w 2653"/>
                <a:gd name="T97" fmla="*/ 849 h 1258"/>
                <a:gd name="T98" fmla="*/ 1758 w 2653"/>
                <a:gd name="T99" fmla="*/ 743 h 1258"/>
                <a:gd name="T100" fmla="*/ 1885 w 2653"/>
                <a:gd name="T101" fmla="*/ 746 h 1258"/>
                <a:gd name="T102" fmla="*/ 1990 w 2653"/>
                <a:gd name="T103" fmla="*/ 475 h 1258"/>
                <a:gd name="T104" fmla="*/ 2095 w 2653"/>
                <a:gd name="T105" fmla="*/ 305 h 1258"/>
                <a:gd name="T106" fmla="*/ 2097 w 2653"/>
                <a:gd name="T107" fmla="*/ 693 h 1258"/>
                <a:gd name="T108" fmla="*/ 2148 w 2653"/>
                <a:gd name="T109" fmla="*/ 305 h 1258"/>
                <a:gd name="T110" fmla="*/ 2362 w 2653"/>
                <a:gd name="T111" fmla="*/ 908 h 1258"/>
                <a:gd name="T112" fmla="*/ 2413 w 2653"/>
                <a:gd name="T113" fmla="*/ 908 h 1258"/>
                <a:gd name="T114" fmla="*/ 2413 w 2653"/>
                <a:gd name="T115" fmla="*/ 757 h 1258"/>
                <a:gd name="T116" fmla="*/ 2595 w 2653"/>
                <a:gd name="T117" fmla="*/ 973 h 1258"/>
                <a:gd name="T118" fmla="*/ 2595 w 2653"/>
                <a:gd name="T119" fmla="*/ 861 h 1258"/>
                <a:gd name="T120" fmla="*/ 2595 w 2653"/>
                <a:gd name="T121" fmla="*/ 588 h 1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53" h="1258">
                  <a:moveTo>
                    <a:pt x="2257" y="540"/>
                  </a:moveTo>
                  <a:lnTo>
                    <a:pt x="2257" y="247"/>
                  </a:lnTo>
                  <a:lnTo>
                    <a:pt x="1777" y="247"/>
                  </a:lnTo>
                  <a:lnTo>
                    <a:pt x="1777" y="635"/>
                  </a:lnTo>
                  <a:lnTo>
                    <a:pt x="1481" y="635"/>
                  </a:lnTo>
                  <a:lnTo>
                    <a:pt x="1481" y="420"/>
                  </a:lnTo>
                  <a:lnTo>
                    <a:pt x="805" y="219"/>
                  </a:lnTo>
                  <a:lnTo>
                    <a:pt x="805" y="0"/>
                  </a:lnTo>
                  <a:lnTo>
                    <a:pt x="314" y="0"/>
                  </a:lnTo>
                  <a:lnTo>
                    <a:pt x="313" y="418"/>
                  </a:lnTo>
                  <a:lnTo>
                    <a:pt x="0" y="418"/>
                  </a:lnTo>
                  <a:lnTo>
                    <a:pt x="0" y="1258"/>
                  </a:lnTo>
                  <a:lnTo>
                    <a:pt x="2653" y="1258"/>
                  </a:lnTo>
                  <a:lnTo>
                    <a:pt x="2653" y="540"/>
                  </a:lnTo>
                  <a:lnTo>
                    <a:pt x="2257" y="540"/>
                  </a:lnTo>
                  <a:close/>
                  <a:moveTo>
                    <a:pt x="245" y="938"/>
                  </a:moveTo>
                  <a:lnTo>
                    <a:pt x="56" y="938"/>
                  </a:lnTo>
                  <a:lnTo>
                    <a:pt x="56" y="900"/>
                  </a:lnTo>
                  <a:lnTo>
                    <a:pt x="245" y="900"/>
                  </a:lnTo>
                  <a:lnTo>
                    <a:pt x="245" y="938"/>
                  </a:lnTo>
                  <a:close/>
                  <a:moveTo>
                    <a:pt x="245" y="850"/>
                  </a:moveTo>
                  <a:lnTo>
                    <a:pt x="56" y="850"/>
                  </a:lnTo>
                  <a:lnTo>
                    <a:pt x="56" y="813"/>
                  </a:lnTo>
                  <a:lnTo>
                    <a:pt x="245" y="813"/>
                  </a:lnTo>
                  <a:lnTo>
                    <a:pt x="245" y="850"/>
                  </a:lnTo>
                  <a:close/>
                  <a:moveTo>
                    <a:pt x="245" y="675"/>
                  </a:moveTo>
                  <a:lnTo>
                    <a:pt x="56" y="675"/>
                  </a:lnTo>
                  <a:lnTo>
                    <a:pt x="56" y="637"/>
                  </a:lnTo>
                  <a:lnTo>
                    <a:pt x="245" y="637"/>
                  </a:lnTo>
                  <a:lnTo>
                    <a:pt x="245" y="675"/>
                  </a:lnTo>
                  <a:close/>
                  <a:moveTo>
                    <a:pt x="245" y="587"/>
                  </a:moveTo>
                  <a:lnTo>
                    <a:pt x="56" y="587"/>
                  </a:lnTo>
                  <a:lnTo>
                    <a:pt x="56" y="550"/>
                  </a:lnTo>
                  <a:lnTo>
                    <a:pt x="245" y="550"/>
                  </a:lnTo>
                  <a:lnTo>
                    <a:pt x="245" y="587"/>
                  </a:lnTo>
                  <a:close/>
                  <a:moveTo>
                    <a:pt x="245" y="499"/>
                  </a:moveTo>
                  <a:lnTo>
                    <a:pt x="56" y="499"/>
                  </a:lnTo>
                  <a:lnTo>
                    <a:pt x="56" y="462"/>
                  </a:lnTo>
                  <a:lnTo>
                    <a:pt x="245" y="462"/>
                  </a:lnTo>
                  <a:lnTo>
                    <a:pt x="245" y="499"/>
                  </a:lnTo>
                  <a:close/>
                  <a:moveTo>
                    <a:pt x="726" y="145"/>
                  </a:moveTo>
                  <a:lnTo>
                    <a:pt x="765" y="145"/>
                  </a:lnTo>
                  <a:lnTo>
                    <a:pt x="765" y="192"/>
                  </a:lnTo>
                  <a:lnTo>
                    <a:pt x="726" y="192"/>
                  </a:lnTo>
                  <a:lnTo>
                    <a:pt x="726" y="145"/>
                  </a:lnTo>
                  <a:close/>
                  <a:moveTo>
                    <a:pt x="726" y="232"/>
                  </a:moveTo>
                  <a:lnTo>
                    <a:pt x="765" y="232"/>
                  </a:lnTo>
                  <a:lnTo>
                    <a:pt x="765" y="279"/>
                  </a:lnTo>
                  <a:lnTo>
                    <a:pt x="726" y="279"/>
                  </a:lnTo>
                  <a:lnTo>
                    <a:pt x="726" y="232"/>
                  </a:lnTo>
                  <a:close/>
                  <a:moveTo>
                    <a:pt x="726" y="405"/>
                  </a:moveTo>
                  <a:lnTo>
                    <a:pt x="765" y="405"/>
                  </a:lnTo>
                  <a:lnTo>
                    <a:pt x="765" y="452"/>
                  </a:lnTo>
                  <a:lnTo>
                    <a:pt x="726" y="452"/>
                  </a:lnTo>
                  <a:lnTo>
                    <a:pt x="726" y="405"/>
                  </a:lnTo>
                  <a:close/>
                  <a:moveTo>
                    <a:pt x="726" y="491"/>
                  </a:moveTo>
                  <a:lnTo>
                    <a:pt x="765" y="491"/>
                  </a:lnTo>
                  <a:lnTo>
                    <a:pt x="765" y="538"/>
                  </a:lnTo>
                  <a:lnTo>
                    <a:pt x="726" y="538"/>
                  </a:lnTo>
                  <a:lnTo>
                    <a:pt x="726" y="491"/>
                  </a:lnTo>
                  <a:close/>
                  <a:moveTo>
                    <a:pt x="726" y="663"/>
                  </a:moveTo>
                  <a:lnTo>
                    <a:pt x="765" y="663"/>
                  </a:lnTo>
                  <a:lnTo>
                    <a:pt x="765" y="710"/>
                  </a:lnTo>
                  <a:lnTo>
                    <a:pt x="726" y="710"/>
                  </a:lnTo>
                  <a:lnTo>
                    <a:pt x="726" y="663"/>
                  </a:lnTo>
                  <a:close/>
                  <a:moveTo>
                    <a:pt x="726" y="750"/>
                  </a:moveTo>
                  <a:lnTo>
                    <a:pt x="765" y="750"/>
                  </a:lnTo>
                  <a:lnTo>
                    <a:pt x="765" y="797"/>
                  </a:lnTo>
                  <a:lnTo>
                    <a:pt x="726" y="797"/>
                  </a:lnTo>
                  <a:lnTo>
                    <a:pt x="726" y="750"/>
                  </a:lnTo>
                  <a:close/>
                  <a:moveTo>
                    <a:pt x="652" y="60"/>
                  </a:moveTo>
                  <a:lnTo>
                    <a:pt x="691" y="60"/>
                  </a:lnTo>
                  <a:lnTo>
                    <a:pt x="691" y="107"/>
                  </a:lnTo>
                  <a:lnTo>
                    <a:pt x="652" y="107"/>
                  </a:lnTo>
                  <a:lnTo>
                    <a:pt x="652" y="60"/>
                  </a:lnTo>
                  <a:close/>
                  <a:moveTo>
                    <a:pt x="652" y="663"/>
                  </a:moveTo>
                  <a:lnTo>
                    <a:pt x="691" y="663"/>
                  </a:lnTo>
                  <a:lnTo>
                    <a:pt x="691" y="710"/>
                  </a:lnTo>
                  <a:lnTo>
                    <a:pt x="652" y="710"/>
                  </a:lnTo>
                  <a:lnTo>
                    <a:pt x="652" y="663"/>
                  </a:lnTo>
                  <a:close/>
                  <a:moveTo>
                    <a:pt x="691" y="797"/>
                  </a:moveTo>
                  <a:lnTo>
                    <a:pt x="652" y="797"/>
                  </a:lnTo>
                  <a:lnTo>
                    <a:pt x="652" y="750"/>
                  </a:lnTo>
                  <a:lnTo>
                    <a:pt x="691" y="750"/>
                  </a:lnTo>
                  <a:lnTo>
                    <a:pt x="691" y="797"/>
                  </a:lnTo>
                  <a:close/>
                  <a:moveTo>
                    <a:pt x="577" y="663"/>
                  </a:moveTo>
                  <a:lnTo>
                    <a:pt x="616" y="663"/>
                  </a:lnTo>
                  <a:lnTo>
                    <a:pt x="616" y="710"/>
                  </a:lnTo>
                  <a:lnTo>
                    <a:pt x="577" y="710"/>
                  </a:lnTo>
                  <a:lnTo>
                    <a:pt x="577" y="663"/>
                  </a:lnTo>
                  <a:close/>
                  <a:moveTo>
                    <a:pt x="616" y="797"/>
                  </a:moveTo>
                  <a:lnTo>
                    <a:pt x="577" y="797"/>
                  </a:lnTo>
                  <a:lnTo>
                    <a:pt x="577" y="750"/>
                  </a:lnTo>
                  <a:lnTo>
                    <a:pt x="616" y="750"/>
                  </a:lnTo>
                  <a:lnTo>
                    <a:pt x="616" y="797"/>
                  </a:lnTo>
                  <a:close/>
                  <a:moveTo>
                    <a:pt x="503" y="663"/>
                  </a:moveTo>
                  <a:lnTo>
                    <a:pt x="542" y="663"/>
                  </a:lnTo>
                  <a:lnTo>
                    <a:pt x="542" y="710"/>
                  </a:lnTo>
                  <a:lnTo>
                    <a:pt x="503" y="710"/>
                  </a:lnTo>
                  <a:lnTo>
                    <a:pt x="503" y="663"/>
                  </a:lnTo>
                  <a:close/>
                  <a:moveTo>
                    <a:pt x="542" y="797"/>
                  </a:moveTo>
                  <a:lnTo>
                    <a:pt x="503" y="797"/>
                  </a:lnTo>
                  <a:lnTo>
                    <a:pt x="503" y="750"/>
                  </a:lnTo>
                  <a:lnTo>
                    <a:pt x="542" y="750"/>
                  </a:lnTo>
                  <a:lnTo>
                    <a:pt x="542" y="797"/>
                  </a:lnTo>
                  <a:close/>
                  <a:moveTo>
                    <a:pt x="542" y="365"/>
                  </a:moveTo>
                  <a:lnTo>
                    <a:pt x="503" y="365"/>
                  </a:lnTo>
                  <a:lnTo>
                    <a:pt x="503" y="318"/>
                  </a:lnTo>
                  <a:lnTo>
                    <a:pt x="542" y="318"/>
                  </a:lnTo>
                  <a:lnTo>
                    <a:pt x="542" y="365"/>
                  </a:lnTo>
                  <a:close/>
                  <a:moveTo>
                    <a:pt x="616" y="365"/>
                  </a:moveTo>
                  <a:lnTo>
                    <a:pt x="577" y="365"/>
                  </a:lnTo>
                  <a:lnTo>
                    <a:pt x="577" y="318"/>
                  </a:lnTo>
                  <a:lnTo>
                    <a:pt x="616" y="318"/>
                  </a:lnTo>
                  <a:lnTo>
                    <a:pt x="616" y="365"/>
                  </a:lnTo>
                  <a:close/>
                  <a:moveTo>
                    <a:pt x="652" y="145"/>
                  </a:moveTo>
                  <a:lnTo>
                    <a:pt x="691" y="145"/>
                  </a:lnTo>
                  <a:lnTo>
                    <a:pt x="691" y="192"/>
                  </a:lnTo>
                  <a:lnTo>
                    <a:pt x="652" y="192"/>
                  </a:lnTo>
                  <a:lnTo>
                    <a:pt x="652" y="145"/>
                  </a:lnTo>
                  <a:close/>
                  <a:moveTo>
                    <a:pt x="652" y="232"/>
                  </a:moveTo>
                  <a:lnTo>
                    <a:pt x="691" y="232"/>
                  </a:lnTo>
                  <a:lnTo>
                    <a:pt x="691" y="279"/>
                  </a:lnTo>
                  <a:lnTo>
                    <a:pt x="652" y="279"/>
                  </a:lnTo>
                  <a:lnTo>
                    <a:pt x="652" y="232"/>
                  </a:lnTo>
                  <a:close/>
                  <a:moveTo>
                    <a:pt x="577" y="60"/>
                  </a:moveTo>
                  <a:lnTo>
                    <a:pt x="616" y="60"/>
                  </a:lnTo>
                  <a:lnTo>
                    <a:pt x="616" y="107"/>
                  </a:lnTo>
                  <a:lnTo>
                    <a:pt x="577" y="107"/>
                  </a:lnTo>
                  <a:lnTo>
                    <a:pt x="577" y="60"/>
                  </a:lnTo>
                  <a:close/>
                  <a:moveTo>
                    <a:pt x="577" y="145"/>
                  </a:moveTo>
                  <a:lnTo>
                    <a:pt x="616" y="145"/>
                  </a:lnTo>
                  <a:lnTo>
                    <a:pt x="616" y="192"/>
                  </a:lnTo>
                  <a:lnTo>
                    <a:pt x="577" y="192"/>
                  </a:lnTo>
                  <a:lnTo>
                    <a:pt x="577" y="145"/>
                  </a:lnTo>
                  <a:close/>
                  <a:moveTo>
                    <a:pt x="577" y="232"/>
                  </a:moveTo>
                  <a:lnTo>
                    <a:pt x="616" y="232"/>
                  </a:lnTo>
                  <a:lnTo>
                    <a:pt x="616" y="279"/>
                  </a:lnTo>
                  <a:lnTo>
                    <a:pt x="577" y="279"/>
                  </a:lnTo>
                  <a:lnTo>
                    <a:pt x="577" y="232"/>
                  </a:lnTo>
                  <a:close/>
                  <a:moveTo>
                    <a:pt x="577" y="405"/>
                  </a:moveTo>
                  <a:lnTo>
                    <a:pt x="616" y="405"/>
                  </a:lnTo>
                  <a:lnTo>
                    <a:pt x="616" y="452"/>
                  </a:lnTo>
                  <a:lnTo>
                    <a:pt x="577" y="452"/>
                  </a:lnTo>
                  <a:lnTo>
                    <a:pt x="577" y="405"/>
                  </a:lnTo>
                  <a:close/>
                  <a:moveTo>
                    <a:pt x="504" y="60"/>
                  </a:moveTo>
                  <a:lnTo>
                    <a:pt x="542" y="60"/>
                  </a:lnTo>
                  <a:lnTo>
                    <a:pt x="542" y="107"/>
                  </a:lnTo>
                  <a:lnTo>
                    <a:pt x="504" y="107"/>
                  </a:lnTo>
                  <a:lnTo>
                    <a:pt x="504" y="60"/>
                  </a:lnTo>
                  <a:close/>
                  <a:moveTo>
                    <a:pt x="503" y="145"/>
                  </a:moveTo>
                  <a:lnTo>
                    <a:pt x="542" y="145"/>
                  </a:lnTo>
                  <a:lnTo>
                    <a:pt x="542" y="192"/>
                  </a:lnTo>
                  <a:lnTo>
                    <a:pt x="503" y="192"/>
                  </a:lnTo>
                  <a:lnTo>
                    <a:pt x="503" y="145"/>
                  </a:lnTo>
                  <a:close/>
                  <a:moveTo>
                    <a:pt x="503" y="232"/>
                  </a:moveTo>
                  <a:lnTo>
                    <a:pt x="542" y="232"/>
                  </a:lnTo>
                  <a:lnTo>
                    <a:pt x="542" y="279"/>
                  </a:lnTo>
                  <a:lnTo>
                    <a:pt x="503" y="279"/>
                  </a:lnTo>
                  <a:lnTo>
                    <a:pt x="503" y="232"/>
                  </a:lnTo>
                  <a:close/>
                  <a:moveTo>
                    <a:pt x="503" y="405"/>
                  </a:moveTo>
                  <a:lnTo>
                    <a:pt x="542" y="405"/>
                  </a:lnTo>
                  <a:lnTo>
                    <a:pt x="542" y="452"/>
                  </a:lnTo>
                  <a:lnTo>
                    <a:pt x="503" y="452"/>
                  </a:lnTo>
                  <a:lnTo>
                    <a:pt x="503" y="405"/>
                  </a:lnTo>
                  <a:close/>
                  <a:moveTo>
                    <a:pt x="430" y="145"/>
                  </a:moveTo>
                  <a:lnTo>
                    <a:pt x="468" y="145"/>
                  </a:lnTo>
                  <a:lnTo>
                    <a:pt x="468" y="192"/>
                  </a:lnTo>
                  <a:lnTo>
                    <a:pt x="430" y="192"/>
                  </a:lnTo>
                  <a:lnTo>
                    <a:pt x="430" y="145"/>
                  </a:lnTo>
                  <a:close/>
                  <a:moveTo>
                    <a:pt x="430" y="232"/>
                  </a:moveTo>
                  <a:lnTo>
                    <a:pt x="468" y="232"/>
                  </a:lnTo>
                  <a:lnTo>
                    <a:pt x="468" y="279"/>
                  </a:lnTo>
                  <a:lnTo>
                    <a:pt x="430" y="279"/>
                  </a:lnTo>
                  <a:lnTo>
                    <a:pt x="430" y="232"/>
                  </a:lnTo>
                  <a:close/>
                  <a:moveTo>
                    <a:pt x="429" y="405"/>
                  </a:moveTo>
                  <a:lnTo>
                    <a:pt x="468" y="405"/>
                  </a:lnTo>
                  <a:lnTo>
                    <a:pt x="468" y="452"/>
                  </a:lnTo>
                  <a:lnTo>
                    <a:pt x="429" y="452"/>
                  </a:lnTo>
                  <a:lnTo>
                    <a:pt x="429" y="405"/>
                  </a:lnTo>
                  <a:close/>
                  <a:moveTo>
                    <a:pt x="429" y="491"/>
                  </a:moveTo>
                  <a:lnTo>
                    <a:pt x="468" y="491"/>
                  </a:lnTo>
                  <a:lnTo>
                    <a:pt x="468" y="538"/>
                  </a:lnTo>
                  <a:lnTo>
                    <a:pt x="429" y="538"/>
                  </a:lnTo>
                  <a:lnTo>
                    <a:pt x="429" y="491"/>
                  </a:lnTo>
                  <a:close/>
                  <a:moveTo>
                    <a:pt x="429" y="663"/>
                  </a:moveTo>
                  <a:lnTo>
                    <a:pt x="468" y="663"/>
                  </a:lnTo>
                  <a:lnTo>
                    <a:pt x="468" y="710"/>
                  </a:lnTo>
                  <a:lnTo>
                    <a:pt x="429" y="710"/>
                  </a:lnTo>
                  <a:lnTo>
                    <a:pt x="429" y="663"/>
                  </a:lnTo>
                  <a:close/>
                  <a:moveTo>
                    <a:pt x="356" y="145"/>
                  </a:moveTo>
                  <a:lnTo>
                    <a:pt x="393" y="145"/>
                  </a:lnTo>
                  <a:lnTo>
                    <a:pt x="393" y="192"/>
                  </a:lnTo>
                  <a:lnTo>
                    <a:pt x="356" y="192"/>
                  </a:lnTo>
                  <a:lnTo>
                    <a:pt x="356" y="145"/>
                  </a:lnTo>
                  <a:close/>
                  <a:moveTo>
                    <a:pt x="356" y="232"/>
                  </a:moveTo>
                  <a:lnTo>
                    <a:pt x="393" y="232"/>
                  </a:lnTo>
                  <a:lnTo>
                    <a:pt x="393" y="279"/>
                  </a:lnTo>
                  <a:lnTo>
                    <a:pt x="356" y="279"/>
                  </a:lnTo>
                  <a:lnTo>
                    <a:pt x="356" y="232"/>
                  </a:lnTo>
                  <a:close/>
                  <a:moveTo>
                    <a:pt x="356" y="405"/>
                  </a:moveTo>
                  <a:lnTo>
                    <a:pt x="393" y="405"/>
                  </a:lnTo>
                  <a:lnTo>
                    <a:pt x="393" y="452"/>
                  </a:lnTo>
                  <a:lnTo>
                    <a:pt x="356" y="452"/>
                  </a:lnTo>
                  <a:lnTo>
                    <a:pt x="356" y="405"/>
                  </a:lnTo>
                  <a:close/>
                  <a:moveTo>
                    <a:pt x="356" y="491"/>
                  </a:moveTo>
                  <a:lnTo>
                    <a:pt x="393" y="491"/>
                  </a:lnTo>
                  <a:lnTo>
                    <a:pt x="393" y="538"/>
                  </a:lnTo>
                  <a:lnTo>
                    <a:pt x="356" y="538"/>
                  </a:lnTo>
                  <a:lnTo>
                    <a:pt x="356" y="491"/>
                  </a:lnTo>
                  <a:close/>
                  <a:moveTo>
                    <a:pt x="356" y="663"/>
                  </a:moveTo>
                  <a:lnTo>
                    <a:pt x="393" y="663"/>
                  </a:lnTo>
                  <a:lnTo>
                    <a:pt x="393" y="710"/>
                  </a:lnTo>
                  <a:lnTo>
                    <a:pt x="356" y="710"/>
                  </a:lnTo>
                  <a:lnTo>
                    <a:pt x="356" y="663"/>
                  </a:lnTo>
                  <a:close/>
                  <a:moveTo>
                    <a:pt x="356" y="750"/>
                  </a:moveTo>
                  <a:lnTo>
                    <a:pt x="393" y="750"/>
                  </a:lnTo>
                  <a:lnTo>
                    <a:pt x="393" y="797"/>
                  </a:lnTo>
                  <a:lnTo>
                    <a:pt x="356" y="797"/>
                  </a:lnTo>
                  <a:lnTo>
                    <a:pt x="356" y="750"/>
                  </a:lnTo>
                  <a:close/>
                  <a:moveTo>
                    <a:pt x="393" y="970"/>
                  </a:moveTo>
                  <a:lnTo>
                    <a:pt x="356" y="970"/>
                  </a:lnTo>
                  <a:lnTo>
                    <a:pt x="356" y="923"/>
                  </a:lnTo>
                  <a:lnTo>
                    <a:pt x="393" y="923"/>
                  </a:lnTo>
                  <a:lnTo>
                    <a:pt x="393" y="970"/>
                  </a:lnTo>
                  <a:close/>
                  <a:moveTo>
                    <a:pt x="394" y="883"/>
                  </a:moveTo>
                  <a:lnTo>
                    <a:pt x="356" y="883"/>
                  </a:lnTo>
                  <a:lnTo>
                    <a:pt x="356" y="836"/>
                  </a:lnTo>
                  <a:lnTo>
                    <a:pt x="394" y="836"/>
                  </a:lnTo>
                  <a:lnTo>
                    <a:pt x="394" y="883"/>
                  </a:lnTo>
                  <a:close/>
                  <a:moveTo>
                    <a:pt x="394" y="624"/>
                  </a:moveTo>
                  <a:lnTo>
                    <a:pt x="356" y="624"/>
                  </a:lnTo>
                  <a:lnTo>
                    <a:pt x="356" y="578"/>
                  </a:lnTo>
                  <a:lnTo>
                    <a:pt x="394" y="578"/>
                  </a:lnTo>
                  <a:lnTo>
                    <a:pt x="394" y="624"/>
                  </a:lnTo>
                  <a:close/>
                  <a:moveTo>
                    <a:pt x="394" y="365"/>
                  </a:moveTo>
                  <a:lnTo>
                    <a:pt x="356" y="365"/>
                  </a:lnTo>
                  <a:lnTo>
                    <a:pt x="356" y="318"/>
                  </a:lnTo>
                  <a:lnTo>
                    <a:pt x="394" y="318"/>
                  </a:lnTo>
                  <a:lnTo>
                    <a:pt x="394" y="365"/>
                  </a:lnTo>
                  <a:close/>
                  <a:moveTo>
                    <a:pt x="394" y="107"/>
                  </a:moveTo>
                  <a:lnTo>
                    <a:pt x="356" y="107"/>
                  </a:lnTo>
                  <a:lnTo>
                    <a:pt x="356" y="60"/>
                  </a:lnTo>
                  <a:lnTo>
                    <a:pt x="394" y="60"/>
                  </a:lnTo>
                  <a:lnTo>
                    <a:pt x="394" y="107"/>
                  </a:lnTo>
                  <a:close/>
                  <a:moveTo>
                    <a:pt x="468" y="970"/>
                  </a:moveTo>
                  <a:lnTo>
                    <a:pt x="429" y="970"/>
                  </a:lnTo>
                  <a:lnTo>
                    <a:pt x="429" y="923"/>
                  </a:lnTo>
                  <a:lnTo>
                    <a:pt x="468" y="923"/>
                  </a:lnTo>
                  <a:lnTo>
                    <a:pt x="468" y="970"/>
                  </a:lnTo>
                  <a:close/>
                  <a:moveTo>
                    <a:pt x="468" y="883"/>
                  </a:moveTo>
                  <a:lnTo>
                    <a:pt x="430" y="883"/>
                  </a:lnTo>
                  <a:lnTo>
                    <a:pt x="430" y="836"/>
                  </a:lnTo>
                  <a:lnTo>
                    <a:pt x="468" y="836"/>
                  </a:lnTo>
                  <a:lnTo>
                    <a:pt x="468" y="883"/>
                  </a:lnTo>
                  <a:close/>
                  <a:moveTo>
                    <a:pt x="468" y="624"/>
                  </a:moveTo>
                  <a:lnTo>
                    <a:pt x="430" y="624"/>
                  </a:lnTo>
                  <a:lnTo>
                    <a:pt x="430" y="578"/>
                  </a:lnTo>
                  <a:lnTo>
                    <a:pt x="468" y="578"/>
                  </a:lnTo>
                  <a:lnTo>
                    <a:pt x="468" y="624"/>
                  </a:lnTo>
                  <a:close/>
                  <a:moveTo>
                    <a:pt x="468" y="365"/>
                  </a:moveTo>
                  <a:lnTo>
                    <a:pt x="430" y="365"/>
                  </a:lnTo>
                  <a:lnTo>
                    <a:pt x="430" y="318"/>
                  </a:lnTo>
                  <a:lnTo>
                    <a:pt x="468" y="318"/>
                  </a:lnTo>
                  <a:lnTo>
                    <a:pt x="468" y="365"/>
                  </a:lnTo>
                  <a:close/>
                  <a:moveTo>
                    <a:pt x="468" y="107"/>
                  </a:moveTo>
                  <a:lnTo>
                    <a:pt x="430" y="107"/>
                  </a:lnTo>
                  <a:lnTo>
                    <a:pt x="430" y="60"/>
                  </a:lnTo>
                  <a:lnTo>
                    <a:pt x="468" y="60"/>
                  </a:lnTo>
                  <a:lnTo>
                    <a:pt x="468" y="107"/>
                  </a:lnTo>
                  <a:close/>
                  <a:moveTo>
                    <a:pt x="542" y="970"/>
                  </a:moveTo>
                  <a:lnTo>
                    <a:pt x="503" y="970"/>
                  </a:lnTo>
                  <a:lnTo>
                    <a:pt x="503" y="923"/>
                  </a:lnTo>
                  <a:lnTo>
                    <a:pt x="542" y="923"/>
                  </a:lnTo>
                  <a:lnTo>
                    <a:pt x="542" y="970"/>
                  </a:lnTo>
                  <a:close/>
                  <a:moveTo>
                    <a:pt x="542" y="883"/>
                  </a:moveTo>
                  <a:lnTo>
                    <a:pt x="503" y="883"/>
                  </a:lnTo>
                  <a:lnTo>
                    <a:pt x="503" y="836"/>
                  </a:lnTo>
                  <a:lnTo>
                    <a:pt x="542" y="836"/>
                  </a:lnTo>
                  <a:lnTo>
                    <a:pt x="542" y="883"/>
                  </a:lnTo>
                  <a:close/>
                  <a:moveTo>
                    <a:pt x="616" y="970"/>
                  </a:moveTo>
                  <a:lnTo>
                    <a:pt x="577" y="970"/>
                  </a:lnTo>
                  <a:lnTo>
                    <a:pt x="577" y="923"/>
                  </a:lnTo>
                  <a:lnTo>
                    <a:pt x="616" y="923"/>
                  </a:lnTo>
                  <a:lnTo>
                    <a:pt x="616" y="970"/>
                  </a:lnTo>
                  <a:close/>
                  <a:moveTo>
                    <a:pt x="616" y="883"/>
                  </a:moveTo>
                  <a:lnTo>
                    <a:pt x="577" y="883"/>
                  </a:lnTo>
                  <a:lnTo>
                    <a:pt x="577" y="836"/>
                  </a:lnTo>
                  <a:lnTo>
                    <a:pt x="616" y="836"/>
                  </a:lnTo>
                  <a:lnTo>
                    <a:pt x="616" y="883"/>
                  </a:lnTo>
                  <a:close/>
                  <a:moveTo>
                    <a:pt x="691" y="970"/>
                  </a:moveTo>
                  <a:lnTo>
                    <a:pt x="652" y="970"/>
                  </a:lnTo>
                  <a:lnTo>
                    <a:pt x="652" y="923"/>
                  </a:lnTo>
                  <a:lnTo>
                    <a:pt x="691" y="923"/>
                  </a:lnTo>
                  <a:lnTo>
                    <a:pt x="691" y="970"/>
                  </a:lnTo>
                  <a:close/>
                  <a:moveTo>
                    <a:pt x="691" y="883"/>
                  </a:moveTo>
                  <a:lnTo>
                    <a:pt x="652" y="883"/>
                  </a:lnTo>
                  <a:lnTo>
                    <a:pt x="652" y="836"/>
                  </a:lnTo>
                  <a:lnTo>
                    <a:pt x="691" y="836"/>
                  </a:lnTo>
                  <a:lnTo>
                    <a:pt x="691" y="883"/>
                  </a:lnTo>
                  <a:close/>
                  <a:moveTo>
                    <a:pt x="765" y="970"/>
                  </a:moveTo>
                  <a:lnTo>
                    <a:pt x="726" y="970"/>
                  </a:lnTo>
                  <a:lnTo>
                    <a:pt x="726" y="923"/>
                  </a:lnTo>
                  <a:lnTo>
                    <a:pt x="765" y="923"/>
                  </a:lnTo>
                  <a:lnTo>
                    <a:pt x="765" y="970"/>
                  </a:lnTo>
                  <a:close/>
                  <a:moveTo>
                    <a:pt x="765" y="883"/>
                  </a:moveTo>
                  <a:lnTo>
                    <a:pt x="726" y="883"/>
                  </a:lnTo>
                  <a:lnTo>
                    <a:pt x="726" y="836"/>
                  </a:lnTo>
                  <a:lnTo>
                    <a:pt x="765" y="836"/>
                  </a:lnTo>
                  <a:lnTo>
                    <a:pt x="765" y="883"/>
                  </a:lnTo>
                  <a:close/>
                  <a:moveTo>
                    <a:pt x="765" y="624"/>
                  </a:moveTo>
                  <a:lnTo>
                    <a:pt x="726" y="624"/>
                  </a:lnTo>
                  <a:lnTo>
                    <a:pt x="726" y="578"/>
                  </a:lnTo>
                  <a:lnTo>
                    <a:pt x="765" y="578"/>
                  </a:lnTo>
                  <a:lnTo>
                    <a:pt x="765" y="624"/>
                  </a:lnTo>
                  <a:close/>
                  <a:moveTo>
                    <a:pt x="765" y="365"/>
                  </a:moveTo>
                  <a:lnTo>
                    <a:pt x="726" y="365"/>
                  </a:lnTo>
                  <a:lnTo>
                    <a:pt x="726" y="318"/>
                  </a:lnTo>
                  <a:lnTo>
                    <a:pt x="765" y="318"/>
                  </a:lnTo>
                  <a:lnTo>
                    <a:pt x="765" y="365"/>
                  </a:lnTo>
                  <a:close/>
                  <a:moveTo>
                    <a:pt x="765" y="107"/>
                  </a:moveTo>
                  <a:lnTo>
                    <a:pt x="726" y="107"/>
                  </a:lnTo>
                  <a:lnTo>
                    <a:pt x="726" y="60"/>
                  </a:lnTo>
                  <a:lnTo>
                    <a:pt x="765" y="60"/>
                  </a:lnTo>
                  <a:lnTo>
                    <a:pt x="765" y="107"/>
                  </a:lnTo>
                  <a:close/>
                  <a:moveTo>
                    <a:pt x="1049" y="515"/>
                  </a:moveTo>
                  <a:lnTo>
                    <a:pt x="1112" y="515"/>
                  </a:lnTo>
                  <a:lnTo>
                    <a:pt x="1112" y="578"/>
                  </a:lnTo>
                  <a:lnTo>
                    <a:pt x="1049" y="578"/>
                  </a:lnTo>
                  <a:lnTo>
                    <a:pt x="1049" y="515"/>
                  </a:lnTo>
                  <a:close/>
                  <a:moveTo>
                    <a:pt x="1259" y="614"/>
                  </a:moveTo>
                  <a:lnTo>
                    <a:pt x="1322" y="614"/>
                  </a:lnTo>
                  <a:lnTo>
                    <a:pt x="1322" y="677"/>
                  </a:lnTo>
                  <a:lnTo>
                    <a:pt x="1259" y="677"/>
                  </a:lnTo>
                  <a:lnTo>
                    <a:pt x="1259" y="614"/>
                  </a:lnTo>
                  <a:close/>
                  <a:moveTo>
                    <a:pt x="1322" y="578"/>
                  </a:moveTo>
                  <a:lnTo>
                    <a:pt x="1259" y="578"/>
                  </a:lnTo>
                  <a:lnTo>
                    <a:pt x="1259" y="515"/>
                  </a:lnTo>
                  <a:lnTo>
                    <a:pt x="1322" y="515"/>
                  </a:lnTo>
                  <a:lnTo>
                    <a:pt x="1322" y="578"/>
                  </a:lnTo>
                  <a:close/>
                  <a:moveTo>
                    <a:pt x="902" y="981"/>
                  </a:moveTo>
                  <a:lnTo>
                    <a:pt x="839" y="981"/>
                  </a:lnTo>
                  <a:lnTo>
                    <a:pt x="839" y="918"/>
                  </a:lnTo>
                  <a:lnTo>
                    <a:pt x="902" y="918"/>
                  </a:lnTo>
                  <a:lnTo>
                    <a:pt x="902" y="981"/>
                  </a:lnTo>
                  <a:close/>
                  <a:moveTo>
                    <a:pt x="902" y="882"/>
                  </a:moveTo>
                  <a:lnTo>
                    <a:pt x="839" y="882"/>
                  </a:lnTo>
                  <a:lnTo>
                    <a:pt x="839" y="819"/>
                  </a:lnTo>
                  <a:lnTo>
                    <a:pt x="902" y="819"/>
                  </a:lnTo>
                  <a:lnTo>
                    <a:pt x="902" y="882"/>
                  </a:lnTo>
                  <a:close/>
                  <a:moveTo>
                    <a:pt x="902" y="782"/>
                  </a:moveTo>
                  <a:lnTo>
                    <a:pt x="839" y="782"/>
                  </a:lnTo>
                  <a:lnTo>
                    <a:pt x="839" y="719"/>
                  </a:lnTo>
                  <a:lnTo>
                    <a:pt x="902" y="719"/>
                  </a:lnTo>
                  <a:lnTo>
                    <a:pt x="902" y="782"/>
                  </a:lnTo>
                  <a:close/>
                  <a:moveTo>
                    <a:pt x="902" y="677"/>
                  </a:moveTo>
                  <a:lnTo>
                    <a:pt x="839" y="677"/>
                  </a:lnTo>
                  <a:lnTo>
                    <a:pt x="839" y="614"/>
                  </a:lnTo>
                  <a:lnTo>
                    <a:pt x="902" y="614"/>
                  </a:lnTo>
                  <a:lnTo>
                    <a:pt x="902" y="677"/>
                  </a:lnTo>
                  <a:close/>
                  <a:moveTo>
                    <a:pt x="902" y="578"/>
                  </a:moveTo>
                  <a:lnTo>
                    <a:pt x="839" y="578"/>
                  </a:lnTo>
                  <a:lnTo>
                    <a:pt x="839" y="515"/>
                  </a:lnTo>
                  <a:lnTo>
                    <a:pt x="902" y="515"/>
                  </a:lnTo>
                  <a:lnTo>
                    <a:pt x="902" y="578"/>
                  </a:lnTo>
                  <a:close/>
                  <a:moveTo>
                    <a:pt x="1007" y="981"/>
                  </a:moveTo>
                  <a:lnTo>
                    <a:pt x="945" y="981"/>
                  </a:lnTo>
                  <a:lnTo>
                    <a:pt x="945" y="918"/>
                  </a:lnTo>
                  <a:lnTo>
                    <a:pt x="1007" y="918"/>
                  </a:lnTo>
                  <a:lnTo>
                    <a:pt x="1007" y="981"/>
                  </a:lnTo>
                  <a:close/>
                  <a:moveTo>
                    <a:pt x="1007" y="882"/>
                  </a:moveTo>
                  <a:lnTo>
                    <a:pt x="945" y="882"/>
                  </a:lnTo>
                  <a:lnTo>
                    <a:pt x="945" y="819"/>
                  </a:lnTo>
                  <a:lnTo>
                    <a:pt x="1007" y="819"/>
                  </a:lnTo>
                  <a:lnTo>
                    <a:pt x="1007" y="882"/>
                  </a:lnTo>
                  <a:close/>
                  <a:moveTo>
                    <a:pt x="1007" y="782"/>
                  </a:moveTo>
                  <a:lnTo>
                    <a:pt x="945" y="782"/>
                  </a:lnTo>
                  <a:lnTo>
                    <a:pt x="945" y="719"/>
                  </a:lnTo>
                  <a:lnTo>
                    <a:pt x="1007" y="719"/>
                  </a:lnTo>
                  <a:lnTo>
                    <a:pt x="1007" y="782"/>
                  </a:lnTo>
                  <a:close/>
                  <a:moveTo>
                    <a:pt x="1007" y="677"/>
                  </a:moveTo>
                  <a:lnTo>
                    <a:pt x="945" y="677"/>
                  </a:lnTo>
                  <a:lnTo>
                    <a:pt x="945" y="614"/>
                  </a:lnTo>
                  <a:lnTo>
                    <a:pt x="1007" y="614"/>
                  </a:lnTo>
                  <a:lnTo>
                    <a:pt x="1007" y="677"/>
                  </a:lnTo>
                  <a:close/>
                  <a:moveTo>
                    <a:pt x="1007" y="578"/>
                  </a:moveTo>
                  <a:lnTo>
                    <a:pt x="945" y="578"/>
                  </a:lnTo>
                  <a:lnTo>
                    <a:pt x="945" y="515"/>
                  </a:lnTo>
                  <a:lnTo>
                    <a:pt x="1007" y="515"/>
                  </a:lnTo>
                  <a:lnTo>
                    <a:pt x="1007" y="578"/>
                  </a:lnTo>
                  <a:close/>
                  <a:moveTo>
                    <a:pt x="1112" y="981"/>
                  </a:moveTo>
                  <a:lnTo>
                    <a:pt x="1049" y="981"/>
                  </a:lnTo>
                  <a:lnTo>
                    <a:pt x="1049" y="918"/>
                  </a:lnTo>
                  <a:lnTo>
                    <a:pt x="1112" y="918"/>
                  </a:lnTo>
                  <a:lnTo>
                    <a:pt x="1112" y="981"/>
                  </a:lnTo>
                  <a:close/>
                  <a:moveTo>
                    <a:pt x="1112" y="882"/>
                  </a:moveTo>
                  <a:lnTo>
                    <a:pt x="1049" y="882"/>
                  </a:lnTo>
                  <a:lnTo>
                    <a:pt x="1049" y="819"/>
                  </a:lnTo>
                  <a:lnTo>
                    <a:pt x="1112" y="819"/>
                  </a:lnTo>
                  <a:lnTo>
                    <a:pt x="1112" y="882"/>
                  </a:lnTo>
                  <a:close/>
                  <a:moveTo>
                    <a:pt x="1217" y="981"/>
                  </a:moveTo>
                  <a:lnTo>
                    <a:pt x="1154" y="981"/>
                  </a:lnTo>
                  <a:lnTo>
                    <a:pt x="1154" y="918"/>
                  </a:lnTo>
                  <a:lnTo>
                    <a:pt x="1217" y="918"/>
                  </a:lnTo>
                  <a:lnTo>
                    <a:pt x="1217" y="981"/>
                  </a:lnTo>
                  <a:close/>
                  <a:moveTo>
                    <a:pt x="1217" y="882"/>
                  </a:moveTo>
                  <a:lnTo>
                    <a:pt x="1154" y="882"/>
                  </a:lnTo>
                  <a:lnTo>
                    <a:pt x="1154" y="819"/>
                  </a:lnTo>
                  <a:lnTo>
                    <a:pt x="1217" y="819"/>
                  </a:lnTo>
                  <a:lnTo>
                    <a:pt x="1217" y="882"/>
                  </a:lnTo>
                  <a:close/>
                  <a:moveTo>
                    <a:pt x="1322" y="981"/>
                  </a:moveTo>
                  <a:lnTo>
                    <a:pt x="1259" y="981"/>
                  </a:lnTo>
                  <a:lnTo>
                    <a:pt x="1259" y="918"/>
                  </a:lnTo>
                  <a:lnTo>
                    <a:pt x="1322" y="918"/>
                  </a:lnTo>
                  <a:lnTo>
                    <a:pt x="1322" y="981"/>
                  </a:lnTo>
                  <a:close/>
                  <a:moveTo>
                    <a:pt x="1427" y="981"/>
                  </a:moveTo>
                  <a:lnTo>
                    <a:pt x="1364" y="981"/>
                  </a:lnTo>
                  <a:lnTo>
                    <a:pt x="1364" y="918"/>
                  </a:lnTo>
                  <a:lnTo>
                    <a:pt x="1427" y="918"/>
                  </a:lnTo>
                  <a:lnTo>
                    <a:pt x="1427" y="981"/>
                  </a:lnTo>
                  <a:close/>
                  <a:moveTo>
                    <a:pt x="1427" y="882"/>
                  </a:moveTo>
                  <a:lnTo>
                    <a:pt x="1364" y="882"/>
                  </a:lnTo>
                  <a:lnTo>
                    <a:pt x="1364" y="819"/>
                  </a:lnTo>
                  <a:lnTo>
                    <a:pt x="1427" y="819"/>
                  </a:lnTo>
                  <a:lnTo>
                    <a:pt x="1427" y="882"/>
                  </a:lnTo>
                  <a:close/>
                  <a:moveTo>
                    <a:pt x="1427" y="782"/>
                  </a:moveTo>
                  <a:lnTo>
                    <a:pt x="1364" y="782"/>
                  </a:lnTo>
                  <a:lnTo>
                    <a:pt x="1364" y="719"/>
                  </a:lnTo>
                  <a:lnTo>
                    <a:pt x="1427" y="719"/>
                  </a:lnTo>
                  <a:lnTo>
                    <a:pt x="1427" y="782"/>
                  </a:lnTo>
                  <a:close/>
                  <a:moveTo>
                    <a:pt x="1427" y="677"/>
                  </a:moveTo>
                  <a:lnTo>
                    <a:pt x="1364" y="677"/>
                  </a:lnTo>
                  <a:lnTo>
                    <a:pt x="1364" y="614"/>
                  </a:lnTo>
                  <a:lnTo>
                    <a:pt x="1427" y="614"/>
                  </a:lnTo>
                  <a:lnTo>
                    <a:pt x="1427" y="677"/>
                  </a:lnTo>
                  <a:close/>
                  <a:moveTo>
                    <a:pt x="1427" y="578"/>
                  </a:moveTo>
                  <a:lnTo>
                    <a:pt x="1364" y="578"/>
                  </a:lnTo>
                  <a:lnTo>
                    <a:pt x="1364" y="515"/>
                  </a:lnTo>
                  <a:lnTo>
                    <a:pt x="1427" y="515"/>
                  </a:lnTo>
                  <a:lnTo>
                    <a:pt x="1427" y="578"/>
                  </a:lnTo>
                  <a:close/>
                  <a:moveTo>
                    <a:pt x="1758" y="849"/>
                  </a:moveTo>
                  <a:lnTo>
                    <a:pt x="1500" y="849"/>
                  </a:lnTo>
                  <a:lnTo>
                    <a:pt x="1500" y="782"/>
                  </a:lnTo>
                  <a:lnTo>
                    <a:pt x="1758" y="782"/>
                  </a:lnTo>
                  <a:lnTo>
                    <a:pt x="1758" y="849"/>
                  </a:lnTo>
                  <a:close/>
                  <a:moveTo>
                    <a:pt x="1758" y="743"/>
                  </a:moveTo>
                  <a:lnTo>
                    <a:pt x="1500" y="743"/>
                  </a:lnTo>
                  <a:lnTo>
                    <a:pt x="1500" y="677"/>
                  </a:lnTo>
                  <a:lnTo>
                    <a:pt x="1758" y="677"/>
                  </a:lnTo>
                  <a:lnTo>
                    <a:pt x="1758" y="743"/>
                  </a:lnTo>
                  <a:close/>
                  <a:moveTo>
                    <a:pt x="1830" y="305"/>
                  </a:moveTo>
                  <a:lnTo>
                    <a:pt x="1883" y="305"/>
                  </a:lnTo>
                  <a:lnTo>
                    <a:pt x="1883" y="475"/>
                  </a:lnTo>
                  <a:lnTo>
                    <a:pt x="1830" y="475"/>
                  </a:lnTo>
                  <a:lnTo>
                    <a:pt x="1830" y="305"/>
                  </a:lnTo>
                  <a:close/>
                  <a:moveTo>
                    <a:pt x="1885" y="914"/>
                  </a:moveTo>
                  <a:lnTo>
                    <a:pt x="1832" y="914"/>
                  </a:lnTo>
                  <a:lnTo>
                    <a:pt x="1832" y="746"/>
                  </a:lnTo>
                  <a:lnTo>
                    <a:pt x="1885" y="746"/>
                  </a:lnTo>
                  <a:lnTo>
                    <a:pt x="1885" y="914"/>
                  </a:lnTo>
                  <a:close/>
                  <a:moveTo>
                    <a:pt x="1885" y="693"/>
                  </a:moveTo>
                  <a:lnTo>
                    <a:pt x="1832" y="693"/>
                  </a:lnTo>
                  <a:lnTo>
                    <a:pt x="1832" y="524"/>
                  </a:lnTo>
                  <a:lnTo>
                    <a:pt x="1885" y="524"/>
                  </a:lnTo>
                  <a:lnTo>
                    <a:pt x="1885" y="693"/>
                  </a:lnTo>
                  <a:close/>
                  <a:moveTo>
                    <a:pt x="1936" y="305"/>
                  </a:moveTo>
                  <a:lnTo>
                    <a:pt x="1990" y="305"/>
                  </a:lnTo>
                  <a:lnTo>
                    <a:pt x="1990" y="475"/>
                  </a:lnTo>
                  <a:lnTo>
                    <a:pt x="1936" y="475"/>
                  </a:lnTo>
                  <a:lnTo>
                    <a:pt x="1936" y="305"/>
                  </a:lnTo>
                  <a:close/>
                  <a:moveTo>
                    <a:pt x="1991" y="914"/>
                  </a:moveTo>
                  <a:lnTo>
                    <a:pt x="1937" y="914"/>
                  </a:lnTo>
                  <a:lnTo>
                    <a:pt x="1937" y="746"/>
                  </a:lnTo>
                  <a:lnTo>
                    <a:pt x="1991" y="746"/>
                  </a:lnTo>
                  <a:lnTo>
                    <a:pt x="1991" y="914"/>
                  </a:lnTo>
                  <a:close/>
                  <a:moveTo>
                    <a:pt x="2041" y="305"/>
                  </a:moveTo>
                  <a:lnTo>
                    <a:pt x="2095" y="305"/>
                  </a:lnTo>
                  <a:lnTo>
                    <a:pt x="2095" y="475"/>
                  </a:lnTo>
                  <a:lnTo>
                    <a:pt x="2041" y="475"/>
                  </a:lnTo>
                  <a:lnTo>
                    <a:pt x="2041" y="305"/>
                  </a:lnTo>
                  <a:close/>
                  <a:moveTo>
                    <a:pt x="2097" y="914"/>
                  </a:moveTo>
                  <a:lnTo>
                    <a:pt x="2044" y="914"/>
                  </a:lnTo>
                  <a:lnTo>
                    <a:pt x="2044" y="746"/>
                  </a:lnTo>
                  <a:lnTo>
                    <a:pt x="2097" y="746"/>
                  </a:lnTo>
                  <a:lnTo>
                    <a:pt x="2097" y="914"/>
                  </a:lnTo>
                  <a:close/>
                  <a:moveTo>
                    <a:pt x="2097" y="693"/>
                  </a:moveTo>
                  <a:lnTo>
                    <a:pt x="2044" y="693"/>
                  </a:lnTo>
                  <a:lnTo>
                    <a:pt x="2044" y="524"/>
                  </a:lnTo>
                  <a:lnTo>
                    <a:pt x="2097" y="524"/>
                  </a:lnTo>
                  <a:lnTo>
                    <a:pt x="2097" y="693"/>
                  </a:lnTo>
                  <a:close/>
                  <a:moveTo>
                    <a:pt x="2148" y="305"/>
                  </a:moveTo>
                  <a:lnTo>
                    <a:pt x="2201" y="305"/>
                  </a:lnTo>
                  <a:lnTo>
                    <a:pt x="2201" y="475"/>
                  </a:lnTo>
                  <a:lnTo>
                    <a:pt x="2148" y="475"/>
                  </a:lnTo>
                  <a:lnTo>
                    <a:pt x="2148" y="305"/>
                  </a:lnTo>
                  <a:close/>
                  <a:moveTo>
                    <a:pt x="2203" y="693"/>
                  </a:moveTo>
                  <a:lnTo>
                    <a:pt x="2149" y="693"/>
                  </a:lnTo>
                  <a:lnTo>
                    <a:pt x="2149" y="524"/>
                  </a:lnTo>
                  <a:lnTo>
                    <a:pt x="2203" y="524"/>
                  </a:lnTo>
                  <a:lnTo>
                    <a:pt x="2203" y="693"/>
                  </a:lnTo>
                  <a:close/>
                  <a:moveTo>
                    <a:pt x="2362" y="973"/>
                  </a:moveTo>
                  <a:lnTo>
                    <a:pt x="2297" y="973"/>
                  </a:lnTo>
                  <a:lnTo>
                    <a:pt x="2297" y="908"/>
                  </a:lnTo>
                  <a:lnTo>
                    <a:pt x="2362" y="908"/>
                  </a:lnTo>
                  <a:lnTo>
                    <a:pt x="2362" y="973"/>
                  </a:lnTo>
                  <a:close/>
                  <a:moveTo>
                    <a:pt x="2362" y="861"/>
                  </a:moveTo>
                  <a:lnTo>
                    <a:pt x="2297" y="861"/>
                  </a:lnTo>
                  <a:lnTo>
                    <a:pt x="2297" y="796"/>
                  </a:lnTo>
                  <a:lnTo>
                    <a:pt x="2362" y="796"/>
                  </a:lnTo>
                  <a:lnTo>
                    <a:pt x="2362" y="861"/>
                  </a:lnTo>
                  <a:close/>
                  <a:moveTo>
                    <a:pt x="2478" y="973"/>
                  </a:moveTo>
                  <a:lnTo>
                    <a:pt x="2413" y="973"/>
                  </a:lnTo>
                  <a:lnTo>
                    <a:pt x="2413" y="908"/>
                  </a:lnTo>
                  <a:lnTo>
                    <a:pt x="2478" y="908"/>
                  </a:lnTo>
                  <a:lnTo>
                    <a:pt x="2478" y="973"/>
                  </a:lnTo>
                  <a:close/>
                  <a:moveTo>
                    <a:pt x="2478" y="861"/>
                  </a:moveTo>
                  <a:lnTo>
                    <a:pt x="2413" y="861"/>
                  </a:lnTo>
                  <a:lnTo>
                    <a:pt x="2413" y="796"/>
                  </a:lnTo>
                  <a:lnTo>
                    <a:pt x="2478" y="796"/>
                  </a:lnTo>
                  <a:lnTo>
                    <a:pt x="2478" y="861"/>
                  </a:lnTo>
                  <a:close/>
                  <a:moveTo>
                    <a:pt x="2478" y="757"/>
                  </a:moveTo>
                  <a:lnTo>
                    <a:pt x="2413" y="757"/>
                  </a:lnTo>
                  <a:lnTo>
                    <a:pt x="2413" y="693"/>
                  </a:lnTo>
                  <a:lnTo>
                    <a:pt x="2478" y="693"/>
                  </a:lnTo>
                  <a:lnTo>
                    <a:pt x="2478" y="757"/>
                  </a:lnTo>
                  <a:close/>
                  <a:moveTo>
                    <a:pt x="2478" y="653"/>
                  </a:moveTo>
                  <a:lnTo>
                    <a:pt x="2413" y="653"/>
                  </a:lnTo>
                  <a:lnTo>
                    <a:pt x="2413" y="588"/>
                  </a:lnTo>
                  <a:lnTo>
                    <a:pt x="2478" y="588"/>
                  </a:lnTo>
                  <a:lnTo>
                    <a:pt x="2478" y="653"/>
                  </a:lnTo>
                  <a:close/>
                  <a:moveTo>
                    <a:pt x="2595" y="973"/>
                  </a:moveTo>
                  <a:lnTo>
                    <a:pt x="2530" y="973"/>
                  </a:lnTo>
                  <a:lnTo>
                    <a:pt x="2530" y="908"/>
                  </a:lnTo>
                  <a:lnTo>
                    <a:pt x="2595" y="908"/>
                  </a:lnTo>
                  <a:lnTo>
                    <a:pt x="2595" y="973"/>
                  </a:lnTo>
                  <a:close/>
                  <a:moveTo>
                    <a:pt x="2595" y="861"/>
                  </a:moveTo>
                  <a:lnTo>
                    <a:pt x="2530" y="861"/>
                  </a:lnTo>
                  <a:lnTo>
                    <a:pt x="2530" y="796"/>
                  </a:lnTo>
                  <a:lnTo>
                    <a:pt x="2595" y="796"/>
                  </a:lnTo>
                  <a:lnTo>
                    <a:pt x="2595" y="861"/>
                  </a:lnTo>
                  <a:close/>
                  <a:moveTo>
                    <a:pt x="2595" y="757"/>
                  </a:moveTo>
                  <a:lnTo>
                    <a:pt x="2530" y="757"/>
                  </a:lnTo>
                  <a:lnTo>
                    <a:pt x="2530" y="693"/>
                  </a:lnTo>
                  <a:lnTo>
                    <a:pt x="2595" y="693"/>
                  </a:lnTo>
                  <a:lnTo>
                    <a:pt x="2595" y="757"/>
                  </a:lnTo>
                  <a:close/>
                  <a:moveTo>
                    <a:pt x="2595" y="653"/>
                  </a:moveTo>
                  <a:lnTo>
                    <a:pt x="2530" y="653"/>
                  </a:lnTo>
                  <a:lnTo>
                    <a:pt x="2530" y="588"/>
                  </a:lnTo>
                  <a:lnTo>
                    <a:pt x="2595" y="588"/>
                  </a:lnTo>
                  <a:lnTo>
                    <a:pt x="2595" y="6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标题 1"/>
          <p:cNvSpPr>
            <a:spLocks noGrp="1"/>
          </p:cNvSpPr>
          <p:nvPr>
            <p:ph type="ctrTitle" hasCustomPrompt="1"/>
          </p:nvPr>
        </p:nvSpPr>
        <p:spPr>
          <a:xfrm>
            <a:off x="671512" y="4176228"/>
            <a:ext cx="10848976" cy="545789"/>
          </a:xfrm>
        </p:spPr>
        <p:txBody>
          <a:bodyPr anchor="b">
            <a:normAutofit/>
          </a:bodyPr>
          <a:lstStyle>
            <a:lvl1pPr marL="0" indent="0" algn="ct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71514" y="5560509"/>
            <a:ext cx="10848974"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671514" y="5876143"/>
            <a:ext cx="10848974"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2018/12/29</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55"/>
          <p:cNvSpPr>
            <a:spLocks/>
          </p:cNvSpPr>
          <p:nvPr/>
        </p:nvSpPr>
        <p:spPr bwMode="auto">
          <a:xfrm>
            <a:off x="8081528" y="4478261"/>
            <a:ext cx="183859" cy="186872"/>
          </a:xfrm>
          <a:custGeom>
            <a:avLst/>
            <a:gdLst>
              <a:gd name="T0" fmla="*/ 31 w 53"/>
              <a:gd name="T1" fmla="*/ 5 h 54"/>
              <a:gd name="T2" fmla="*/ 31 w 53"/>
              <a:gd name="T3" fmla="*/ 5 h 54"/>
              <a:gd name="T4" fmla="*/ 48 w 53"/>
              <a:gd name="T5" fmla="*/ 22 h 54"/>
              <a:gd name="T6" fmla="*/ 48 w 53"/>
              <a:gd name="T7" fmla="*/ 32 h 54"/>
              <a:gd name="T8" fmla="*/ 31 w 53"/>
              <a:gd name="T9" fmla="*/ 49 h 54"/>
              <a:gd name="T10" fmla="*/ 21 w 53"/>
              <a:gd name="T11" fmla="*/ 49 h 54"/>
              <a:gd name="T12" fmla="*/ 4 w 53"/>
              <a:gd name="T13" fmla="*/ 32 h 54"/>
              <a:gd name="T14" fmla="*/ 4 w 53"/>
              <a:gd name="T15" fmla="*/ 22 h 54"/>
              <a:gd name="T16" fmla="*/ 21 w 53"/>
              <a:gd name="T17" fmla="*/ 5 h 54"/>
              <a:gd name="T18" fmla="*/ 31 w 53"/>
              <a:gd name="T19"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31" y="5"/>
                </a:moveTo>
                <a:cubicBezTo>
                  <a:pt x="31" y="5"/>
                  <a:pt x="31" y="5"/>
                  <a:pt x="31" y="5"/>
                </a:cubicBezTo>
                <a:cubicBezTo>
                  <a:pt x="34" y="13"/>
                  <a:pt x="40" y="19"/>
                  <a:pt x="48" y="22"/>
                </a:cubicBezTo>
                <a:cubicBezTo>
                  <a:pt x="53" y="24"/>
                  <a:pt x="53" y="30"/>
                  <a:pt x="48" y="32"/>
                </a:cubicBezTo>
                <a:cubicBezTo>
                  <a:pt x="40" y="34"/>
                  <a:pt x="34" y="41"/>
                  <a:pt x="31" y="49"/>
                </a:cubicBezTo>
                <a:cubicBezTo>
                  <a:pt x="29" y="54"/>
                  <a:pt x="23" y="54"/>
                  <a:pt x="21" y="49"/>
                </a:cubicBezTo>
                <a:cubicBezTo>
                  <a:pt x="19" y="41"/>
                  <a:pt x="12" y="34"/>
                  <a:pt x="4" y="32"/>
                </a:cubicBezTo>
                <a:cubicBezTo>
                  <a:pt x="0" y="30"/>
                  <a:pt x="0" y="24"/>
                  <a:pt x="4" y="22"/>
                </a:cubicBezTo>
                <a:cubicBezTo>
                  <a:pt x="12" y="19"/>
                  <a:pt x="19" y="13"/>
                  <a:pt x="21" y="5"/>
                </a:cubicBezTo>
                <a:cubicBezTo>
                  <a:pt x="23" y="0"/>
                  <a:pt x="29" y="0"/>
                  <a:pt x="31"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5"/>
          <p:cNvSpPr>
            <a:spLocks/>
          </p:cNvSpPr>
          <p:nvPr/>
        </p:nvSpPr>
        <p:spPr bwMode="auto">
          <a:xfrm>
            <a:off x="3391467" y="4027857"/>
            <a:ext cx="345559" cy="351222"/>
          </a:xfrm>
          <a:custGeom>
            <a:avLst/>
            <a:gdLst>
              <a:gd name="T0" fmla="*/ 31 w 53"/>
              <a:gd name="T1" fmla="*/ 5 h 54"/>
              <a:gd name="T2" fmla="*/ 31 w 53"/>
              <a:gd name="T3" fmla="*/ 5 h 54"/>
              <a:gd name="T4" fmla="*/ 48 w 53"/>
              <a:gd name="T5" fmla="*/ 22 h 54"/>
              <a:gd name="T6" fmla="*/ 48 w 53"/>
              <a:gd name="T7" fmla="*/ 32 h 54"/>
              <a:gd name="T8" fmla="*/ 31 w 53"/>
              <a:gd name="T9" fmla="*/ 49 h 54"/>
              <a:gd name="T10" fmla="*/ 21 w 53"/>
              <a:gd name="T11" fmla="*/ 49 h 54"/>
              <a:gd name="T12" fmla="*/ 4 w 53"/>
              <a:gd name="T13" fmla="*/ 32 h 54"/>
              <a:gd name="T14" fmla="*/ 4 w 53"/>
              <a:gd name="T15" fmla="*/ 22 h 54"/>
              <a:gd name="T16" fmla="*/ 21 w 53"/>
              <a:gd name="T17" fmla="*/ 5 h 54"/>
              <a:gd name="T18" fmla="*/ 31 w 53"/>
              <a:gd name="T19"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31" y="5"/>
                </a:moveTo>
                <a:cubicBezTo>
                  <a:pt x="31" y="5"/>
                  <a:pt x="31" y="5"/>
                  <a:pt x="31" y="5"/>
                </a:cubicBezTo>
                <a:cubicBezTo>
                  <a:pt x="34" y="13"/>
                  <a:pt x="40" y="19"/>
                  <a:pt x="48" y="22"/>
                </a:cubicBezTo>
                <a:cubicBezTo>
                  <a:pt x="53" y="24"/>
                  <a:pt x="53" y="30"/>
                  <a:pt x="48" y="32"/>
                </a:cubicBezTo>
                <a:cubicBezTo>
                  <a:pt x="40" y="34"/>
                  <a:pt x="34" y="41"/>
                  <a:pt x="31" y="49"/>
                </a:cubicBezTo>
                <a:cubicBezTo>
                  <a:pt x="29" y="54"/>
                  <a:pt x="23" y="54"/>
                  <a:pt x="21" y="49"/>
                </a:cubicBezTo>
                <a:cubicBezTo>
                  <a:pt x="19" y="41"/>
                  <a:pt x="12" y="34"/>
                  <a:pt x="4" y="32"/>
                </a:cubicBezTo>
                <a:cubicBezTo>
                  <a:pt x="0" y="30"/>
                  <a:pt x="0" y="24"/>
                  <a:pt x="4" y="22"/>
                </a:cubicBezTo>
                <a:cubicBezTo>
                  <a:pt x="12" y="19"/>
                  <a:pt x="19" y="13"/>
                  <a:pt x="21" y="5"/>
                </a:cubicBezTo>
                <a:cubicBezTo>
                  <a:pt x="23" y="0"/>
                  <a:pt x="29" y="0"/>
                  <a:pt x="31"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文本框 1">
            <a:extLst>
              <a:ext uri="{FF2B5EF4-FFF2-40B4-BE49-F238E27FC236}">
                <a16:creationId xmlns:a16="http://schemas.microsoft.com/office/drawing/2014/main" id="{A0D8CF79-E6C5-BC45-92D0-585664069729}"/>
              </a:ext>
            </a:extLst>
          </p:cNvPr>
          <p:cNvSpPr txBox="1"/>
          <p:nvPr/>
        </p:nvSpPr>
        <p:spPr>
          <a:xfrm>
            <a:off x="4492084" y="3741803"/>
            <a:ext cx="3589444" cy="923330"/>
          </a:xfrm>
          <a:prstGeom prst="rect">
            <a:avLst/>
          </a:prstGeom>
          <a:noFill/>
        </p:spPr>
        <p:txBody>
          <a:bodyPr wrap="none" rtlCol="0">
            <a:spAutoFit/>
          </a:bodyPr>
          <a:lstStyle/>
          <a:p>
            <a:r>
              <a:rPr kumimoji="1" lang="zh-Hans" altLang="en-US" sz="5400" b="1" dirty="0">
                <a:solidFill>
                  <a:schemeClr val="bg1"/>
                </a:solidFill>
                <a:latin typeface="HanziPen SC" panose="03000300000000000000" pitchFamily="66" charset="-122"/>
                <a:ea typeface="HanziPen SC" panose="03000300000000000000" pitchFamily="66" charset="-122"/>
              </a:rPr>
              <a:t>潮汐   </a:t>
            </a:r>
            <a:r>
              <a:rPr kumimoji="1" lang="en-US" altLang="zh-Hans" sz="5400" b="1" dirty="0">
                <a:solidFill>
                  <a:schemeClr val="bg1"/>
                </a:solidFill>
                <a:latin typeface="HanziPen SC" panose="03000300000000000000" pitchFamily="66" charset="-122"/>
                <a:ea typeface="HanziPen SC" panose="03000300000000000000" pitchFamily="66" charset="-122"/>
              </a:rPr>
              <a:t>Tide</a:t>
            </a:r>
            <a:endParaRPr kumimoji="1" lang="zh-CN" altLang="en-US" sz="5400" b="1" dirty="0">
              <a:solidFill>
                <a:schemeClr val="bg1"/>
              </a:solidFill>
              <a:latin typeface="HanziPen SC" panose="03000300000000000000" pitchFamily="66" charset="-122"/>
              <a:ea typeface="HanziPen SC" panose="03000300000000000000" pitchFamily="66" charset="-122"/>
            </a:endParaRPr>
          </a:p>
        </p:txBody>
      </p:sp>
      <p:sp>
        <p:nvSpPr>
          <p:cNvPr id="3" name="文本框 2"/>
          <p:cNvSpPr txBox="1"/>
          <p:nvPr/>
        </p:nvSpPr>
        <p:spPr>
          <a:xfrm>
            <a:off x="3027872" y="5401591"/>
            <a:ext cx="6323163" cy="369332"/>
          </a:xfrm>
          <a:prstGeom prst="rect">
            <a:avLst/>
          </a:prstGeom>
          <a:noFill/>
        </p:spPr>
        <p:txBody>
          <a:bodyPr wrap="square" rtlCol="0">
            <a:spAutoFit/>
          </a:bodyPr>
          <a:lstStyle/>
          <a:p>
            <a:r>
              <a:rPr lang="zh-CN" altLang="en-US" dirty="0" smtClean="0">
                <a:solidFill>
                  <a:schemeClr val="bg1">
                    <a:lumMod val="95000"/>
                  </a:schemeClr>
                </a:solidFill>
              </a:rPr>
              <a:t>小组成员：陈炳生、蔡旭、兰泽红、张鼎、高战立、李鑫超</a:t>
            </a:r>
            <a:endParaRPr lang="zh-CN" altLang="en-US" dirty="0">
              <a:solidFill>
                <a:schemeClr val="bg1">
                  <a:lumMod val="95000"/>
                </a:schemeClr>
              </a:solidFill>
            </a:endParaRPr>
          </a:p>
        </p:txBody>
      </p:sp>
    </p:spTree>
    <p:extLst>
      <p:ext uri="{BB962C8B-B14F-4D97-AF65-F5344CB8AC3E}">
        <p14:creationId xmlns:p14="http://schemas.microsoft.com/office/powerpoint/2010/main" val="1447295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3087743" y="3278099"/>
            <a:ext cx="5676900" cy="656792"/>
          </a:xfrm>
        </p:spPr>
        <p:txBody>
          <a:bodyPr>
            <a:normAutofit fontScale="90000"/>
          </a:bodyPr>
          <a:lstStyle/>
          <a:p>
            <a:r>
              <a:rPr lang="zh-Hans" altLang="en-US" sz="4400" dirty="0">
                <a:latin typeface="LingWai SC Medium" panose="03050602040302020204" pitchFamily="66" charset="-122"/>
                <a:ea typeface="LingWai SC Medium" panose="03050602040302020204" pitchFamily="66" charset="-122"/>
                <a:cs typeface="LingWai SC Medium" panose="03050602040302020204" pitchFamily="66" charset="-122"/>
              </a:rPr>
              <a:t>功    能</a:t>
            </a:r>
            <a:r>
              <a:rPr lang="en-US" altLang="zh-Hans" dirty="0"/>
              <a:t/>
            </a:r>
            <a:br>
              <a:rPr lang="en-US" altLang="zh-Hans" dirty="0"/>
            </a:br>
            <a:endParaRPr lang="zh-CN" altLang="en-US" b="0" dirty="0"/>
          </a:p>
        </p:txBody>
      </p:sp>
      <p:sp>
        <p:nvSpPr>
          <p:cNvPr id="4" name="文本框 3">
            <a:extLst>
              <a:ext uri="{FF2B5EF4-FFF2-40B4-BE49-F238E27FC236}">
                <a16:creationId xmlns:a16="http://schemas.microsoft.com/office/drawing/2014/main" id="{04F69230-F3A6-4586-9371-A858F4763E9F}"/>
              </a:ext>
            </a:extLst>
          </p:cNvPr>
          <p:cNvSpPr txBox="1"/>
          <p:nvPr/>
        </p:nvSpPr>
        <p:spPr>
          <a:xfrm>
            <a:off x="5463494" y="1724312"/>
            <a:ext cx="925398" cy="804601"/>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a:t>
            </a:r>
            <a:endParaRPr lang="zh-CN" altLang="en-US" dirty="0"/>
          </a:p>
        </p:txBody>
      </p:sp>
      <p:sp>
        <p:nvSpPr>
          <p:cNvPr id="4" name="灯片编号占位符 3"/>
          <p:cNvSpPr>
            <a:spLocks noGrp="1"/>
          </p:cNvSpPr>
          <p:nvPr>
            <p:ph type="sldNum" sz="quarter" idx="12"/>
          </p:nvPr>
        </p:nvSpPr>
        <p:spPr>
          <a:xfrm>
            <a:off x="8469410" y="6119693"/>
            <a:ext cx="2909888" cy="206381"/>
          </a:xfrm>
        </p:spPr>
        <p:txBody>
          <a:bodyPr/>
          <a:lstStyle/>
          <a:p>
            <a:fld id="{5DD3DB80-B894-403A-B48E-6FDC1A72010E}" type="slidenum">
              <a:rPr lang="zh-CN" altLang="en-US" smtClean="0"/>
              <a:pPr/>
              <a:t>3</a:t>
            </a:fld>
            <a:endParaRPr lang="zh-CN" altLang="en-US"/>
          </a:p>
        </p:txBody>
      </p:sp>
      <p:grpSp>
        <p:nvGrpSpPr>
          <p:cNvPr id="5" name="4c536999-aee8-4c7f-a1f0-8894fd67c07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01018" y="636878"/>
            <a:ext cx="10819469" cy="5887201"/>
            <a:chOff x="761253" y="588597"/>
            <a:chExt cx="10819469" cy="5887201"/>
          </a:xfrm>
        </p:grpSpPr>
        <p:cxnSp>
          <p:nvCxnSpPr>
            <p:cNvPr id="6" name="肘形连接符 5">
              <a:extLst>
                <a:ext uri="{FF2B5EF4-FFF2-40B4-BE49-F238E27FC236}">
                  <a16:creationId xmlns:a16="http://schemas.microsoft.com/office/drawing/2014/main" id="{BA9AFDCD-F4CD-4418-9F4D-F17290B07ABE}"/>
                </a:ext>
              </a:extLst>
            </p:cNvPr>
            <p:cNvCxnSpPr>
              <a:cxnSpLocks/>
              <a:endCxn id="125" idx="2"/>
            </p:cNvCxnSpPr>
            <p:nvPr/>
          </p:nvCxnSpPr>
          <p:spPr>
            <a:xfrm>
              <a:off x="3522962" y="3877365"/>
              <a:ext cx="3034931" cy="901073"/>
            </a:xfrm>
            <a:prstGeom prst="bentConnector3">
              <a:avLst>
                <a:gd name="adj1" fmla="val 50000"/>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ïṡlíḑê">
              <a:extLst>
                <a:ext uri="{FF2B5EF4-FFF2-40B4-BE49-F238E27FC236}">
                  <a16:creationId xmlns:a16="http://schemas.microsoft.com/office/drawing/2014/main" id="{70369B52-01B5-4350-A11A-01E3C2584559}"/>
                </a:ext>
              </a:extLst>
            </p:cNvPr>
            <p:cNvGrpSpPr/>
            <p:nvPr/>
          </p:nvGrpSpPr>
          <p:grpSpPr>
            <a:xfrm>
              <a:off x="761253" y="1040531"/>
              <a:ext cx="3661643" cy="3761661"/>
              <a:chOff x="831000" y="1038184"/>
              <a:chExt cx="3661643" cy="3761661"/>
            </a:xfrm>
            <a:solidFill>
              <a:schemeClr val="bg1">
                <a:lumMod val="95000"/>
              </a:schemeClr>
            </a:solidFill>
          </p:grpSpPr>
          <p:sp>
            <p:nvSpPr>
              <p:cNvPr id="32" name="iSľïḋê">
                <a:extLst>
                  <a:ext uri="{FF2B5EF4-FFF2-40B4-BE49-F238E27FC236}">
                    <a16:creationId xmlns:a16="http://schemas.microsoft.com/office/drawing/2014/main" id="{4012295D-358B-44D8-A6CA-FD5C9C568FE5}"/>
                  </a:ext>
                </a:extLst>
              </p:cNvPr>
              <p:cNvSpPr/>
              <p:nvPr/>
            </p:nvSpPr>
            <p:spPr bwMode="auto">
              <a:xfrm>
                <a:off x="1905203" y="2607276"/>
                <a:ext cx="1810688" cy="1337883"/>
              </a:xfrm>
              <a:custGeom>
                <a:avLst/>
                <a:gdLst>
                  <a:gd name="T0" fmla="*/ 8318 w 11152"/>
                  <a:gd name="T1" fmla="*/ 1102 h 8242"/>
                  <a:gd name="T2" fmla="*/ 8411 w 11152"/>
                  <a:gd name="T3" fmla="*/ 787 h 8242"/>
                  <a:gd name="T4" fmla="*/ 8442 w 11152"/>
                  <a:gd name="T5" fmla="*/ 374 h 8242"/>
                  <a:gd name="T6" fmla="*/ 8371 w 11152"/>
                  <a:gd name="T7" fmla="*/ 124 h 8242"/>
                  <a:gd name="T8" fmla="*/ 8710 w 11152"/>
                  <a:gd name="T9" fmla="*/ 11 h 8242"/>
                  <a:gd name="T10" fmla="*/ 9052 w 11152"/>
                  <a:gd name="T11" fmla="*/ 44 h 8242"/>
                  <a:gd name="T12" fmla="*/ 9237 w 11152"/>
                  <a:gd name="T13" fmla="*/ 158 h 8242"/>
                  <a:gd name="T14" fmla="*/ 9390 w 11152"/>
                  <a:gd name="T15" fmla="*/ 370 h 8242"/>
                  <a:gd name="T16" fmla="*/ 9656 w 11152"/>
                  <a:gd name="T17" fmla="*/ 690 h 8242"/>
                  <a:gd name="T18" fmla="*/ 9884 w 11152"/>
                  <a:gd name="T19" fmla="*/ 982 h 8242"/>
                  <a:gd name="T20" fmla="*/ 10107 w 11152"/>
                  <a:gd name="T21" fmla="*/ 1001 h 8242"/>
                  <a:gd name="T22" fmla="*/ 10335 w 11152"/>
                  <a:gd name="T23" fmla="*/ 1162 h 8242"/>
                  <a:gd name="T24" fmla="*/ 10436 w 11152"/>
                  <a:gd name="T25" fmla="*/ 1354 h 8242"/>
                  <a:gd name="T26" fmla="*/ 10763 w 11152"/>
                  <a:gd name="T27" fmla="*/ 1427 h 8242"/>
                  <a:gd name="T28" fmla="*/ 10988 w 11152"/>
                  <a:gd name="T29" fmla="*/ 1195 h 8242"/>
                  <a:gd name="T30" fmla="*/ 11111 w 11152"/>
                  <a:gd name="T31" fmla="*/ 1474 h 8242"/>
                  <a:gd name="T32" fmla="*/ 11127 w 11152"/>
                  <a:gd name="T33" fmla="*/ 1758 h 8242"/>
                  <a:gd name="T34" fmla="*/ 11105 w 11152"/>
                  <a:gd name="T35" fmla="*/ 2027 h 8242"/>
                  <a:gd name="T36" fmla="*/ 10821 w 11152"/>
                  <a:gd name="T37" fmla="*/ 2177 h 8242"/>
                  <a:gd name="T38" fmla="*/ 10908 w 11152"/>
                  <a:gd name="T39" fmla="*/ 2626 h 8242"/>
                  <a:gd name="T40" fmla="*/ 10073 w 11152"/>
                  <a:gd name="T41" fmla="*/ 3563 h 8242"/>
                  <a:gd name="T42" fmla="*/ 9662 w 11152"/>
                  <a:gd name="T43" fmla="*/ 3805 h 8242"/>
                  <a:gd name="T44" fmla="*/ 9666 w 11152"/>
                  <a:gd name="T45" fmla="*/ 3711 h 8242"/>
                  <a:gd name="T46" fmla="*/ 9673 w 11152"/>
                  <a:gd name="T47" fmla="*/ 3436 h 8242"/>
                  <a:gd name="T48" fmla="*/ 9281 w 11152"/>
                  <a:gd name="T49" fmla="*/ 3565 h 8242"/>
                  <a:gd name="T50" fmla="*/ 8977 w 11152"/>
                  <a:gd name="T51" fmla="*/ 3876 h 8242"/>
                  <a:gd name="T52" fmla="*/ 9222 w 11152"/>
                  <a:gd name="T53" fmla="*/ 4096 h 8242"/>
                  <a:gd name="T54" fmla="*/ 9496 w 11152"/>
                  <a:gd name="T55" fmla="*/ 4107 h 8242"/>
                  <a:gd name="T56" fmla="*/ 9893 w 11152"/>
                  <a:gd name="T57" fmla="*/ 4177 h 8242"/>
                  <a:gd name="T58" fmla="*/ 9675 w 11152"/>
                  <a:gd name="T59" fmla="*/ 4346 h 8242"/>
                  <a:gd name="T60" fmla="*/ 9465 w 11152"/>
                  <a:gd name="T61" fmla="*/ 4597 h 8242"/>
                  <a:gd name="T62" fmla="*/ 9749 w 11152"/>
                  <a:gd name="T63" fmla="*/ 5132 h 8242"/>
                  <a:gd name="T64" fmla="*/ 9835 w 11152"/>
                  <a:gd name="T65" fmla="*/ 5418 h 8242"/>
                  <a:gd name="T66" fmla="*/ 9536 w 11152"/>
                  <a:gd name="T67" fmla="*/ 5377 h 8242"/>
                  <a:gd name="T68" fmla="*/ 9965 w 11152"/>
                  <a:gd name="T69" fmla="*/ 5700 h 8242"/>
                  <a:gd name="T70" fmla="*/ 9962 w 11152"/>
                  <a:gd name="T71" fmla="*/ 5773 h 8242"/>
                  <a:gd name="T72" fmla="*/ 10114 w 11152"/>
                  <a:gd name="T73" fmla="*/ 5904 h 8242"/>
                  <a:gd name="T74" fmla="*/ 10075 w 11152"/>
                  <a:gd name="T75" fmla="*/ 6070 h 8242"/>
                  <a:gd name="T76" fmla="*/ 9999 w 11152"/>
                  <a:gd name="T77" fmla="*/ 6268 h 8242"/>
                  <a:gd name="T78" fmla="*/ 9950 w 11152"/>
                  <a:gd name="T79" fmla="*/ 6474 h 8242"/>
                  <a:gd name="T80" fmla="*/ 9841 w 11152"/>
                  <a:gd name="T81" fmla="*/ 6631 h 8242"/>
                  <a:gd name="T82" fmla="*/ 9839 w 11152"/>
                  <a:gd name="T83" fmla="*/ 6827 h 8242"/>
                  <a:gd name="T84" fmla="*/ 9723 w 11152"/>
                  <a:gd name="T85" fmla="*/ 6878 h 8242"/>
                  <a:gd name="T86" fmla="*/ 9605 w 11152"/>
                  <a:gd name="T87" fmla="*/ 7048 h 8242"/>
                  <a:gd name="T88" fmla="*/ 9486 w 11152"/>
                  <a:gd name="T89" fmla="*/ 7163 h 8242"/>
                  <a:gd name="T90" fmla="*/ 9277 w 11152"/>
                  <a:gd name="T91" fmla="*/ 7357 h 8242"/>
                  <a:gd name="T92" fmla="*/ 9025 w 11152"/>
                  <a:gd name="T93" fmla="*/ 7437 h 8242"/>
                  <a:gd name="T94" fmla="*/ 8853 w 11152"/>
                  <a:gd name="T95" fmla="*/ 7487 h 8242"/>
                  <a:gd name="T96" fmla="*/ 8520 w 11152"/>
                  <a:gd name="T97" fmla="*/ 7619 h 8242"/>
                  <a:gd name="T98" fmla="*/ 8402 w 11152"/>
                  <a:gd name="T99" fmla="*/ 7675 h 8242"/>
                  <a:gd name="T100" fmla="*/ 8330 w 11152"/>
                  <a:gd name="T101" fmla="*/ 7816 h 8242"/>
                  <a:gd name="T102" fmla="*/ 8151 w 11152"/>
                  <a:gd name="T103" fmla="*/ 7609 h 8242"/>
                  <a:gd name="T104" fmla="*/ 6860 w 11152"/>
                  <a:gd name="T105" fmla="*/ 7778 h 8242"/>
                  <a:gd name="T106" fmla="*/ 9512 w 11152"/>
                  <a:gd name="T107" fmla="*/ 7204 h 8242"/>
                  <a:gd name="T108" fmla="*/ 10150 w 11152"/>
                  <a:gd name="T109" fmla="*/ 5792 h 8242"/>
                  <a:gd name="T110" fmla="*/ 10164 w 11152"/>
                  <a:gd name="T111" fmla="*/ 7514 h 8242"/>
                  <a:gd name="T112" fmla="*/ 10286 w 11152"/>
                  <a:gd name="T113" fmla="*/ 6902 h 8242"/>
                  <a:gd name="T114" fmla="*/ 10025 w 11152"/>
                  <a:gd name="T115" fmla="*/ 7062 h 8242"/>
                  <a:gd name="T116" fmla="*/ 10137 w 11152"/>
                  <a:gd name="T117" fmla="*/ 7494 h 8242"/>
                  <a:gd name="T118" fmla="*/ 8311 w 11152"/>
                  <a:gd name="T119" fmla="*/ 7901 h 8242"/>
                  <a:gd name="T120" fmla="*/ 8344 w 11152"/>
                  <a:gd name="T121" fmla="*/ 8231 h 8242"/>
                  <a:gd name="T122" fmla="*/ 8462 w 11152"/>
                  <a:gd name="T123" fmla="*/ 7879 h 8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52" h="8242">
                    <a:moveTo>
                      <a:pt x="3380" y="1747"/>
                    </a:moveTo>
                    <a:lnTo>
                      <a:pt x="3429" y="1747"/>
                    </a:lnTo>
                    <a:lnTo>
                      <a:pt x="3464" y="1759"/>
                    </a:lnTo>
                    <a:lnTo>
                      <a:pt x="3493" y="1760"/>
                    </a:lnTo>
                    <a:lnTo>
                      <a:pt x="5000" y="1805"/>
                    </a:lnTo>
                    <a:lnTo>
                      <a:pt x="7682" y="1513"/>
                    </a:lnTo>
                    <a:lnTo>
                      <a:pt x="8013" y="1168"/>
                    </a:lnTo>
                    <a:lnTo>
                      <a:pt x="8082" y="1144"/>
                    </a:lnTo>
                    <a:lnTo>
                      <a:pt x="8106" y="1148"/>
                    </a:lnTo>
                    <a:lnTo>
                      <a:pt x="8111" y="1161"/>
                    </a:lnTo>
                    <a:lnTo>
                      <a:pt x="8142" y="1155"/>
                    </a:lnTo>
                    <a:lnTo>
                      <a:pt x="8193" y="1162"/>
                    </a:lnTo>
                    <a:lnTo>
                      <a:pt x="8217" y="1182"/>
                    </a:lnTo>
                    <a:lnTo>
                      <a:pt x="8237" y="1179"/>
                    </a:lnTo>
                    <a:lnTo>
                      <a:pt x="8318" y="1102"/>
                    </a:lnTo>
                    <a:lnTo>
                      <a:pt x="8357" y="1074"/>
                    </a:lnTo>
                    <a:lnTo>
                      <a:pt x="8418" y="1064"/>
                    </a:lnTo>
                    <a:lnTo>
                      <a:pt x="8444" y="1038"/>
                    </a:lnTo>
                    <a:lnTo>
                      <a:pt x="8455" y="1006"/>
                    </a:lnTo>
                    <a:lnTo>
                      <a:pt x="8447" y="971"/>
                    </a:lnTo>
                    <a:lnTo>
                      <a:pt x="8435" y="962"/>
                    </a:lnTo>
                    <a:lnTo>
                      <a:pt x="8421" y="973"/>
                    </a:lnTo>
                    <a:lnTo>
                      <a:pt x="8408" y="962"/>
                    </a:lnTo>
                    <a:lnTo>
                      <a:pt x="8392" y="959"/>
                    </a:lnTo>
                    <a:lnTo>
                      <a:pt x="8389" y="912"/>
                    </a:lnTo>
                    <a:lnTo>
                      <a:pt x="8398" y="898"/>
                    </a:lnTo>
                    <a:lnTo>
                      <a:pt x="8397" y="848"/>
                    </a:lnTo>
                    <a:lnTo>
                      <a:pt x="8385" y="817"/>
                    </a:lnTo>
                    <a:lnTo>
                      <a:pt x="8391" y="798"/>
                    </a:lnTo>
                    <a:lnTo>
                      <a:pt x="8411" y="787"/>
                    </a:lnTo>
                    <a:lnTo>
                      <a:pt x="8415" y="755"/>
                    </a:lnTo>
                    <a:lnTo>
                      <a:pt x="8395" y="733"/>
                    </a:lnTo>
                    <a:lnTo>
                      <a:pt x="8390" y="696"/>
                    </a:lnTo>
                    <a:lnTo>
                      <a:pt x="8396" y="678"/>
                    </a:lnTo>
                    <a:lnTo>
                      <a:pt x="8379" y="649"/>
                    </a:lnTo>
                    <a:lnTo>
                      <a:pt x="8381" y="621"/>
                    </a:lnTo>
                    <a:lnTo>
                      <a:pt x="8400" y="586"/>
                    </a:lnTo>
                    <a:lnTo>
                      <a:pt x="8422" y="569"/>
                    </a:lnTo>
                    <a:lnTo>
                      <a:pt x="8429" y="530"/>
                    </a:lnTo>
                    <a:lnTo>
                      <a:pt x="8452" y="496"/>
                    </a:lnTo>
                    <a:lnTo>
                      <a:pt x="8472" y="480"/>
                    </a:lnTo>
                    <a:lnTo>
                      <a:pt x="8474" y="439"/>
                    </a:lnTo>
                    <a:lnTo>
                      <a:pt x="8467" y="419"/>
                    </a:lnTo>
                    <a:lnTo>
                      <a:pt x="8467" y="393"/>
                    </a:lnTo>
                    <a:lnTo>
                      <a:pt x="8442" y="374"/>
                    </a:lnTo>
                    <a:lnTo>
                      <a:pt x="8429" y="342"/>
                    </a:lnTo>
                    <a:lnTo>
                      <a:pt x="8404" y="301"/>
                    </a:lnTo>
                    <a:lnTo>
                      <a:pt x="8384" y="296"/>
                    </a:lnTo>
                    <a:lnTo>
                      <a:pt x="8360" y="307"/>
                    </a:lnTo>
                    <a:lnTo>
                      <a:pt x="8322" y="330"/>
                    </a:lnTo>
                    <a:lnTo>
                      <a:pt x="8305" y="327"/>
                    </a:lnTo>
                    <a:lnTo>
                      <a:pt x="8293" y="314"/>
                    </a:lnTo>
                    <a:lnTo>
                      <a:pt x="8293" y="272"/>
                    </a:lnTo>
                    <a:lnTo>
                      <a:pt x="8305" y="257"/>
                    </a:lnTo>
                    <a:lnTo>
                      <a:pt x="8305" y="240"/>
                    </a:lnTo>
                    <a:lnTo>
                      <a:pt x="8318" y="222"/>
                    </a:lnTo>
                    <a:lnTo>
                      <a:pt x="8327" y="190"/>
                    </a:lnTo>
                    <a:lnTo>
                      <a:pt x="8353" y="161"/>
                    </a:lnTo>
                    <a:lnTo>
                      <a:pt x="8353" y="140"/>
                    </a:lnTo>
                    <a:lnTo>
                      <a:pt x="8371" y="124"/>
                    </a:lnTo>
                    <a:lnTo>
                      <a:pt x="8416" y="118"/>
                    </a:lnTo>
                    <a:lnTo>
                      <a:pt x="8436" y="111"/>
                    </a:lnTo>
                    <a:lnTo>
                      <a:pt x="8459" y="110"/>
                    </a:lnTo>
                    <a:lnTo>
                      <a:pt x="8465" y="104"/>
                    </a:lnTo>
                    <a:lnTo>
                      <a:pt x="8490" y="106"/>
                    </a:lnTo>
                    <a:lnTo>
                      <a:pt x="8515" y="96"/>
                    </a:lnTo>
                    <a:lnTo>
                      <a:pt x="8529" y="69"/>
                    </a:lnTo>
                    <a:lnTo>
                      <a:pt x="8558" y="69"/>
                    </a:lnTo>
                    <a:lnTo>
                      <a:pt x="8578" y="47"/>
                    </a:lnTo>
                    <a:lnTo>
                      <a:pt x="8615" y="54"/>
                    </a:lnTo>
                    <a:lnTo>
                      <a:pt x="8637" y="50"/>
                    </a:lnTo>
                    <a:lnTo>
                      <a:pt x="8671" y="51"/>
                    </a:lnTo>
                    <a:lnTo>
                      <a:pt x="8687" y="37"/>
                    </a:lnTo>
                    <a:lnTo>
                      <a:pt x="8700" y="37"/>
                    </a:lnTo>
                    <a:lnTo>
                      <a:pt x="8710" y="11"/>
                    </a:lnTo>
                    <a:lnTo>
                      <a:pt x="8759" y="5"/>
                    </a:lnTo>
                    <a:lnTo>
                      <a:pt x="8768" y="0"/>
                    </a:lnTo>
                    <a:lnTo>
                      <a:pt x="8788" y="5"/>
                    </a:lnTo>
                    <a:lnTo>
                      <a:pt x="8814" y="7"/>
                    </a:lnTo>
                    <a:lnTo>
                      <a:pt x="8838" y="25"/>
                    </a:lnTo>
                    <a:lnTo>
                      <a:pt x="8892" y="30"/>
                    </a:lnTo>
                    <a:lnTo>
                      <a:pt x="8915" y="48"/>
                    </a:lnTo>
                    <a:lnTo>
                      <a:pt x="8921" y="63"/>
                    </a:lnTo>
                    <a:lnTo>
                      <a:pt x="8960" y="63"/>
                    </a:lnTo>
                    <a:lnTo>
                      <a:pt x="8983" y="56"/>
                    </a:lnTo>
                    <a:lnTo>
                      <a:pt x="8993" y="67"/>
                    </a:lnTo>
                    <a:lnTo>
                      <a:pt x="9024" y="81"/>
                    </a:lnTo>
                    <a:lnTo>
                      <a:pt x="9038" y="75"/>
                    </a:lnTo>
                    <a:lnTo>
                      <a:pt x="9035" y="55"/>
                    </a:lnTo>
                    <a:lnTo>
                      <a:pt x="9052" y="44"/>
                    </a:lnTo>
                    <a:lnTo>
                      <a:pt x="9066" y="51"/>
                    </a:lnTo>
                    <a:lnTo>
                      <a:pt x="9091" y="51"/>
                    </a:lnTo>
                    <a:lnTo>
                      <a:pt x="9103" y="45"/>
                    </a:lnTo>
                    <a:lnTo>
                      <a:pt x="9121" y="65"/>
                    </a:lnTo>
                    <a:lnTo>
                      <a:pt x="9138" y="63"/>
                    </a:lnTo>
                    <a:lnTo>
                      <a:pt x="9161" y="71"/>
                    </a:lnTo>
                    <a:lnTo>
                      <a:pt x="9171" y="87"/>
                    </a:lnTo>
                    <a:lnTo>
                      <a:pt x="9167" y="104"/>
                    </a:lnTo>
                    <a:lnTo>
                      <a:pt x="9172" y="121"/>
                    </a:lnTo>
                    <a:lnTo>
                      <a:pt x="9191" y="123"/>
                    </a:lnTo>
                    <a:lnTo>
                      <a:pt x="9200" y="136"/>
                    </a:lnTo>
                    <a:lnTo>
                      <a:pt x="9217" y="121"/>
                    </a:lnTo>
                    <a:lnTo>
                      <a:pt x="9240" y="127"/>
                    </a:lnTo>
                    <a:lnTo>
                      <a:pt x="9246" y="142"/>
                    </a:lnTo>
                    <a:lnTo>
                      <a:pt x="9237" y="158"/>
                    </a:lnTo>
                    <a:lnTo>
                      <a:pt x="9245" y="174"/>
                    </a:lnTo>
                    <a:lnTo>
                      <a:pt x="9273" y="182"/>
                    </a:lnTo>
                    <a:lnTo>
                      <a:pt x="9289" y="179"/>
                    </a:lnTo>
                    <a:lnTo>
                      <a:pt x="9301" y="190"/>
                    </a:lnTo>
                    <a:lnTo>
                      <a:pt x="9301" y="207"/>
                    </a:lnTo>
                    <a:lnTo>
                      <a:pt x="9319" y="216"/>
                    </a:lnTo>
                    <a:lnTo>
                      <a:pt x="9330" y="236"/>
                    </a:lnTo>
                    <a:lnTo>
                      <a:pt x="9332" y="259"/>
                    </a:lnTo>
                    <a:lnTo>
                      <a:pt x="9340" y="280"/>
                    </a:lnTo>
                    <a:lnTo>
                      <a:pt x="9340" y="296"/>
                    </a:lnTo>
                    <a:lnTo>
                      <a:pt x="9348" y="308"/>
                    </a:lnTo>
                    <a:lnTo>
                      <a:pt x="9392" y="310"/>
                    </a:lnTo>
                    <a:lnTo>
                      <a:pt x="9396" y="329"/>
                    </a:lnTo>
                    <a:lnTo>
                      <a:pt x="9387" y="352"/>
                    </a:lnTo>
                    <a:lnTo>
                      <a:pt x="9390" y="370"/>
                    </a:lnTo>
                    <a:lnTo>
                      <a:pt x="9429" y="394"/>
                    </a:lnTo>
                    <a:lnTo>
                      <a:pt x="9443" y="423"/>
                    </a:lnTo>
                    <a:lnTo>
                      <a:pt x="9465" y="449"/>
                    </a:lnTo>
                    <a:lnTo>
                      <a:pt x="9471" y="474"/>
                    </a:lnTo>
                    <a:lnTo>
                      <a:pt x="9487" y="482"/>
                    </a:lnTo>
                    <a:lnTo>
                      <a:pt x="9499" y="511"/>
                    </a:lnTo>
                    <a:lnTo>
                      <a:pt x="9520" y="528"/>
                    </a:lnTo>
                    <a:lnTo>
                      <a:pt x="9519" y="542"/>
                    </a:lnTo>
                    <a:lnTo>
                      <a:pt x="9514" y="561"/>
                    </a:lnTo>
                    <a:lnTo>
                      <a:pt x="9524" y="567"/>
                    </a:lnTo>
                    <a:lnTo>
                      <a:pt x="9541" y="558"/>
                    </a:lnTo>
                    <a:lnTo>
                      <a:pt x="9557" y="585"/>
                    </a:lnTo>
                    <a:lnTo>
                      <a:pt x="9561" y="607"/>
                    </a:lnTo>
                    <a:lnTo>
                      <a:pt x="9594" y="650"/>
                    </a:lnTo>
                    <a:lnTo>
                      <a:pt x="9656" y="690"/>
                    </a:lnTo>
                    <a:lnTo>
                      <a:pt x="9666" y="722"/>
                    </a:lnTo>
                    <a:lnTo>
                      <a:pt x="9673" y="757"/>
                    </a:lnTo>
                    <a:lnTo>
                      <a:pt x="9686" y="767"/>
                    </a:lnTo>
                    <a:lnTo>
                      <a:pt x="9688" y="802"/>
                    </a:lnTo>
                    <a:lnTo>
                      <a:pt x="9707" y="813"/>
                    </a:lnTo>
                    <a:lnTo>
                      <a:pt x="9726" y="816"/>
                    </a:lnTo>
                    <a:lnTo>
                      <a:pt x="9733" y="846"/>
                    </a:lnTo>
                    <a:lnTo>
                      <a:pt x="9730" y="870"/>
                    </a:lnTo>
                    <a:lnTo>
                      <a:pt x="9748" y="903"/>
                    </a:lnTo>
                    <a:lnTo>
                      <a:pt x="9786" y="943"/>
                    </a:lnTo>
                    <a:lnTo>
                      <a:pt x="9815" y="952"/>
                    </a:lnTo>
                    <a:lnTo>
                      <a:pt x="9828" y="975"/>
                    </a:lnTo>
                    <a:lnTo>
                      <a:pt x="9849" y="979"/>
                    </a:lnTo>
                    <a:lnTo>
                      <a:pt x="9867" y="973"/>
                    </a:lnTo>
                    <a:lnTo>
                      <a:pt x="9884" y="982"/>
                    </a:lnTo>
                    <a:lnTo>
                      <a:pt x="9897" y="975"/>
                    </a:lnTo>
                    <a:lnTo>
                      <a:pt x="9933" y="980"/>
                    </a:lnTo>
                    <a:lnTo>
                      <a:pt x="9952" y="964"/>
                    </a:lnTo>
                    <a:lnTo>
                      <a:pt x="9975" y="964"/>
                    </a:lnTo>
                    <a:lnTo>
                      <a:pt x="9975" y="974"/>
                    </a:lnTo>
                    <a:lnTo>
                      <a:pt x="9961" y="988"/>
                    </a:lnTo>
                    <a:lnTo>
                      <a:pt x="9972" y="998"/>
                    </a:lnTo>
                    <a:lnTo>
                      <a:pt x="10010" y="1001"/>
                    </a:lnTo>
                    <a:lnTo>
                      <a:pt x="10028" y="1011"/>
                    </a:lnTo>
                    <a:lnTo>
                      <a:pt x="10039" y="1024"/>
                    </a:lnTo>
                    <a:lnTo>
                      <a:pt x="10060" y="1037"/>
                    </a:lnTo>
                    <a:lnTo>
                      <a:pt x="10065" y="1024"/>
                    </a:lnTo>
                    <a:lnTo>
                      <a:pt x="10082" y="1017"/>
                    </a:lnTo>
                    <a:lnTo>
                      <a:pt x="10100" y="1022"/>
                    </a:lnTo>
                    <a:lnTo>
                      <a:pt x="10107" y="1001"/>
                    </a:lnTo>
                    <a:lnTo>
                      <a:pt x="10124" y="999"/>
                    </a:lnTo>
                    <a:lnTo>
                      <a:pt x="10137" y="1012"/>
                    </a:lnTo>
                    <a:lnTo>
                      <a:pt x="10144" y="1031"/>
                    </a:lnTo>
                    <a:lnTo>
                      <a:pt x="10161" y="1052"/>
                    </a:lnTo>
                    <a:lnTo>
                      <a:pt x="10180" y="1054"/>
                    </a:lnTo>
                    <a:lnTo>
                      <a:pt x="10185" y="1070"/>
                    </a:lnTo>
                    <a:lnTo>
                      <a:pt x="10204" y="1086"/>
                    </a:lnTo>
                    <a:lnTo>
                      <a:pt x="10213" y="1085"/>
                    </a:lnTo>
                    <a:lnTo>
                      <a:pt x="10228" y="1101"/>
                    </a:lnTo>
                    <a:lnTo>
                      <a:pt x="10232" y="1118"/>
                    </a:lnTo>
                    <a:lnTo>
                      <a:pt x="10269" y="1134"/>
                    </a:lnTo>
                    <a:lnTo>
                      <a:pt x="10278" y="1142"/>
                    </a:lnTo>
                    <a:lnTo>
                      <a:pt x="10294" y="1144"/>
                    </a:lnTo>
                    <a:lnTo>
                      <a:pt x="10312" y="1158"/>
                    </a:lnTo>
                    <a:lnTo>
                      <a:pt x="10335" y="1162"/>
                    </a:lnTo>
                    <a:lnTo>
                      <a:pt x="10354" y="1157"/>
                    </a:lnTo>
                    <a:lnTo>
                      <a:pt x="10373" y="1155"/>
                    </a:lnTo>
                    <a:lnTo>
                      <a:pt x="10392" y="1141"/>
                    </a:lnTo>
                    <a:lnTo>
                      <a:pt x="10405" y="1138"/>
                    </a:lnTo>
                    <a:lnTo>
                      <a:pt x="10418" y="1144"/>
                    </a:lnTo>
                    <a:lnTo>
                      <a:pt x="10414" y="1167"/>
                    </a:lnTo>
                    <a:lnTo>
                      <a:pt x="10400" y="1187"/>
                    </a:lnTo>
                    <a:lnTo>
                      <a:pt x="10401" y="1211"/>
                    </a:lnTo>
                    <a:lnTo>
                      <a:pt x="10404" y="1231"/>
                    </a:lnTo>
                    <a:lnTo>
                      <a:pt x="10432" y="1229"/>
                    </a:lnTo>
                    <a:lnTo>
                      <a:pt x="10439" y="1259"/>
                    </a:lnTo>
                    <a:lnTo>
                      <a:pt x="10449" y="1287"/>
                    </a:lnTo>
                    <a:lnTo>
                      <a:pt x="10444" y="1319"/>
                    </a:lnTo>
                    <a:lnTo>
                      <a:pt x="10436" y="1329"/>
                    </a:lnTo>
                    <a:lnTo>
                      <a:pt x="10436" y="1354"/>
                    </a:lnTo>
                    <a:lnTo>
                      <a:pt x="10469" y="1395"/>
                    </a:lnTo>
                    <a:lnTo>
                      <a:pt x="10483" y="1404"/>
                    </a:lnTo>
                    <a:lnTo>
                      <a:pt x="10511" y="1438"/>
                    </a:lnTo>
                    <a:lnTo>
                      <a:pt x="10519" y="1456"/>
                    </a:lnTo>
                    <a:lnTo>
                      <a:pt x="10546" y="1449"/>
                    </a:lnTo>
                    <a:lnTo>
                      <a:pt x="10568" y="1432"/>
                    </a:lnTo>
                    <a:lnTo>
                      <a:pt x="10593" y="1432"/>
                    </a:lnTo>
                    <a:lnTo>
                      <a:pt x="10608" y="1455"/>
                    </a:lnTo>
                    <a:lnTo>
                      <a:pt x="10617" y="1477"/>
                    </a:lnTo>
                    <a:lnTo>
                      <a:pt x="10638" y="1470"/>
                    </a:lnTo>
                    <a:lnTo>
                      <a:pt x="10652" y="1456"/>
                    </a:lnTo>
                    <a:lnTo>
                      <a:pt x="10676" y="1462"/>
                    </a:lnTo>
                    <a:lnTo>
                      <a:pt x="10693" y="1456"/>
                    </a:lnTo>
                    <a:lnTo>
                      <a:pt x="10741" y="1447"/>
                    </a:lnTo>
                    <a:lnTo>
                      <a:pt x="10763" y="1427"/>
                    </a:lnTo>
                    <a:lnTo>
                      <a:pt x="10780" y="1419"/>
                    </a:lnTo>
                    <a:lnTo>
                      <a:pt x="10778" y="1400"/>
                    </a:lnTo>
                    <a:lnTo>
                      <a:pt x="10786" y="1368"/>
                    </a:lnTo>
                    <a:lnTo>
                      <a:pt x="10809" y="1357"/>
                    </a:lnTo>
                    <a:lnTo>
                      <a:pt x="10809" y="1330"/>
                    </a:lnTo>
                    <a:lnTo>
                      <a:pt x="10819" y="1305"/>
                    </a:lnTo>
                    <a:lnTo>
                      <a:pt x="10841" y="1302"/>
                    </a:lnTo>
                    <a:lnTo>
                      <a:pt x="10875" y="1302"/>
                    </a:lnTo>
                    <a:lnTo>
                      <a:pt x="10885" y="1268"/>
                    </a:lnTo>
                    <a:lnTo>
                      <a:pt x="10902" y="1264"/>
                    </a:lnTo>
                    <a:lnTo>
                      <a:pt x="10920" y="1258"/>
                    </a:lnTo>
                    <a:lnTo>
                      <a:pt x="10924" y="1232"/>
                    </a:lnTo>
                    <a:lnTo>
                      <a:pt x="10943" y="1215"/>
                    </a:lnTo>
                    <a:lnTo>
                      <a:pt x="10971" y="1212"/>
                    </a:lnTo>
                    <a:lnTo>
                      <a:pt x="10988" y="1195"/>
                    </a:lnTo>
                    <a:lnTo>
                      <a:pt x="11021" y="1207"/>
                    </a:lnTo>
                    <a:lnTo>
                      <a:pt x="11039" y="1221"/>
                    </a:lnTo>
                    <a:lnTo>
                      <a:pt x="11067" y="1222"/>
                    </a:lnTo>
                    <a:lnTo>
                      <a:pt x="11077" y="1241"/>
                    </a:lnTo>
                    <a:lnTo>
                      <a:pt x="11095" y="1272"/>
                    </a:lnTo>
                    <a:lnTo>
                      <a:pt x="11077" y="1288"/>
                    </a:lnTo>
                    <a:lnTo>
                      <a:pt x="11083" y="1306"/>
                    </a:lnTo>
                    <a:lnTo>
                      <a:pt x="11112" y="1337"/>
                    </a:lnTo>
                    <a:lnTo>
                      <a:pt x="11115" y="1361"/>
                    </a:lnTo>
                    <a:lnTo>
                      <a:pt x="11132" y="1378"/>
                    </a:lnTo>
                    <a:lnTo>
                      <a:pt x="11152" y="1390"/>
                    </a:lnTo>
                    <a:lnTo>
                      <a:pt x="11145" y="1426"/>
                    </a:lnTo>
                    <a:lnTo>
                      <a:pt x="11144" y="1456"/>
                    </a:lnTo>
                    <a:lnTo>
                      <a:pt x="11137" y="1469"/>
                    </a:lnTo>
                    <a:lnTo>
                      <a:pt x="11111" y="1474"/>
                    </a:lnTo>
                    <a:lnTo>
                      <a:pt x="11087" y="1503"/>
                    </a:lnTo>
                    <a:lnTo>
                      <a:pt x="11087" y="1518"/>
                    </a:lnTo>
                    <a:lnTo>
                      <a:pt x="11103" y="1539"/>
                    </a:lnTo>
                    <a:lnTo>
                      <a:pt x="11110" y="1547"/>
                    </a:lnTo>
                    <a:lnTo>
                      <a:pt x="11108" y="1576"/>
                    </a:lnTo>
                    <a:lnTo>
                      <a:pt x="11098" y="1601"/>
                    </a:lnTo>
                    <a:lnTo>
                      <a:pt x="11109" y="1616"/>
                    </a:lnTo>
                    <a:lnTo>
                      <a:pt x="11124" y="1626"/>
                    </a:lnTo>
                    <a:lnTo>
                      <a:pt x="11122" y="1646"/>
                    </a:lnTo>
                    <a:lnTo>
                      <a:pt x="11129" y="1658"/>
                    </a:lnTo>
                    <a:lnTo>
                      <a:pt x="11131" y="1671"/>
                    </a:lnTo>
                    <a:lnTo>
                      <a:pt x="11123" y="1678"/>
                    </a:lnTo>
                    <a:lnTo>
                      <a:pt x="11112" y="1683"/>
                    </a:lnTo>
                    <a:lnTo>
                      <a:pt x="11115" y="1723"/>
                    </a:lnTo>
                    <a:lnTo>
                      <a:pt x="11127" y="1758"/>
                    </a:lnTo>
                    <a:lnTo>
                      <a:pt x="11137" y="1776"/>
                    </a:lnTo>
                    <a:lnTo>
                      <a:pt x="11137" y="1790"/>
                    </a:lnTo>
                    <a:lnTo>
                      <a:pt x="11120" y="1802"/>
                    </a:lnTo>
                    <a:lnTo>
                      <a:pt x="11113" y="1825"/>
                    </a:lnTo>
                    <a:lnTo>
                      <a:pt x="11124" y="1843"/>
                    </a:lnTo>
                    <a:lnTo>
                      <a:pt x="11124" y="1862"/>
                    </a:lnTo>
                    <a:lnTo>
                      <a:pt x="11134" y="1878"/>
                    </a:lnTo>
                    <a:lnTo>
                      <a:pt x="11110" y="1890"/>
                    </a:lnTo>
                    <a:lnTo>
                      <a:pt x="11105" y="1900"/>
                    </a:lnTo>
                    <a:lnTo>
                      <a:pt x="11115" y="1917"/>
                    </a:lnTo>
                    <a:lnTo>
                      <a:pt x="11120" y="1944"/>
                    </a:lnTo>
                    <a:lnTo>
                      <a:pt x="11109" y="1956"/>
                    </a:lnTo>
                    <a:lnTo>
                      <a:pt x="11095" y="1990"/>
                    </a:lnTo>
                    <a:lnTo>
                      <a:pt x="11099" y="2010"/>
                    </a:lnTo>
                    <a:lnTo>
                      <a:pt x="11105" y="2027"/>
                    </a:lnTo>
                    <a:lnTo>
                      <a:pt x="11099" y="2041"/>
                    </a:lnTo>
                    <a:lnTo>
                      <a:pt x="11101" y="2058"/>
                    </a:lnTo>
                    <a:lnTo>
                      <a:pt x="11112" y="2078"/>
                    </a:lnTo>
                    <a:lnTo>
                      <a:pt x="11116" y="2102"/>
                    </a:lnTo>
                    <a:lnTo>
                      <a:pt x="11103" y="2120"/>
                    </a:lnTo>
                    <a:lnTo>
                      <a:pt x="11083" y="2120"/>
                    </a:lnTo>
                    <a:lnTo>
                      <a:pt x="11067" y="2115"/>
                    </a:lnTo>
                    <a:lnTo>
                      <a:pt x="10958" y="2094"/>
                    </a:lnTo>
                    <a:lnTo>
                      <a:pt x="10936" y="2086"/>
                    </a:lnTo>
                    <a:lnTo>
                      <a:pt x="10909" y="2079"/>
                    </a:lnTo>
                    <a:lnTo>
                      <a:pt x="10895" y="2083"/>
                    </a:lnTo>
                    <a:lnTo>
                      <a:pt x="10864" y="2131"/>
                    </a:lnTo>
                    <a:lnTo>
                      <a:pt x="10857" y="2154"/>
                    </a:lnTo>
                    <a:lnTo>
                      <a:pt x="10841" y="2175"/>
                    </a:lnTo>
                    <a:lnTo>
                      <a:pt x="10821" y="2177"/>
                    </a:lnTo>
                    <a:lnTo>
                      <a:pt x="10800" y="2192"/>
                    </a:lnTo>
                    <a:lnTo>
                      <a:pt x="10792" y="2207"/>
                    </a:lnTo>
                    <a:lnTo>
                      <a:pt x="10805" y="2235"/>
                    </a:lnTo>
                    <a:lnTo>
                      <a:pt x="10845" y="2298"/>
                    </a:lnTo>
                    <a:lnTo>
                      <a:pt x="10853" y="2323"/>
                    </a:lnTo>
                    <a:lnTo>
                      <a:pt x="10864" y="2344"/>
                    </a:lnTo>
                    <a:lnTo>
                      <a:pt x="10886" y="2374"/>
                    </a:lnTo>
                    <a:lnTo>
                      <a:pt x="10885" y="2405"/>
                    </a:lnTo>
                    <a:lnTo>
                      <a:pt x="10889" y="2446"/>
                    </a:lnTo>
                    <a:lnTo>
                      <a:pt x="10892" y="2474"/>
                    </a:lnTo>
                    <a:lnTo>
                      <a:pt x="10892" y="2533"/>
                    </a:lnTo>
                    <a:lnTo>
                      <a:pt x="10913" y="2547"/>
                    </a:lnTo>
                    <a:lnTo>
                      <a:pt x="10915" y="2578"/>
                    </a:lnTo>
                    <a:lnTo>
                      <a:pt x="10916" y="2609"/>
                    </a:lnTo>
                    <a:lnTo>
                      <a:pt x="10908" y="2626"/>
                    </a:lnTo>
                    <a:lnTo>
                      <a:pt x="10906" y="2648"/>
                    </a:lnTo>
                    <a:lnTo>
                      <a:pt x="10911" y="2666"/>
                    </a:lnTo>
                    <a:lnTo>
                      <a:pt x="10911" y="2695"/>
                    </a:lnTo>
                    <a:lnTo>
                      <a:pt x="10898" y="2699"/>
                    </a:lnTo>
                    <a:lnTo>
                      <a:pt x="10858" y="2693"/>
                    </a:lnTo>
                    <a:lnTo>
                      <a:pt x="10838" y="2706"/>
                    </a:lnTo>
                    <a:lnTo>
                      <a:pt x="10837" y="2719"/>
                    </a:lnTo>
                    <a:lnTo>
                      <a:pt x="10842" y="2748"/>
                    </a:lnTo>
                    <a:lnTo>
                      <a:pt x="10855" y="2756"/>
                    </a:lnTo>
                    <a:lnTo>
                      <a:pt x="10855" y="2776"/>
                    </a:lnTo>
                    <a:lnTo>
                      <a:pt x="10848" y="2794"/>
                    </a:lnTo>
                    <a:lnTo>
                      <a:pt x="10700" y="2911"/>
                    </a:lnTo>
                    <a:lnTo>
                      <a:pt x="10656" y="3173"/>
                    </a:lnTo>
                    <a:lnTo>
                      <a:pt x="10156" y="3524"/>
                    </a:lnTo>
                    <a:lnTo>
                      <a:pt x="10073" y="3563"/>
                    </a:lnTo>
                    <a:lnTo>
                      <a:pt x="10069" y="3563"/>
                    </a:lnTo>
                    <a:lnTo>
                      <a:pt x="10057" y="3531"/>
                    </a:lnTo>
                    <a:lnTo>
                      <a:pt x="10007" y="3589"/>
                    </a:lnTo>
                    <a:lnTo>
                      <a:pt x="9969" y="3591"/>
                    </a:lnTo>
                    <a:lnTo>
                      <a:pt x="9950" y="3598"/>
                    </a:lnTo>
                    <a:lnTo>
                      <a:pt x="9932" y="3582"/>
                    </a:lnTo>
                    <a:lnTo>
                      <a:pt x="9887" y="3614"/>
                    </a:lnTo>
                    <a:lnTo>
                      <a:pt x="9848" y="3614"/>
                    </a:lnTo>
                    <a:lnTo>
                      <a:pt x="9841" y="3649"/>
                    </a:lnTo>
                    <a:lnTo>
                      <a:pt x="9819" y="3646"/>
                    </a:lnTo>
                    <a:lnTo>
                      <a:pt x="9744" y="3704"/>
                    </a:lnTo>
                    <a:lnTo>
                      <a:pt x="9701" y="3736"/>
                    </a:lnTo>
                    <a:lnTo>
                      <a:pt x="9715" y="3770"/>
                    </a:lnTo>
                    <a:lnTo>
                      <a:pt x="9710" y="3783"/>
                    </a:lnTo>
                    <a:lnTo>
                      <a:pt x="9662" y="3805"/>
                    </a:lnTo>
                    <a:lnTo>
                      <a:pt x="9634" y="3846"/>
                    </a:lnTo>
                    <a:lnTo>
                      <a:pt x="9615" y="3846"/>
                    </a:lnTo>
                    <a:lnTo>
                      <a:pt x="9594" y="3872"/>
                    </a:lnTo>
                    <a:lnTo>
                      <a:pt x="9573" y="3876"/>
                    </a:lnTo>
                    <a:lnTo>
                      <a:pt x="9569" y="3848"/>
                    </a:lnTo>
                    <a:lnTo>
                      <a:pt x="9542" y="3830"/>
                    </a:lnTo>
                    <a:lnTo>
                      <a:pt x="9555" y="3805"/>
                    </a:lnTo>
                    <a:lnTo>
                      <a:pt x="9583" y="3803"/>
                    </a:lnTo>
                    <a:lnTo>
                      <a:pt x="9601" y="3779"/>
                    </a:lnTo>
                    <a:lnTo>
                      <a:pt x="9639" y="3784"/>
                    </a:lnTo>
                    <a:lnTo>
                      <a:pt x="9654" y="3774"/>
                    </a:lnTo>
                    <a:lnTo>
                      <a:pt x="9658" y="3754"/>
                    </a:lnTo>
                    <a:lnTo>
                      <a:pt x="9638" y="3750"/>
                    </a:lnTo>
                    <a:lnTo>
                      <a:pt x="9634" y="3734"/>
                    </a:lnTo>
                    <a:lnTo>
                      <a:pt x="9666" y="3711"/>
                    </a:lnTo>
                    <a:lnTo>
                      <a:pt x="9683" y="3680"/>
                    </a:lnTo>
                    <a:lnTo>
                      <a:pt x="9642" y="3711"/>
                    </a:lnTo>
                    <a:lnTo>
                      <a:pt x="9605" y="3724"/>
                    </a:lnTo>
                    <a:lnTo>
                      <a:pt x="9589" y="3706"/>
                    </a:lnTo>
                    <a:lnTo>
                      <a:pt x="9589" y="3685"/>
                    </a:lnTo>
                    <a:lnTo>
                      <a:pt x="9603" y="3679"/>
                    </a:lnTo>
                    <a:lnTo>
                      <a:pt x="9606" y="3656"/>
                    </a:lnTo>
                    <a:lnTo>
                      <a:pt x="9569" y="3619"/>
                    </a:lnTo>
                    <a:lnTo>
                      <a:pt x="9576" y="3574"/>
                    </a:lnTo>
                    <a:lnTo>
                      <a:pt x="9573" y="3561"/>
                    </a:lnTo>
                    <a:lnTo>
                      <a:pt x="9605" y="3560"/>
                    </a:lnTo>
                    <a:lnTo>
                      <a:pt x="9609" y="3518"/>
                    </a:lnTo>
                    <a:lnTo>
                      <a:pt x="9645" y="3471"/>
                    </a:lnTo>
                    <a:lnTo>
                      <a:pt x="9653" y="3448"/>
                    </a:lnTo>
                    <a:lnTo>
                      <a:pt x="9673" y="3436"/>
                    </a:lnTo>
                    <a:lnTo>
                      <a:pt x="9669" y="3407"/>
                    </a:lnTo>
                    <a:lnTo>
                      <a:pt x="9593" y="3362"/>
                    </a:lnTo>
                    <a:lnTo>
                      <a:pt x="9540" y="3299"/>
                    </a:lnTo>
                    <a:lnTo>
                      <a:pt x="9528" y="3332"/>
                    </a:lnTo>
                    <a:lnTo>
                      <a:pt x="9499" y="3332"/>
                    </a:lnTo>
                    <a:lnTo>
                      <a:pt x="9483" y="3322"/>
                    </a:lnTo>
                    <a:lnTo>
                      <a:pt x="9444" y="3324"/>
                    </a:lnTo>
                    <a:lnTo>
                      <a:pt x="9422" y="3361"/>
                    </a:lnTo>
                    <a:lnTo>
                      <a:pt x="9408" y="3369"/>
                    </a:lnTo>
                    <a:lnTo>
                      <a:pt x="9401" y="3407"/>
                    </a:lnTo>
                    <a:lnTo>
                      <a:pt x="9366" y="3446"/>
                    </a:lnTo>
                    <a:lnTo>
                      <a:pt x="9362" y="3514"/>
                    </a:lnTo>
                    <a:lnTo>
                      <a:pt x="9345" y="3518"/>
                    </a:lnTo>
                    <a:lnTo>
                      <a:pt x="9317" y="3564"/>
                    </a:lnTo>
                    <a:lnTo>
                      <a:pt x="9281" y="3565"/>
                    </a:lnTo>
                    <a:lnTo>
                      <a:pt x="9220" y="3599"/>
                    </a:lnTo>
                    <a:lnTo>
                      <a:pt x="9202" y="3685"/>
                    </a:lnTo>
                    <a:lnTo>
                      <a:pt x="9189" y="3705"/>
                    </a:lnTo>
                    <a:lnTo>
                      <a:pt x="9200" y="3714"/>
                    </a:lnTo>
                    <a:lnTo>
                      <a:pt x="9206" y="3755"/>
                    </a:lnTo>
                    <a:lnTo>
                      <a:pt x="9181" y="3755"/>
                    </a:lnTo>
                    <a:lnTo>
                      <a:pt x="9191" y="3773"/>
                    </a:lnTo>
                    <a:lnTo>
                      <a:pt x="9175" y="3809"/>
                    </a:lnTo>
                    <a:lnTo>
                      <a:pt x="9131" y="3810"/>
                    </a:lnTo>
                    <a:lnTo>
                      <a:pt x="9075" y="3811"/>
                    </a:lnTo>
                    <a:lnTo>
                      <a:pt x="9011" y="3788"/>
                    </a:lnTo>
                    <a:lnTo>
                      <a:pt x="9006" y="3808"/>
                    </a:lnTo>
                    <a:lnTo>
                      <a:pt x="8986" y="3823"/>
                    </a:lnTo>
                    <a:lnTo>
                      <a:pt x="8982" y="3858"/>
                    </a:lnTo>
                    <a:lnTo>
                      <a:pt x="8977" y="3876"/>
                    </a:lnTo>
                    <a:lnTo>
                      <a:pt x="8978" y="3893"/>
                    </a:lnTo>
                    <a:lnTo>
                      <a:pt x="8962" y="3907"/>
                    </a:lnTo>
                    <a:lnTo>
                      <a:pt x="8981" y="3948"/>
                    </a:lnTo>
                    <a:lnTo>
                      <a:pt x="8985" y="3985"/>
                    </a:lnTo>
                    <a:lnTo>
                      <a:pt x="9021" y="4005"/>
                    </a:lnTo>
                    <a:lnTo>
                      <a:pt x="9077" y="4044"/>
                    </a:lnTo>
                    <a:lnTo>
                      <a:pt x="9085" y="4065"/>
                    </a:lnTo>
                    <a:lnTo>
                      <a:pt x="9110" y="4109"/>
                    </a:lnTo>
                    <a:lnTo>
                      <a:pt x="9111" y="4094"/>
                    </a:lnTo>
                    <a:lnTo>
                      <a:pt x="9123" y="4112"/>
                    </a:lnTo>
                    <a:lnTo>
                      <a:pt x="9137" y="4090"/>
                    </a:lnTo>
                    <a:lnTo>
                      <a:pt x="9156" y="4090"/>
                    </a:lnTo>
                    <a:lnTo>
                      <a:pt x="9160" y="4108"/>
                    </a:lnTo>
                    <a:lnTo>
                      <a:pt x="9177" y="4098"/>
                    </a:lnTo>
                    <a:lnTo>
                      <a:pt x="9222" y="4096"/>
                    </a:lnTo>
                    <a:lnTo>
                      <a:pt x="9230" y="4128"/>
                    </a:lnTo>
                    <a:lnTo>
                      <a:pt x="9230" y="4175"/>
                    </a:lnTo>
                    <a:lnTo>
                      <a:pt x="9277" y="4266"/>
                    </a:lnTo>
                    <a:lnTo>
                      <a:pt x="9322" y="4267"/>
                    </a:lnTo>
                    <a:lnTo>
                      <a:pt x="9355" y="4248"/>
                    </a:lnTo>
                    <a:lnTo>
                      <a:pt x="9389" y="4260"/>
                    </a:lnTo>
                    <a:lnTo>
                      <a:pt x="9404" y="4247"/>
                    </a:lnTo>
                    <a:lnTo>
                      <a:pt x="9422" y="4214"/>
                    </a:lnTo>
                    <a:lnTo>
                      <a:pt x="9406" y="4193"/>
                    </a:lnTo>
                    <a:lnTo>
                      <a:pt x="9399" y="4188"/>
                    </a:lnTo>
                    <a:lnTo>
                      <a:pt x="9445" y="4170"/>
                    </a:lnTo>
                    <a:lnTo>
                      <a:pt x="9469" y="4150"/>
                    </a:lnTo>
                    <a:lnTo>
                      <a:pt x="9469" y="4119"/>
                    </a:lnTo>
                    <a:lnTo>
                      <a:pt x="9454" y="4108"/>
                    </a:lnTo>
                    <a:lnTo>
                      <a:pt x="9496" y="4107"/>
                    </a:lnTo>
                    <a:lnTo>
                      <a:pt x="9574" y="4070"/>
                    </a:lnTo>
                    <a:lnTo>
                      <a:pt x="9584" y="4084"/>
                    </a:lnTo>
                    <a:lnTo>
                      <a:pt x="9603" y="4092"/>
                    </a:lnTo>
                    <a:lnTo>
                      <a:pt x="9623" y="4122"/>
                    </a:lnTo>
                    <a:lnTo>
                      <a:pt x="9644" y="4132"/>
                    </a:lnTo>
                    <a:lnTo>
                      <a:pt x="9665" y="4150"/>
                    </a:lnTo>
                    <a:lnTo>
                      <a:pt x="9774" y="4147"/>
                    </a:lnTo>
                    <a:lnTo>
                      <a:pt x="9788" y="4132"/>
                    </a:lnTo>
                    <a:lnTo>
                      <a:pt x="9825" y="4129"/>
                    </a:lnTo>
                    <a:lnTo>
                      <a:pt x="9823" y="4144"/>
                    </a:lnTo>
                    <a:lnTo>
                      <a:pt x="9871" y="4143"/>
                    </a:lnTo>
                    <a:lnTo>
                      <a:pt x="9911" y="4135"/>
                    </a:lnTo>
                    <a:lnTo>
                      <a:pt x="9933" y="4145"/>
                    </a:lnTo>
                    <a:lnTo>
                      <a:pt x="9895" y="4157"/>
                    </a:lnTo>
                    <a:lnTo>
                      <a:pt x="9893" y="4177"/>
                    </a:lnTo>
                    <a:lnTo>
                      <a:pt x="9922" y="4217"/>
                    </a:lnTo>
                    <a:lnTo>
                      <a:pt x="9904" y="4217"/>
                    </a:lnTo>
                    <a:lnTo>
                      <a:pt x="9881" y="4228"/>
                    </a:lnTo>
                    <a:lnTo>
                      <a:pt x="9885" y="4264"/>
                    </a:lnTo>
                    <a:lnTo>
                      <a:pt x="9913" y="4269"/>
                    </a:lnTo>
                    <a:lnTo>
                      <a:pt x="9913" y="4285"/>
                    </a:lnTo>
                    <a:lnTo>
                      <a:pt x="9870" y="4322"/>
                    </a:lnTo>
                    <a:lnTo>
                      <a:pt x="9829" y="4293"/>
                    </a:lnTo>
                    <a:lnTo>
                      <a:pt x="9824" y="4274"/>
                    </a:lnTo>
                    <a:lnTo>
                      <a:pt x="9809" y="4294"/>
                    </a:lnTo>
                    <a:lnTo>
                      <a:pt x="9796" y="4273"/>
                    </a:lnTo>
                    <a:lnTo>
                      <a:pt x="9760" y="4322"/>
                    </a:lnTo>
                    <a:lnTo>
                      <a:pt x="9738" y="4322"/>
                    </a:lnTo>
                    <a:lnTo>
                      <a:pt x="9706" y="4347"/>
                    </a:lnTo>
                    <a:lnTo>
                      <a:pt x="9675" y="4346"/>
                    </a:lnTo>
                    <a:lnTo>
                      <a:pt x="9668" y="4367"/>
                    </a:lnTo>
                    <a:lnTo>
                      <a:pt x="9639" y="4344"/>
                    </a:lnTo>
                    <a:lnTo>
                      <a:pt x="9600" y="4349"/>
                    </a:lnTo>
                    <a:lnTo>
                      <a:pt x="9639" y="4374"/>
                    </a:lnTo>
                    <a:lnTo>
                      <a:pt x="9644" y="4402"/>
                    </a:lnTo>
                    <a:lnTo>
                      <a:pt x="9600" y="4409"/>
                    </a:lnTo>
                    <a:lnTo>
                      <a:pt x="9599" y="4446"/>
                    </a:lnTo>
                    <a:lnTo>
                      <a:pt x="9548" y="4443"/>
                    </a:lnTo>
                    <a:lnTo>
                      <a:pt x="9520" y="4473"/>
                    </a:lnTo>
                    <a:lnTo>
                      <a:pt x="9536" y="4493"/>
                    </a:lnTo>
                    <a:lnTo>
                      <a:pt x="9569" y="4513"/>
                    </a:lnTo>
                    <a:lnTo>
                      <a:pt x="9537" y="4549"/>
                    </a:lnTo>
                    <a:lnTo>
                      <a:pt x="9520" y="4539"/>
                    </a:lnTo>
                    <a:lnTo>
                      <a:pt x="9489" y="4589"/>
                    </a:lnTo>
                    <a:lnTo>
                      <a:pt x="9465" y="4597"/>
                    </a:lnTo>
                    <a:lnTo>
                      <a:pt x="9453" y="4589"/>
                    </a:lnTo>
                    <a:lnTo>
                      <a:pt x="9444" y="4638"/>
                    </a:lnTo>
                    <a:lnTo>
                      <a:pt x="9459" y="4677"/>
                    </a:lnTo>
                    <a:lnTo>
                      <a:pt x="9444" y="4736"/>
                    </a:lnTo>
                    <a:lnTo>
                      <a:pt x="9445" y="4821"/>
                    </a:lnTo>
                    <a:lnTo>
                      <a:pt x="9459" y="4820"/>
                    </a:lnTo>
                    <a:lnTo>
                      <a:pt x="9546" y="4861"/>
                    </a:lnTo>
                    <a:lnTo>
                      <a:pt x="9546" y="4886"/>
                    </a:lnTo>
                    <a:lnTo>
                      <a:pt x="9571" y="4872"/>
                    </a:lnTo>
                    <a:lnTo>
                      <a:pt x="9665" y="4920"/>
                    </a:lnTo>
                    <a:lnTo>
                      <a:pt x="9718" y="5027"/>
                    </a:lnTo>
                    <a:lnTo>
                      <a:pt x="9729" y="5030"/>
                    </a:lnTo>
                    <a:lnTo>
                      <a:pt x="9712" y="5070"/>
                    </a:lnTo>
                    <a:lnTo>
                      <a:pt x="9745" y="5081"/>
                    </a:lnTo>
                    <a:lnTo>
                      <a:pt x="9749" y="5132"/>
                    </a:lnTo>
                    <a:lnTo>
                      <a:pt x="9813" y="5178"/>
                    </a:lnTo>
                    <a:lnTo>
                      <a:pt x="9814" y="5229"/>
                    </a:lnTo>
                    <a:lnTo>
                      <a:pt x="9859" y="5294"/>
                    </a:lnTo>
                    <a:lnTo>
                      <a:pt x="9893" y="5308"/>
                    </a:lnTo>
                    <a:lnTo>
                      <a:pt x="9928" y="5305"/>
                    </a:lnTo>
                    <a:lnTo>
                      <a:pt x="9946" y="5320"/>
                    </a:lnTo>
                    <a:lnTo>
                      <a:pt x="9946" y="5332"/>
                    </a:lnTo>
                    <a:lnTo>
                      <a:pt x="9987" y="5382"/>
                    </a:lnTo>
                    <a:lnTo>
                      <a:pt x="10008" y="5391"/>
                    </a:lnTo>
                    <a:lnTo>
                      <a:pt x="10033" y="5440"/>
                    </a:lnTo>
                    <a:lnTo>
                      <a:pt x="10013" y="5451"/>
                    </a:lnTo>
                    <a:lnTo>
                      <a:pt x="9944" y="5426"/>
                    </a:lnTo>
                    <a:lnTo>
                      <a:pt x="9894" y="5455"/>
                    </a:lnTo>
                    <a:lnTo>
                      <a:pt x="9860" y="5420"/>
                    </a:lnTo>
                    <a:lnTo>
                      <a:pt x="9835" y="5418"/>
                    </a:lnTo>
                    <a:lnTo>
                      <a:pt x="9798" y="5392"/>
                    </a:lnTo>
                    <a:lnTo>
                      <a:pt x="9743" y="5385"/>
                    </a:lnTo>
                    <a:lnTo>
                      <a:pt x="9721" y="5414"/>
                    </a:lnTo>
                    <a:lnTo>
                      <a:pt x="9688" y="5414"/>
                    </a:lnTo>
                    <a:lnTo>
                      <a:pt x="9665" y="5396"/>
                    </a:lnTo>
                    <a:lnTo>
                      <a:pt x="9645" y="5345"/>
                    </a:lnTo>
                    <a:lnTo>
                      <a:pt x="9599" y="5362"/>
                    </a:lnTo>
                    <a:lnTo>
                      <a:pt x="9574" y="5352"/>
                    </a:lnTo>
                    <a:lnTo>
                      <a:pt x="9564" y="5362"/>
                    </a:lnTo>
                    <a:lnTo>
                      <a:pt x="9542" y="5362"/>
                    </a:lnTo>
                    <a:lnTo>
                      <a:pt x="9521" y="5356"/>
                    </a:lnTo>
                    <a:lnTo>
                      <a:pt x="9490" y="5371"/>
                    </a:lnTo>
                    <a:lnTo>
                      <a:pt x="9450" y="5449"/>
                    </a:lnTo>
                    <a:lnTo>
                      <a:pt x="9499" y="5391"/>
                    </a:lnTo>
                    <a:lnTo>
                      <a:pt x="9536" y="5377"/>
                    </a:lnTo>
                    <a:lnTo>
                      <a:pt x="9580" y="5383"/>
                    </a:lnTo>
                    <a:lnTo>
                      <a:pt x="9619" y="5367"/>
                    </a:lnTo>
                    <a:lnTo>
                      <a:pt x="9636" y="5375"/>
                    </a:lnTo>
                    <a:lnTo>
                      <a:pt x="9638" y="5393"/>
                    </a:lnTo>
                    <a:lnTo>
                      <a:pt x="9683" y="5434"/>
                    </a:lnTo>
                    <a:lnTo>
                      <a:pt x="9709" y="5440"/>
                    </a:lnTo>
                    <a:lnTo>
                      <a:pt x="9765" y="5401"/>
                    </a:lnTo>
                    <a:lnTo>
                      <a:pt x="9799" y="5402"/>
                    </a:lnTo>
                    <a:lnTo>
                      <a:pt x="9868" y="5470"/>
                    </a:lnTo>
                    <a:lnTo>
                      <a:pt x="9924" y="5502"/>
                    </a:lnTo>
                    <a:lnTo>
                      <a:pt x="10012" y="5556"/>
                    </a:lnTo>
                    <a:lnTo>
                      <a:pt x="10054" y="5624"/>
                    </a:lnTo>
                    <a:lnTo>
                      <a:pt x="10053" y="5649"/>
                    </a:lnTo>
                    <a:lnTo>
                      <a:pt x="10005" y="5654"/>
                    </a:lnTo>
                    <a:lnTo>
                      <a:pt x="9965" y="5700"/>
                    </a:lnTo>
                    <a:lnTo>
                      <a:pt x="9945" y="5697"/>
                    </a:lnTo>
                    <a:lnTo>
                      <a:pt x="9928" y="5714"/>
                    </a:lnTo>
                    <a:lnTo>
                      <a:pt x="9925" y="5743"/>
                    </a:lnTo>
                    <a:lnTo>
                      <a:pt x="9895" y="5757"/>
                    </a:lnTo>
                    <a:lnTo>
                      <a:pt x="9854" y="5736"/>
                    </a:lnTo>
                    <a:lnTo>
                      <a:pt x="9831" y="5754"/>
                    </a:lnTo>
                    <a:lnTo>
                      <a:pt x="9809" y="5752"/>
                    </a:lnTo>
                    <a:lnTo>
                      <a:pt x="9770" y="5784"/>
                    </a:lnTo>
                    <a:lnTo>
                      <a:pt x="9766" y="5825"/>
                    </a:lnTo>
                    <a:lnTo>
                      <a:pt x="9777" y="5795"/>
                    </a:lnTo>
                    <a:lnTo>
                      <a:pt x="9812" y="5766"/>
                    </a:lnTo>
                    <a:lnTo>
                      <a:pt x="9846" y="5759"/>
                    </a:lnTo>
                    <a:lnTo>
                      <a:pt x="9881" y="5809"/>
                    </a:lnTo>
                    <a:lnTo>
                      <a:pt x="9909" y="5818"/>
                    </a:lnTo>
                    <a:lnTo>
                      <a:pt x="9962" y="5773"/>
                    </a:lnTo>
                    <a:lnTo>
                      <a:pt x="10002" y="5779"/>
                    </a:lnTo>
                    <a:lnTo>
                      <a:pt x="10058" y="5850"/>
                    </a:lnTo>
                    <a:lnTo>
                      <a:pt x="10067" y="5835"/>
                    </a:lnTo>
                    <a:lnTo>
                      <a:pt x="10080" y="5853"/>
                    </a:lnTo>
                    <a:lnTo>
                      <a:pt x="10114" y="5853"/>
                    </a:lnTo>
                    <a:lnTo>
                      <a:pt x="10119" y="5864"/>
                    </a:lnTo>
                    <a:lnTo>
                      <a:pt x="10043" y="5935"/>
                    </a:lnTo>
                    <a:lnTo>
                      <a:pt x="9997" y="5944"/>
                    </a:lnTo>
                    <a:lnTo>
                      <a:pt x="9997" y="5975"/>
                    </a:lnTo>
                    <a:lnTo>
                      <a:pt x="10020" y="5979"/>
                    </a:lnTo>
                    <a:lnTo>
                      <a:pt x="10064" y="5941"/>
                    </a:lnTo>
                    <a:lnTo>
                      <a:pt x="10100" y="5949"/>
                    </a:lnTo>
                    <a:lnTo>
                      <a:pt x="10100" y="5934"/>
                    </a:lnTo>
                    <a:lnTo>
                      <a:pt x="10094" y="5924"/>
                    </a:lnTo>
                    <a:lnTo>
                      <a:pt x="10114" y="5904"/>
                    </a:lnTo>
                    <a:lnTo>
                      <a:pt x="10133" y="5915"/>
                    </a:lnTo>
                    <a:lnTo>
                      <a:pt x="10137" y="5965"/>
                    </a:lnTo>
                    <a:lnTo>
                      <a:pt x="10147" y="5987"/>
                    </a:lnTo>
                    <a:lnTo>
                      <a:pt x="10127" y="6003"/>
                    </a:lnTo>
                    <a:lnTo>
                      <a:pt x="10124" y="5991"/>
                    </a:lnTo>
                    <a:lnTo>
                      <a:pt x="10104" y="5981"/>
                    </a:lnTo>
                    <a:lnTo>
                      <a:pt x="10099" y="5998"/>
                    </a:lnTo>
                    <a:lnTo>
                      <a:pt x="10089" y="6006"/>
                    </a:lnTo>
                    <a:lnTo>
                      <a:pt x="10056" y="5997"/>
                    </a:lnTo>
                    <a:lnTo>
                      <a:pt x="10020" y="6028"/>
                    </a:lnTo>
                    <a:lnTo>
                      <a:pt x="10017" y="6044"/>
                    </a:lnTo>
                    <a:lnTo>
                      <a:pt x="10073" y="6041"/>
                    </a:lnTo>
                    <a:lnTo>
                      <a:pt x="10092" y="6059"/>
                    </a:lnTo>
                    <a:lnTo>
                      <a:pt x="10086" y="6073"/>
                    </a:lnTo>
                    <a:lnTo>
                      <a:pt x="10075" y="6070"/>
                    </a:lnTo>
                    <a:lnTo>
                      <a:pt x="10053" y="6092"/>
                    </a:lnTo>
                    <a:lnTo>
                      <a:pt x="10073" y="6102"/>
                    </a:lnTo>
                    <a:lnTo>
                      <a:pt x="10089" y="6120"/>
                    </a:lnTo>
                    <a:lnTo>
                      <a:pt x="10069" y="6137"/>
                    </a:lnTo>
                    <a:lnTo>
                      <a:pt x="10046" y="6133"/>
                    </a:lnTo>
                    <a:lnTo>
                      <a:pt x="10032" y="6144"/>
                    </a:lnTo>
                    <a:lnTo>
                      <a:pt x="10046" y="6159"/>
                    </a:lnTo>
                    <a:lnTo>
                      <a:pt x="10079" y="6162"/>
                    </a:lnTo>
                    <a:lnTo>
                      <a:pt x="10098" y="6193"/>
                    </a:lnTo>
                    <a:lnTo>
                      <a:pt x="10074" y="6208"/>
                    </a:lnTo>
                    <a:lnTo>
                      <a:pt x="10068" y="6243"/>
                    </a:lnTo>
                    <a:lnTo>
                      <a:pt x="10059" y="6231"/>
                    </a:lnTo>
                    <a:lnTo>
                      <a:pt x="10053" y="6203"/>
                    </a:lnTo>
                    <a:lnTo>
                      <a:pt x="10025" y="6207"/>
                    </a:lnTo>
                    <a:lnTo>
                      <a:pt x="9999" y="6268"/>
                    </a:lnTo>
                    <a:lnTo>
                      <a:pt x="9980" y="6283"/>
                    </a:lnTo>
                    <a:lnTo>
                      <a:pt x="9932" y="6268"/>
                    </a:lnTo>
                    <a:lnTo>
                      <a:pt x="9965" y="6287"/>
                    </a:lnTo>
                    <a:lnTo>
                      <a:pt x="9965" y="6305"/>
                    </a:lnTo>
                    <a:lnTo>
                      <a:pt x="9979" y="6325"/>
                    </a:lnTo>
                    <a:lnTo>
                      <a:pt x="9959" y="6339"/>
                    </a:lnTo>
                    <a:lnTo>
                      <a:pt x="9957" y="6362"/>
                    </a:lnTo>
                    <a:lnTo>
                      <a:pt x="9970" y="6381"/>
                    </a:lnTo>
                    <a:lnTo>
                      <a:pt x="9959" y="6394"/>
                    </a:lnTo>
                    <a:lnTo>
                      <a:pt x="9960" y="6424"/>
                    </a:lnTo>
                    <a:lnTo>
                      <a:pt x="9932" y="6438"/>
                    </a:lnTo>
                    <a:lnTo>
                      <a:pt x="9909" y="6414"/>
                    </a:lnTo>
                    <a:lnTo>
                      <a:pt x="9900" y="6443"/>
                    </a:lnTo>
                    <a:lnTo>
                      <a:pt x="9927" y="6445"/>
                    </a:lnTo>
                    <a:lnTo>
                      <a:pt x="9950" y="6474"/>
                    </a:lnTo>
                    <a:lnTo>
                      <a:pt x="9911" y="6472"/>
                    </a:lnTo>
                    <a:lnTo>
                      <a:pt x="9909" y="6493"/>
                    </a:lnTo>
                    <a:lnTo>
                      <a:pt x="9866" y="6538"/>
                    </a:lnTo>
                    <a:lnTo>
                      <a:pt x="9844" y="6538"/>
                    </a:lnTo>
                    <a:lnTo>
                      <a:pt x="9846" y="6504"/>
                    </a:lnTo>
                    <a:lnTo>
                      <a:pt x="9829" y="6507"/>
                    </a:lnTo>
                    <a:lnTo>
                      <a:pt x="9818" y="6504"/>
                    </a:lnTo>
                    <a:lnTo>
                      <a:pt x="9812" y="6533"/>
                    </a:lnTo>
                    <a:lnTo>
                      <a:pt x="9789" y="6528"/>
                    </a:lnTo>
                    <a:lnTo>
                      <a:pt x="9804" y="6545"/>
                    </a:lnTo>
                    <a:lnTo>
                      <a:pt x="9785" y="6562"/>
                    </a:lnTo>
                    <a:lnTo>
                      <a:pt x="9813" y="6564"/>
                    </a:lnTo>
                    <a:lnTo>
                      <a:pt x="9836" y="6595"/>
                    </a:lnTo>
                    <a:lnTo>
                      <a:pt x="9800" y="6595"/>
                    </a:lnTo>
                    <a:lnTo>
                      <a:pt x="9841" y="6631"/>
                    </a:lnTo>
                    <a:lnTo>
                      <a:pt x="9862" y="6612"/>
                    </a:lnTo>
                    <a:lnTo>
                      <a:pt x="9880" y="6631"/>
                    </a:lnTo>
                    <a:lnTo>
                      <a:pt x="9823" y="6656"/>
                    </a:lnTo>
                    <a:lnTo>
                      <a:pt x="9788" y="6681"/>
                    </a:lnTo>
                    <a:lnTo>
                      <a:pt x="9782" y="6707"/>
                    </a:lnTo>
                    <a:lnTo>
                      <a:pt x="9796" y="6694"/>
                    </a:lnTo>
                    <a:lnTo>
                      <a:pt x="9821" y="6692"/>
                    </a:lnTo>
                    <a:lnTo>
                      <a:pt x="9841" y="6712"/>
                    </a:lnTo>
                    <a:lnTo>
                      <a:pt x="9802" y="6745"/>
                    </a:lnTo>
                    <a:lnTo>
                      <a:pt x="9830" y="6754"/>
                    </a:lnTo>
                    <a:lnTo>
                      <a:pt x="9825" y="6776"/>
                    </a:lnTo>
                    <a:lnTo>
                      <a:pt x="9803" y="6783"/>
                    </a:lnTo>
                    <a:lnTo>
                      <a:pt x="9809" y="6802"/>
                    </a:lnTo>
                    <a:lnTo>
                      <a:pt x="9825" y="6802"/>
                    </a:lnTo>
                    <a:lnTo>
                      <a:pt x="9839" y="6827"/>
                    </a:lnTo>
                    <a:lnTo>
                      <a:pt x="9836" y="6868"/>
                    </a:lnTo>
                    <a:lnTo>
                      <a:pt x="9818" y="6839"/>
                    </a:lnTo>
                    <a:lnTo>
                      <a:pt x="9800" y="6839"/>
                    </a:lnTo>
                    <a:lnTo>
                      <a:pt x="9800" y="6817"/>
                    </a:lnTo>
                    <a:lnTo>
                      <a:pt x="9774" y="6793"/>
                    </a:lnTo>
                    <a:lnTo>
                      <a:pt x="9763" y="6813"/>
                    </a:lnTo>
                    <a:lnTo>
                      <a:pt x="9744" y="6813"/>
                    </a:lnTo>
                    <a:lnTo>
                      <a:pt x="9741" y="6841"/>
                    </a:lnTo>
                    <a:lnTo>
                      <a:pt x="9771" y="6863"/>
                    </a:lnTo>
                    <a:lnTo>
                      <a:pt x="9770" y="6892"/>
                    </a:lnTo>
                    <a:lnTo>
                      <a:pt x="9759" y="6874"/>
                    </a:lnTo>
                    <a:lnTo>
                      <a:pt x="9741" y="6874"/>
                    </a:lnTo>
                    <a:lnTo>
                      <a:pt x="9729" y="6858"/>
                    </a:lnTo>
                    <a:lnTo>
                      <a:pt x="9704" y="6864"/>
                    </a:lnTo>
                    <a:lnTo>
                      <a:pt x="9723" y="6878"/>
                    </a:lnTo>
                    <a:lnTo>
                      <a:pt x="9728" y="6909"/>
                    </a:lnTo>
                    <a:lnTo>
                      <a:pt x="9750" y="6909"/>
                    </a:lnTo>
                    <a:lnTo>
                      <a:pt x="9755" y="6918"/>
                    </a:lnTo>
                    <a:lnTo>
                      <a:pt x="9735" y="6942"/>
                    </a:lnTo>
                    <a:lnTo>
                      <a:pt x="9700" y="6917"/>
                    </a:lnTo>
                    <a:lnTo>
                      <a:pt x="9695" y="6939"/>
                    </a:lnTo>
                    <a:lnTo>
                      <a:pt x="9706" y="6956"/>
                    </a:lnTo>
                    <a:lnTo>
                      <a:pt x="9735" y="6965"/>
                    </a:lnTo>
                    <a:lnTo>
                      <a:pt x="9723" y="7002"/>
                    </a:lnTo>
                    <a:lnTo>
                      <a:pt x="9675" y="6973"/>
                    </a:lnTo>
                    <a:lnTo>
                      <a:pt x="9658" y="6989"/>
                    </a:lnTo>
                    <a:lnTo>
                      <a:pt x="9645" y="6977"/>
                    </a:lnTo>
                    <a:lnTo>
                      <a:pt x="9619" y="7013"/>
                    </a:lnTo>
                    <a:lnTo>
                      <a:pt x="9561" y="7016"/>
                    </a:lnTo>
                    <a:lnTo>
                      <a:pt x="9605" y="7048"/>
                    </a:lnTo>
                    <a:lnTo>
                      <a:pt x="9629" y="7039"/>
                    </a:lnTo>
                    <a:lnTo>
                      <a:pt x="9659" y="7046"/>
                    </a:lnTo>
                    <a:lnTo>
                      <a:pt x="9646" y="7073"/>
                    </a:lnTo>
                    <a:lnTo>
                      <a:pt x="9626" y="7076"/>
                    </a:lnTo>
                    <a:lnTo>
                      <a:pt x="9621" y="7111"/>
                    </a:lnTo>
                    <a:lnTo>
                      <a:pt x="9601" y="7087"/>
                    </a:lnTo>
                    <a:lnTo>
                      <a:pt x="9581" y="7118"/>
                    </a:lnTo>
                    <a:lnTo>
                      <a:pt x="9571" y="7124"/>
                    </a:lnTo>
                    <a:lnTo>
                      <a:pt x="9569" y="7111"/>
                    </a:lnTo>
                    <a:lnTo>
                      <a:pt x="9553" y="7112"/>
                    </a:lnTo>
                    <a:lnTo>
                      <a:pt x="9548" y="7138"/>
                    </a:lnTo>
                    <a:lnTo>
                      <a:pt x="9531" y="7138"/>
                    </a:lnTo>
                    <a:lnTo>
                      <a:pt x="9523" y="7178"/>
                    </a:lnTo>
                    <a:lnTo>
                      <a:pt x="9490" y="7178"/>
                    </a:lnTo>
                    <a:lnTo>
                      <a:pt x="9486" y="7163"/>
                    </a:lnTo>
                    <a:lnTo>
                      <a:pt x="9444" y="7169"/>
                    </a:lnTo>
                    <a:lnTo>
                      <a:pt x="9433" y="7188"/>
                    </a:lnTo>
                    <a:lnTo>
                      <a:pt x="9415" y="7183"/>
                    </a:lnTo>
                    <a:lnTo>
                      <a:pt x="9431" y="7217"/>
                    </a:lnTo>
                    <a:lnTo>
                      <a:pt x="9420" y="7253"/>
                    </a:lnTo>
                    <a:lnTo>
                      <a:pt x="9405" y="7274"/>
                    </a:lnTo>
                    <a:lnTo>
                      <a:pt x="9419" y="7297"/>
                    </a:lnTo>
                    <a:lnTo>
                      <a:pt x="9390" y="7309"/>
                    </a:lnTo>
                    <a:lnTo>
                      <a:pt x="9371" y="7304"/>
                    </a:lnTo>
                    <a:lnTo>
                      <a:pt x="9360" y="7320"/>
                    </a:lnTo>
                    <a:lnTo>
                      <a:pt x="9356" y="7301"/>
                    </a:lnTo>
                    <a:lnTo>
                      <a:pt x="9340" y="7314"/>
                    </a:lnTo>
                    <a:lnTo>
                      <a:pt x="9320" y="7336"/>
                    </a:lnTo>
                    <a:lnTo>
                      <a:pt x="9281" y="7341"/>
                    </a:lnTo>
                    <a:lnTo>
                      <a:pt x="9277" y="7357"/>
                    </a:lnTo>
                    <a:lnTo>
                      <a:pt x="9249" y="7357"/>
                    </a:lnTo>
                    <a:lnTo>
                      <a:pt x="9246" y="7347"/>
                    </a:lnTo>
                    <a:lnTo>
                      <a:pt x="9227" y="7347"/>
                    </a:lnTo>
                    <a:lnTo>
                      <a:pt x="9222" y="7377"/>
                    </a:lnTo>
                    <a:lnTo>
                      <a:pt x="9206" y="7391"/>
                    </a:lnTo>
                    <a:lnTo>
                      <a:pt x="9180" y="7362"/>
                    </a:lnTo>
                    <a:lnTo>
                      <a:pt x="9167" y="7342"/>
                    </a:lnTo>
                    <a:lnTo>
                      <a:pt x="9160" y="7358"/>
                    </a:lnTo>
                    <a:lnTo>
                      <a:pt x="9132" y="7365"/>
                    </a:lnTo>
                    <a:lnTo>
                      <a:pt x="9130" y="7388"/>
                    </a:lnTo>
                    <a:lnTo>
                      <a:pt x="9102" y="7395"/>
                    </a:lnTo>
                    <a:lnTo>
                      <a:pt x="9075" y="7380"/>
                    </a:lnTo>
                    <a:lnTo>
                      <a:pt x="9060" y="7393"/>
                    </a:lnTo>
                    <a:lnTo>
                      <a:pt x="9029" y="7404"/>
                    </a:lnTo>
                    <a:lnTo>
                      <a:pt x="9025" y="7437"/>
                    </a:lnTo>
                    <a:lnTo>
                      <a:pt x="8964" y="7467"/>
                    </a:lnTo>
                    <a:lnTo>
                      <a:pt x="8960" y="7453"/>
                    </a:lnTo>
                    <a:lnTo>
                      <a:pt x="8982" y="7443"/>
                    </a:lnTo>
                    <a:lnTo>
                      <a:pt x="8999" y="7418"/>
                    </a:lnTo>
                    <a:lnTo>
                      <a:pt x="8977" y="7424"/>
                    </a:lnTo>
                    <a:lnTo>
                      <a:pt x="8942" y="7390"/>
                    </a:lnTo>
                    <a:lnTo>
                      <a:pt x="8937" y="7368"/>
                    </a:lnTo>
                    <a:lnTo>
                      <a:pt x="8893" y="7347"/>
                    </a:lnTo>
                    <a:lnTo>
                      <a:pt x="8877" y="7332"/>
                    </a:lnTo>
                    <a:lnTo>
                      <a:pt x="8884" y="7350"/>
                    </a:lnTo>
                    <a:lnTo>
                      <a:pt x="8882" y="7375"/>
                    </a:lnTo>
                    <a:lnTo>
                      <a:pt x="8889" y="7406"/>
                    </a:lnTo>
                    <a:lnTo>
                      <a:pt x="8895" y="7447"/>
                    </a:lnTo>
                    <a:lnTo>
                      <a:pt x="8869" y="7461"/>
                    </a:lnTo>
                    <a:lnTo>
                      <a:pt x="8853" y="7487"/>
                    </a:lnTo>
                    <a:lnTo>
                      <a:pt x="8837" y="7499"/>
                    </a:lnTo>
                    <a:lnTo>
                      <a:pt x="8822" y="7487"/>
                    </a:lnTo>
                    <a:lnTo>
                      <a:pt x="8813" y="7479"/>
                    </a:lnTo>
                    <a:lnTo>
                      <a:pt x="8810" y="7493"/>
                    </a:lnTo>
                    <a:lnTo>
                      <a:pt x="8789" y="7522"/>
                    </a:lnTo>
                    <a:lnTo>
                      <a:pt x="8756" y="7555"/>
                    </a:lnTo>
                    <a:lnTo>
                      <a:pt x="8718" y="7573"/>
                    </a:lnTo>
                    <a:lnTo>
                      <a:pt x="8698" y="7579"/>
                    </a:lnTo>
                    <a:lnTo>
                      <a:pt x="8664" y="7567"/>
                    </a:lnTo>
                    <a:lnTo>
                      <a:pt x="8631" y="7577"/>
                    </a:lnTo>
                    <a:lnTo>
                      <a:pt x="8603" y="7576"/>
                    </a:lnTo>
                    <a:lnTo>
                      <a:pt x="8616" y="7599"/>
                    </a:lnTo>
                    <a:lnTo>
                      <a:pt x="8579" y="7619"/>
                    </a:lnTo>
                    <a:lnTo>
                      <a:pt x="8548" y="7630"/>
                    </a:lnTo>
                    <a:lnTo>
                      <a:pt x="8520" y="7619"/>
                    </a:lnTo>
                    <a:lnTo>
                      <a:pt x="8507" y="7645"/>
                    </a:lnTo>
                    <a:lnTo>
                      <a:pt x="8474" y="7650"/>
                    </a:lnTo>
                    <a:lnTo>
                      <a:pt x="8457" y="7669"/>
                    </a:lnTo>
                    <a:lnTo>
                      <a:pt x="8447" y="7668"/>
                    </a:lnTo>
                    <a:lnTo>
                      <a:pt x="8455" y="7658"/>
                    </a:lnTo>
                    <a:lnTo>
                      <a:pt x="8439" y="7655"/>
                    </a:lnTo>
                    <a:lnTo>
                      <a:pt x="8437" y="7648"/>
                    </a:lnTo>
                    <a:lnTo>
                      <a:pt x="8442" y="7643"/>
                    </a:lnTo>
                    <a:lnTo>
                      <a:pt x="8433" y="7643"/>
                    </a:lnTo>
                    <a:lnTo>
                      <a:pt x="8426" y="7630"/>
                    </a:lnTo>
                    <a:lnTo>
                      <a:pt x="8423" y="7621"/>
                    </a:lnTo>
                    <a:lnTo>
                      <a:pt x="8411" y="7633"/>
                    </a:lnTo>
                    <a:lnTo>
                      <a:pt x="8402" y="7635"/>
                    </a:lnTo>
                    <a:lnTo>
                      <a:pt x="8407" y="7652"/>
                    </a:lnTo>
                    <a:lnTo>
                      <a:pt x="8402" y="7675"/>
                    </a:lnTo>
                    <a:lnTo>
                      <a:pt x="8378" y="7694"/>
                    </a:lnTo>
                    <a:lnTo>
                      <a:pt x="8370" y="7708"/>
                    </a:lnTo>
                    <a:lnTo>
                      <a:pt x="8384" y="7740"/>
                    </a:lnTo>
                    <a:lnTo>
                      <a:pt x="8403" y="7740"/>
                    </a:lnTo>
                    <a:lnTo>
                      <a:pt x="8422" y="7774"/>
                    </a:lnTo>
                    <a:lnTo>
                      <a:pt x="8422" y="7784"/>
                    </a:lnTo>
                    <a:lnTo>
                      <a:pt x="8435" y="7786"/>
                    </a:lnTo>
                    <a:lnTo>
                      <a:pt x="8443" y="7801"/>
                    </a:lnTo>
                    <a:lnTo>
                      <a:pt x="8414" y="7839"/>
                    </a:lnTo>
                    <a:lnTo>
                      <a:pt x="8394" y="7839"/>
                    </a:lnTo>
                    <a:lnTo>
                      <a:pt x="8394" y="7829"/>
                    </a:lnTo>
                    <a:lnTo>
                      <a:pt x="8356" y="7822"/>
                    </a:lnTo>
                    <a:lnTo>
                      <a:pt x="8343" y="7846"/>
                    </a:lnTo>
                    <a:lnTo>
                      <a:pt x="8335" y="7853"/>
                    </a:lnTo>
                    <a:lnTo>
                      <a:pt x="8330" y="7816"/>
                    </a:lnTo>
                    <a:lnTo>
                      <a:pt x="8331" y="7799"/>
                    </a:lnTo>
                    <a:lnTo>
                      <a:pt x="8307" y="7785"/>
                    </a:lnTo>
                    <a:lnTo>
                      <a:pt x="8266" y="7728"/>
                    </a:lnTo>
                    <a:lnTo>
                      <a:pt x="8267" y="7708"/>
                    </a:lnTo>
                    <a:lnTo>
                      <a:pt x="8290" y="7678"/>
                    </a:lnTo>
                    <a:lnTo>
                      <a:pt x="8296" y="7648"/>
                    </a:lnTo>
                    <a:lnTo>
                      <a:pt x="8321" y="7645"/>
                    </a:lnTo>
                    <a:lnTo>
                      <a:pt x="8319" y="7633"/>
                    </a:lnTo>
                    <a:lnTo>
                      <a:pt x="8302" y="7626"/>
                    </a:lnTo>
                    <a:lnTo>
                      <a:pt x="8277" y="7633"/>
                    </a:lnTo>
                    <a:lnTo>
                      <a:pt x="8252" y="7610"/>
                    </a:lnTo>
                    <a:lnTo>
                      <a:pt x="8235" y="7640"/>
                    </a:lnTo>
                    <a:lnTo>
                      <a:pt x="8211" y="7638"/>
                    </a:lnTo>
                    <a:lnTo>
                      <a:pt x="8194" y="7644"/>
                    </a:lnTo>
                    <a:lnTo>
                      <a:pt x="8151" y="7609"/>
                    </a:lnTo>
                    <a:lnTo>
                      <a:pt x="8135" y="7615"/>
                    </a:lnTo>
                    <a:lnTo>
                      <a:pt x="8103" y="7582"/>
                    </a:lnTo>
                    <a:lnTo>
                      <a:pt x="8087" y="7552"/>
                    </a:lnTo>
                    <a:lnTo>
                      <a:pt x="8079" y="7585"/>
                    </a:lnTo>
                    <a:lnTo>
                      <a:pt x="8080" y="7603"/>
                    </a:lnTo>
                    <a:lnTo>
                      <a:pt x="8052" y="7615"/>
                    </a:lnTo>
                    <a:lnTo>
                      <a:pt x="8031" y="7606"/>
                    </a:lnTo>
                    <a:lnTo>
                      <a:pt x="8019" y="7613"/>
                    </a:lnTo>
                    <a:lnTo>
                      <a:pt x="8008" y="7610"/>
                    </a:lnTo>
                    <a:lnTo>
                      <a:pt x="8009" y="7612"/>
                    </a:lnTo>
                    <a:lnTo>
                      <a:pt x="8000" y="7607"/>
                    </a:lnTo>
                    <a:lnTo>
                      <a:pt x="7980" y="7606"/>
                    </a:lnTo>
                    <a:lnTo>
                      <a:pt x="7813" y="7621"/>
                    </a:lnTo>
                    <a:lnTo>
                      <a:pt x="7451" y="7479"/>
                    </a:lnTo>
                    <a:lnTo>
                      <a:pt x="6860" y="7778"/>
                    </a:lnTo>
                    <a:lnTo>
                      <a:pt x="6425" y="7640"/>
                    </a:lnTo>
                    <a:lnTo>
                      <a:pt x="5426" y="6899"/>
                    </a:lnTo>
                    <a:lnTo>
                      <a:pt x="3291" y="6701"/>
                    </a:lnTo>
                    <a:lnTo>
                      <a:pt x="2165" y="5644"/>
                    </a:lnTo>
                    <a:lnTo>
                      <a:pt x="0" y="4714"/>
                    </a:lnTo>
                    <a:lnTo>
                      <a:pt x="178" y="2886"/>
                    </a:lnTo>
                    <a:lnTo>
                      <a:pt x="1601" y="2115"/>
                    </a:lnTo>
                    <a:lnTo>
                      <a:pt x="3245" y="1770"/>
                    </a:lnTo>
                    <a:lnTo>
                      <a:pt x="3380" y="1747"/>
                    </a:lnTo>
                    <a:lnTo>
                      <a:pt x="3380" y="1747"/>
                    </a:lnTo>
                    <a:close/>
                    <a:moveTo>
                      <a:pt x="9486" y="7217"/>
                    </a:moveTo>
                    <a:lnTo>
                      <a:pt x="9491" y="7234"/>
                    </a:lnTo>
                    <a:lnTo>
                      <a:pt x="9521" y="7235"/>
                    </a:lnTo>
                    <a:lnTo>
                      <a:pt x="9534" y="7225"/>
                    </a:lnTo>
                    <a:lnTo>
                      <a:pt x="9512" y="7204"/>
                    </a:lnTo>
                    <a:lnTo>
                      <a:pt x="9486" y="7217"/>
                    </a:lnTo>
                    <a:lnTo>
                      <a:pt x="9486" y="7217"/>
                    </a:lnTo>
                    <a:close/>
                    <a:moveTo>
                      <a:pt x="9851" y="6774"/>
                    </a:moveTo>
                    <a:lnTo>
                      <a:pt x="9858" y="6812"/>
                    </a:lnTo>
                    <a:lnTo>
                      <a:pt x="9876" y="6806"/>
                    </a:lnTo>
                    <a:lnTo>
                      <a:pt x="9877" y="6782"/>
                    </a:lnTo>
                    <a:lnTo>
                      <a:pt x="9864" y="6768"/>
                    </a:lnTo>
                    <a:lnTo>
                      <a:pt x="9851" y="6774"/>
                    </a:lnTo>
                    <a:lnTo>
                      <a:pt x="9851" y="6774"/>
                    </a:lnTo>
                    <a:close/>
                    <a:moveTo>
                      <a:pt x="10116" y="5789"/>
                    </a:moveTo>
                    <a:lnTo>
                      <a:pt x="10124" y="5812"/>
                    </a:lnTo>
                    <a:lnTo>
                      <a:pt x="10158" y="5823"/>
                    </a:lnTo>
                    <a:lnTo>
                      <a:pt x="10182" y="5839"/>
                    </a:lnTo>
                    <a:lnTo>
                      <a:pt x="10183" y="5811"/>
                    </a:lnTo>
                    <a:lnTo>
                      <a:pt x="10150" y="5792"/>
                    </a:lnTo>
                    <a:lnTo>
                      <a:pt x="10131" y="5794"/>
                    </a:lnTo>
                    <a:lnTo>
                      <a:pt x="10116" y="5789"/>
                    </a:lnTo>
                    <a:lnTo>
                      <a:pt x="10116" y="5789"/>
                    </a:lnTo>
                    <a:close/>
                    <a:moveTo>
                      <a:pt x="9930" y="5453"/>
                    </a:moveTo>
                    <a:lnTo>
                      <a:pt x="9926" y="5467"/>
                    </a:lnTo>
                    <a:lnTo>
                      <a:pt x="9947" y="5487"/>
                    </a:lnTo>
                    <a:lnTo>
                      <a:pt x="9983" y="5488"/>
                    </a:lnTo>
                    <a:lnTo>
                      <a:pt x="10020" y="5505"/>
                    </a:lnTo>
                    <a:lnTo>
                      <a:pt x="10015" y="5468"/>
                    </a:lnTo>
                    <a:lnTo>
                      <a:pt x="9987" y="5470"/>
                    </a:lnTo>
                    <a:lnTo>
                      <a:pt x="9971" y="5460"/>
                    </a:lnTo>
                    <a:lnTo>
                      <a:pt x="9930" y="5453"/>
                    </a:lnTo>
                    <a:lnTo>
                      <a:pt x="9930" y="5453"/>
                    </a:lnTo>
                    <a:close/>
                    <a:moveTo>
                      <a:pt x="10139" y="7522"/>
                    </a:moveTo>
                    <a:lnTo>
                      <a:pt x="10164" y="7514"/>
                    </a:lnTo>
                    <a:lnTo>
                      <a:pt x="10188" y="7522"/>
                    </a:lnTo>
                    <a:lnTo>
                      <a:pt x="10181" y="7488"/>
                    </a:lnTo>
                    <a:lnTo>
                      <a:pt x="10189" y="7447"/>
                    </a:lnTo>
                    <a:lnTo>
                      <a:pt x="10173" y="7396"/>
                    </a:lnTo>
                    <a:lnTo>
                      <a:pt x="10201" y="7358"/>
                    </a:lnTo>
                    <a:lnTo>
                      <a:pt x="10244" y="7293"/>
                    </a:lnTo>
                    <a:lnTo>
                      <a:pt x="10245" y="7250"/>
                    </a:lnTo>
                    <a:lnTo>
                      <a:pt x="10257" y="7238"/>
                    </a:lnTo>
                    <a:lnTo>
                      <a:pt x="10242" y="7232"/>
                    </a:lnTo>
                    <a:lnTo>
                      <a:pt x="10251" y="7167"/>
                    </a:lnTo>
                    <a:lnTo>
                      <a:pt x="10255" y="7121"/>
                    </a:lnTo>
                    <a:lnTo>
                      <a:pt x="10248" y="7072"/>
                    </a:lnTo>
                    <a:lnTo>
                      <a:pt x="10266" y="7036"/>
                    </a:lnTo>
                    <a:lnTo>
                      <a:pt x="10275" y="6947"/>
                    </a:lnTo>
                    <a:lnTo>
                      <a:pt x="10286" y="6902"/>
                    </a:lnTo>
                    <a:lnTo>
                      <a:pt x="10298" y="6899"/>
                    </a:lnTo>
                    <a:lnTo>
                      <a:pt x="10292" y="6869"/>
                    </a:lnTo>
                    <a:lnTo>
                      <a:pt x="10262" y="6847"/>
                    </a:lnTo>
                    <a:lnTo>
                      <a:pt x="10251" y="6847"/>
                    </a:lnTo>
                    <a:lnTo>
                      <a:pt x="10232" y="6809"/>
                    </a:lnTo>
                    <a:lnTo>
                      <a:pt x="10194" y="6795"/>
                    </a:lnTo>
                    <a:lnTo>
                      <a:pt x="10173" y="6807"/>
                    </a:lnTo>
                    <a:lnTo>
                      <a:pt x="10176" y="6831"/>
                    </a:lnTo>
                    <a:lnTo>
                      <a:pt x="10145" y="6842"/>
                    </a:lnTo>
                    <a:lnTo>
                      <a:pt x="10108" y="6884"/>
                    </a:lnTo>
                    <a:lnTo>
                      <a:pt x="10074" y="6943"/>
                    </a:lnTo>
                    <a:lnTo>
                      <a:pt x="10082" y="6959"/>
                    </a:lnTo>
                    <a:lnTo>
                      <a:pt x="10076" y="6983"/>
                    </a:lnTo>
                    <a:lnTo>
                      <a:pt x="10062" y="6996"/>
                    </a:lnTo>
                    <a:lnTo>
                      <a:pt x="10025" y="7062"/>
                    </a:lnTo>
                    <a:lnTo>
                      <a:pt x="10006" y="7130"/>
                    </a:lnTo>
                    <a:lnTo>
                      <a:pt x="9994" y="7139"/>
                    </a:lnTo>
                    <a:lnTo>
                      <a:pt x="10004" y="7156"/>
                    </a:lnTo>
                    <a:lnTo>
                      <a:pt x="10006" y="7223"/>
                    </a:lnTo>
                    <a:lnTo>
                      <a:pt x="10010" y="7291"/>
                    </a:lnTo>
                    <a:lnTo>
                      <a:pt x="10028" y="7303"/>
                    </a:lnTo>
                    <a:lnTo>
                      <a:pt x="10033" y="7322"/>
                    </a:lnTo>
                    <a:lnTo>
                      <a:pt x="10026" y="7324"/>
                    </a:lnTo>
                    <a:lnTo>
                      <a:pt x="10025" y="7346"/>
                    </a:lnTo>
                    <a:lnTo>
                      <a:pt x="10043" y="7374"/>
                    </a:lnTo>
                    <a:lnTo>
                      <a:pt x="10062" y="7379"/>
                    </a:lnTo>
                    <a:lnTo>
                      <a:pt x="10066" y="7401"/>
                    </a:lnTo>
                    <a:lnTo>
                      <a:pt x="10114" y="7417"/>
                    </a:lnTo>
                    <a:lnTo>
                      <a:pt x="10139" y="7454"/>
                    </a:lnTo>
                    <a:lnTo>
                      <a:pt x="10137" y="7494"/>
                    </a:lnTo>
                    <a:lnTo>
                      <a:pt x="10139" y="7522"/>
                    </a:lnTo>
                    <a:lnTo>
                      <a:pt x="10139" y="7522"/>
                    </a:lnTo>
                    <a:close/>
                    <a:moveTo>
                      <a:pt x="8414" y="7709"/>
                    </a:moveTo>
                    <a:lnTo>
                      <a:pt x="8429" y="7726"/>
                    </a:lnTo>
                    <a:lnTo>
                      <a:pt x="8452" y="7724"/>
                    </a:lnTo>
                    <a:lnTo>
                      <a:pt x="8485" y="7730"/>
                    </a:lnTo>
                    <a:lnTo>
                      <a:pt x="8485" y="7716"/>
                    </a:lnTo>
                    <a:lnTo>
                      <a:pt x="8455" y="7703"/>
                    </a:lnTo>
                    <a:lnTo>
                      <a:pt x="8414" y="7709"/>
                    </a:lnTo>
                    <a:lnTo>
                      <a:pt x="8414" y="7709"/>
                    </a:lnTo>
                    <a:close/>
                    <a:moveTo>
                      <a:pt x="8420" y="7883"/>
                    </a:moveTo>
                    <a:lnTo>
                      <a:pt x="8385" y="7890"/>
                    </a:lnTo>
                    <a:lnTo>
                      <a:pt x="8366" y="7885"/>
                    </a:lnTo>
                    <a:lnTo>
                      <a:pt x="8343" y="7901"/>
                    </a:lnTo>
                    <a:lnTo>
                      <a:pt x="8311" y="7901"/>
                    </a:lnTo>
                    <a:lnTo>
                      <a:pt x="8277" y="7918"/>
                    </a:lnTo>
                    <a:lnTo>
                      <a:pt x="8246" y="7923"/>
                    </a:lnTo>
                    <a:lnTo>
                      <a:pt x="8239" y="7955"/>
                    </a:lnTo>
                    <a:lnTo>
                      <a:pt x="8187" y="7985"/>
                    </a:lnTo>
                    <a:lnTo>
                      <a:pt x="8143" y="8033"/>
                    </a:lnTo>
                    <a:lnTo>
                      <a:pt x="8159" y="8059"/>
                    </a:lnTo>
                    <a:lnTo>
                      <a:pt x="8160" y="8124"/>
                    </a:lnTo>
                    <a:lnTo>
                      <a:pt x="8180" y="8157"/>
                    </a:lnTo>
                    <a:lnTo>
                      <a:pt x="8177" y="8177"/>
                    </a:lnTo>
                    <a:lnTo>
                      <a:pt x="8208" y="8204"/>
                    </a:lnTo>
                    <a:lnTo>
                      <a:pt x="8244" y="8204"/>
                    </a:lnTo>
                    <a:lnTo>
                      <a:pt x="8268" y="8223"/>
                    </a:lnTo>
                    <a:lnTo>
                      <a:pt x="8292" y="8221"/>
                    </a:lnTo>
                    <a:lnTo>
                      <a:pt x="8323" y="8242"/>
                    </a:lnTo>
                    <a:lnTo>
                      <a:pt x="8344" y="8231"/>
                    </a:lnTo>
                    <a:lnTo>
                      <a:pt x="8353" y="8200"/>
                    </a:lnTo>
                    <a:lnTo>
                      <a:pt x="8380" y="8195"/>
                    </a:lnTo>
                    <a:lnTo>
                      <a:pt x="8408" y="8202"/>
                    </a:lnTo>
                    <a:lnTo>
                      <a:pt x="8429" y="8176"/>
                    </a:lnTo>
                    <a:lnTo>
                      <a:pt x="8431" y="8156"/>
                    </a:lnTo>
                    <a:lnTo>
                      <a:pt x="8464" y="8150"/>
                    </a:lnTo>
                    <a:lnTo>
                      <a:pt x="8489" y="8124"/>
                    </a:lnTo>
                    <a:lnTo>
                      <a:pt x="8482" y="8094"/>
                    </a:lnTo>
                    <a:lnTo>
                      <a:pt x="8499" y="8041"/>
                    </a:lnTo>
                    <a:lnTo>
                      <a:pt x="8516" y="8028"/>
                    </a:lnTo>
                    <a:lnTo>
                      <a:pt x="8523" y="8003"/>
                    </a:lnTo>
                    <a:lnTo>
                      <a:pt x="8550" y="7961"/>
                    </a:lnTo>
                    <a:lnTo>
                      <a:pt x="8535" y="7916"/>
                    </a:lnTo>
                    <a:lnTo>
                      <a:pt x="8499" y="7893"/>
                    </a:lnTo>
                    <a:lnTo>
                      <a:pt x="8462" y="7879"/>
                    </a:lnTo>
                    <a:lnTo>
                      <a:pt x="8437" y="7897"/>
                    </a:lnTo>
                    <a:lnTo>
                      <a:pt x="8437" y="7897"/>
                    </a:lnTo>
                    <a:lnTo>
                      <a:pt x="8428" y="7890"/>
                    </a:lnTo>
                    <a:lnTo>
                      <a:pt x="8422" y="7885"/>
                    </a:lnTo>
                    <a:lnTo>
                      <a:pt x="8420" y="7883"/>
                    </a:lnTo>
                    <a:lnTo>
                      <a:pt x="8420" y="7883"/>
                    </a:lnTo>
                    <a:close/>
                  </a:path>
                </a:pathLst>
              </a:custGeom>
              <a:grpFill/>
              <a:ln w="3175">
                <a:solidFill>
                  <a:schemeClr val="bg1">
                    <a:lumMod val="85000"/>
                  </a:schemeClr>
                </a:solidFill>
                <a:prstDash val="solid"/>
                <a:round/>
                <a:headEnd/>
                <a:tailEnd/>
              </a:ln>
            </p:spPr>
            <p:txBody>
              <a:bodyPr wrap="square" lIns="91440" tIns="45720" rIns="91440" bIns="45720" anchor="ctr">
                <a:normAutofit/>
              </a:bodyPr>
              <a:lstStyle/>
              <a:p>
                <a:pPr algn="ctr"/>
                <a:endParaRPr/>
              </a:p>
            </p:txBody>
          </p:sp>
          <p:sp>
            <p:nvSpPr>
              <p:cNvPr id="33" name="işḷidè">
                <a:extLst>
                  <a:ext uri="{FF2B5EF4-FFF2-40B4-BE49-F238E27FC236}">
                    <a16:creationId xmlns:a16="http://schemas.microsoft.com/office/drawing/2014/main" id="{EA861C6D-103A-4146-A755-C7DBB6B259AB}"/>
                  </a:ext>
                </a:extLst>
              </p:cNvPr>
              <p:cNvSpPr/>
              <p:nvPr/>
            </p:nvSpPr>
            <p:spPr bwMode="auto">
              <a:xfrm>
                <a:off x="3630162" y="2908625"/>
                <a:ext cx="439033" cy="844295"/>
              </a:xfrm>
              <a:custGeom>
                <a:avLst/>
                <a:gdLst>
                  <a:gd name="T0" fmla="*/ 1125 w 2703"/>
                  <a:gd name="T1" fmla="*/ 2499 h 5201"/>
                  <a:gd name="T2" fmla="*/ 92 w 2703"/>
                  <a:gd name="T3" fmla="*/ 5156 h 5201"/>
                  <a:gd name="T4" fmla="*/ 591 w 2703"/>
                  <a:gd name="T5" fmla="*/ 4743 h 5201"/>
                  <a:gd name="T6" fmla="*/ 591 w 2703"/>
                  <a:gd name="T7" fmla="*/ 4743 h 5201"/>
                  <a:gd name="T8" fmla="*/ 775 w 2703"/>
                  <a:gd name="T9" fmla="*/ 4321 h 5201"/>
                  <a:gd name="T10" fmla="*/ 817 w 2703"/>
                  <a:gd name="T11" fmla="*/ 4334 h 5201"/>
                  <a:gd name="T12" fmla="*/ 1882 w 2703"/>
                  <a:gd name="T13" fmla="*/ 1084 h 5201"/>
                  <a:gd name="T14" fmla="*/ 1794 w 2703"/>
                  <a:gd name="T15" fmla="*/ 741 h 5201"/>
                  <a:gd name="T16" fmla="*/ 1937 w 2703"/>
                  <a:gd name="T17" fmla="*/ 623 h 5201"/>
                  <a:gd name="T18" fmla="*/ 1939 w 2703"/>
                  <a:gd name="T19" fmla="*/ 379 h 5201"/>
                  <a:gd name="T20" fmla="*/ 1903 w 2703"/>
                  <a:gd name="T21" fmla="*/ 0 h 5201"/>
                  <a:gd name="T22" fmla="*/ 2364 w 2703"/>
                  <a:gd name="T23" fmla="*/ 359 h 5201"/>
                  <a:gd name="T24" fmla="*/ 2546 w 2703"/>
                  <a:gd name="T25" fmla="*/ 400 h 5201"/>
                  <a:gd name="T26" fmla="*/ 2652 w 2703"/>
                  <a:gd name="T27" fmla="*/ 536 h 5201"/>
                  <a:gd name="T28" fmla="*/ 2380 w 2703"/>
                  <a:gd name="T29" fmla="*/ 753 h 5201"/>
                  <a:gd name="T30" fmla="*/ 2093 w 2703"/>
                  <a:gd name="T31" fmla="*/ 750 h 5201"/>
                  <a:gd name="T32" fmla="*/ 1946 w 2703"/>
                  <a:gd name="T33" fmla="*/ 873 h 5201"/>
                  <a:gd name="T34" fmla="*/ 1910 w 2703"/>
                  <a:gd name="T35" fmla="*/ 1101 h 5201"/>
                  <a:gd name="T36" fmla="*/ 1889 w 2703"/>
                  <a:gd name="T37" fmla="*/ 1969 h 5201"/>
                  <a:gd name="T38" fmla="*/ 593 w 2703"/>
                  <a:gd name="T39" fmla="*/ 3208 h 5201"/>
                  <a:gd name="T40" fmla="*/ 547 w 2703"/>
                  <a:gd name="T41" fmla="*/ 3284 h 5201"/>
                  <a:gd name="T42" fmla="*/ 519 w 2703"/>
                  <a:gd name="T43" fmla="*/ 3353 h 5201"/>
                  <a:gd name="T44" fmla="*/ 760 w 2703"/>
                  <a:gd name="T45" fmla="*/ 3438 h 5201"/>
                  <a:gd name="T46" fmla="*/ 737 w 2703"/>
                  <a:gd name="T47" fmla="*/ 3340 h 5201"/>
                  <a:gd name="T48" fmla="*/ 1351 w 2703"/>
                  <a:gd name="T49" fmla="*/ 2895 h 5201"/>
                  <a:gd name="T50" fmla="*/ 1255 w 2703"/>
                  <a:gd name="T51" fmla="*/ 3231 h 5201"/>
                  <a:gd name="T52" fmla="*/ 1485 w 2703"/>
                  <a:gd name="T53" fmla="*/ 3006 h 5201"/>
                  <a:gd name="T54" fmla="*/ 1202 w 2703"/>
                  <a:gd name="T55" fmla="*/ 3022 h 5201"/>
                  <a:gd name="T56" fmla="*/ 1198 w 2703"/>
                  <a:gd name="T57" fmla="*/ 3235 h 5201"/>
                  <a:gd name="T58" fmla="*/ 1002 w 2703"/>
                  <a:gd name="T59" fmla="*/ 3797 h 5201"/>
                  <a:gd name="T60" fmla="*/ 974 w 2703"/>
                  <a:gd name="T61" fmla="*/ 3586 h 5201"/>
                  <a:gd name="T62" fmla="*/ 1051 w 2703"/>
                  <a:gd name="T63" fmla="*/ 3238 h 5201"/>
                  <a:gd name="T64" fmla="*/ 929 w 2703"/>
                  <a:gd name="T65" fmla="*/ 3105 h 5201"/>
                  <a:gd name="T66" fmla="*/ 1060 w 2703"/>
                  <a:gd name="T67" fmla="*/ 2916 h 5201"/>
                  <a:gd name="T68" fmla="*/ 1370 w 2703"/>
                  <a:gd name="T69" fmla="*/ 2839 h 5201"/>
                  <a:gd name="T70" fmla="*/ 1528 w 2703"/>
                  <a:gd name="T71" fmla="*/ 2987 h 5201"/>
                  <a:gd name="T72" fmla="*/ 1778 w 2703"/>
                  <a:gd name="T73" fmla="*/ 2896 h 5201"/>
                  <a:gd name="T74" fmla="*/ 1784 w 2703"/>
                  <a:gd name="T75" fmla="*/ 2781 h 5201"/>
                  <a:gd name="T76" fmla="*/ 1914 w 2703"/>
                  <a:gd name="T77" fmla="*/ 2783 h 5201"/>
                  <a:gd name="T78" fmla="*/ 2160 w 2703"/>
                  <a:gd name="T79" fmla="*/ 2740 h 5201"/>
                  <a:gd name="T80" fmla="*/ 2251 w 2703"/>
                  <a:gd name="T81" fmla="*/ 2615 h 5201"/>
                  <a:gd name="T82" fmla="*/ 2353 w 2703"/>
                  <a:gd name="T83" fmla="*/ 2435 h 5201"/>
                  <a:gd name="T84" fmla="*/ 2381 w 2703"/>
                  <a:gd name="T85" fmla="*/ 1860 h 5201"/>
                  <a:gd name="T86" fmla="*/ 2358 w 2703"/>
                  <a:gd name="T87" fmla="*/ 1568 h 5201"/>
                  <a:gd name="T88" fmla="*/ 2129 w 2703"/>
                  <a:gd name="T89" fmla="*/ 1075 h 5201"/>
                  <a:gd name="T90" fmla="*/ 2112 w 2703"/>
                  <a:gd name="T91" fmla="*/ 1161 h 5201"/>
                  <a:gd name="T92" fmla="*/ 1959 w 2703"/>
                  <a:gd name="T93" fmla="*/ 1150 h 5201"/>
                  <a:gd name="T94" fmla="*/ 1912 w 2703"/>
                  <a:gd name="T95" fmla="*/ 1463 h 5201"/>
                  <a:gd name="T96" fmla="*/ 1932 w 2703"/>
                  <a:gd name="T97" fmla="*/ 2038 h 5201"/>
                  <a:gd name="T98" fmla="*/ 1692 w 2703"/>
                  <a:gd name="T99" fmla="*/ 2158 h 5201"/>
                  <a:gd name="T100" fmla="*/ 1580 w 2703"/>
                  <a:gd name="T101" fmla="*/ 2418 h 5201"/>
                  <a:gd name="T102" fmla="*/ 1492 w 2703"/>
                  <a:gd name="T103" fmla="*/ 2609 h 5201"/>
                  <a:gd name="T104" fmla="*/ 1155 w 2703"/>
                  <a:gd name="T105" fmla="*/ 2633 h 5201"/>
                  <a:gd name="T106" fmla="*/ 819 w 2703"/>
                  <a:gd name="T107" fmla="*/ 2943 h 5201"/>
                  <a:gd name="T108" fmla="*/ 643 w 2703"/>
                  <a:gd name="T109" fmla="*/ 3189 h 5201"/>
                  <a:gd name="T110" fmla="*/ 684 w 2703"/>
                  <a:gd name="T111" fmla="*/ 3335 h 5201"/>
                  <a:gd name="T112" fmla="*/ 740 w 2703"/>
                  <a:gd name="T113" fmla="*/ 3245 h 5201"/>
                  <a:gd name="T114" fmla="*/ 816 w 2703"/>
                  <a:gd name="T115" fmla="*/ 3557 h 5201"/>
                  <a:gd name="T116" fmla="*/ 920 w 2703"/>
                  <a:gd name="T117" fmla="*/ 3546 h 5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03" h="5201">
                    <a:moveTo>
                      <a:pt x="1080" y="2497"/>
                    </a:moveTo>
                    <a:lnTo>
                      <a:pt x="1095" y="2513"/>
                    </a:lnTo>
                    <a:lnTo>
                      <a:pt x="1083" y="2519"/>
                    </a:lnTo>
                    <a:lnTo>
                      <a:pt x="1074" y="2515"/>
                    </a:lnTo>
                    <a:lnTo>
                      <a:pt x="1080" y="2497"/>
                    </a:lnTo>
                    <a:lnTo>
                      <a:pt x="1080" y="2497"/>
                    </a:lnTo>
                    <a:close/>
                    <a:moveTo>
                      <a:pt x="1110" y="2498"/>
                    </a:moveTo>
                    <a:lnTo>
                      <a:pt x="1099" y="2484"/>
                    </a:lnTo>
                    <a:lnTo>
                      <a:pt x="1113" y="2462"/>
                    </a:lnTo>
                    <a:lnTo>
                      <a:pt x="1133" y="2460"/>
                    </a:lnTo>
                    <a:lnTo>
                      <a:pt x="1139" y="2486"/>
                    </a:lnTo>
                    <a:lnTo>
                      <a:pt x="1125" y="2499"/>
                    </a:lnTo>
                    <a:lnTo>
                      <a:pt x="1110" y="2498"/>
                    </a:lnTo>
                    <a:lnTo>
                      <a:pt x="1110" y="2498"/>
                    </a:lnTo>
                    <a:close/>
                    <a:moveTo>
                      <a:pt x="36" y="5190"/>
                    </a:moveTo>
                    <a:lnTo>
                      <a:pt x="27" y="5168"/>
                    </a:lnTo>
                    <a:lnTo>
                      <a:pt x="7" y="5169"/>
                    </a:lnTo>
                    <a:lnTo>
                      <a:pt x="0" y="5201"/>
                    </a:lnTo>
                    <a:lnTo>
                      <a:pt x="24" y="5201"/>
                    </a:lnTo>
                    <a:lnTo>
                      <a:pt x="36" y="5190"/>
                    </a:lnTo>
                    <a:lnTo>
                      <a:pt x="36" y="5190"/>
                    </a:lnTo>
                    <a:close/>
                    <a:moveTo>
                      <a:pt x="58" y="5161"/>
                    </a:moveTo>
                    <a:lnTo>
                      <a:pt x="76" y="5142"/>
                    </a:lnTo>
                    <a:lnTo>
                      <a:pt x="92" y="5156"/>
                    </a:lnTo>
                    <a:lnTo>
                      <a:pt x="83" y="5187"/>
                    </a:lnTo>
                    <a:lnTo>
                      <a:pt x="66" y="5183"/>
                    </a:lnTo>
                    <a:lnTo>
                      <a:pt x="58" y="5161"/>
                    </a:lnTo>
                    <a:lnTo>
                      <a:pt x="58" y="5161"/>
                    </a:lnTo>
                    <a:close/>
                    <a:moveTo>
                      <a:pt x="218" y="5044"/>
                    </a:moveTo>
                    <a:lnTo>
                      <a:pt x="215" y="5079"/>
                    </a:lnTo>
                    <a:lnTo>
                      <a:pt x="228" y="5091"/>
                    </a:lnTo>
                    <a:lnTo>
                      <a:pt x="252" y="5094"/>
                    </a:lnTo>
                    <a:lnTo>
                      <a:pt x="258" y="5062"/>
                    </a:lnTo>
                    <a:lnTo>
                      <a:pt x="218" y="5044"/>
                    </a:lnTo>
                    <a:lnTo>
                      <a:pt x="218" y="5044"/>
                    </a:lnTo>
                    <a:close/>
                    <a:moveTo>
                      <a:pt x="591" y="4743"/>
                    </a:moveTo>
                    <a:lnTo>
                      <a:pt x="577" y="4697"/>
                    </a:lnTo>
                    <a:lnTo>
                      <a:pt x="609" y="4675"/>
                    </a:lnTo>
                    <a:lnTo>
                      <a:pt x="613" y="4658"/>
                    </a:lnTo>
                    <a:lnTo>
                      <a:pt x="606" y="4646"/>
                    </a:lnTo>
                    <a:lnTo>
                      <a:pt x="636" y="4630"/>
                    </a:lnTo>
                    <a:lnTo>
                      <a:pt x="654" y="4595"/>
                    </a:lnTo>
                    <a:lnTo>
                      <a:pt x="668" y="4630"/>
                    </a:lnTo>
                    <a:lnTo>
                      <a:pt x="652" y="4650"/>
                    </a:lnTo>
                    <a:lnTo>
                      <a:pt x="651" y="4680"/>
                    </a:lnTo>
                    <a:lnTo>
                      <a:pt x="609" y="4706"/>
                    </a:lnTo>
                    <a:lnTo>
                      <a:pt x="608" y="4737"/>
                    </a:lnTo>
                    <a:lnTo>
                      <a:pt x="591" y="4743"/>
                    </a:lnTo>
                    <a:lnTo>
                      <a:pt x="591" y="4743"/>
                    </a:lnTo>
                    <a:close/>
                    <a:moveTo>
                      <a:pt x="747" y="4397"/>
                    </a:moveTo>
                    <a:lnTo>
                      <a:pt x="769" y="4415"/>
                    </a:lnTo>
                    <a:lnTo>
                      <a:pt x="775" y="4443"/>
                    </a:lnTo>
                    <a:lnTo>
                      <a:pt x="764" y="4450"/>
                    </a:lnTo>
                    <a:lnTo>
                      <a:pt x="740" y="4430"/>
                    </a:lnTo>
                    <a:lnTo>
                      <a:pt x="738" y="4409"/>
                    </a:lnTo>
                    <a:lnTo>
                      <a:pt x="747" y="4397"/>
                    </a:lnTo>
                    <a:lnTo>
                      <a:pt x="747" y="4397"/>
                    </a:lnTo>
                    <a:close/>
                    <a:moveTo>
                      <a:pt x="817" y="4334"/>
                    </a:moveTo>
                    <a:lnTo>
                      <a:pt x="803" y="4322"/>
                    </a:lnTo>
                    <a:lnTo>
                      <a:pt x="775" y="4321"/>
                    </a:lnTo>
                    <a:lnTo>
                      <a:pt x="766" y="4314"/>
                    </a:lnTo>
                    <a:lnTo>
                      <a:pt x="778" y="4289"/>
                    </a:lnTo>
                    <a:lnTo>
                      <a:pt x="807" y="4276"/>
                    </a:lnTo>
                    <a:lnTo>
                      <a:pt x="817" y="4274"/>
                    </a:lnTo>
                    <a:lnTo>
                      <a:pt x="822" y="4264"/>
                    </a:lnTo>
                    <a:lnTo>
                      <a:pt x="842" y="4262"/>
                    </a:lnTo>
                    <a:lnTo>
                      <a:pt x="852" y="4255"/>
                    </a:lnTo>
                    <a:lnTo>
                      <a:pt x="877" y="4248"/>
                    </a:lnTo>
                    <a:lnTo>
                      <a:pt x="858" y="4282"/>
                    </a:lnTo>
                    <a:lnTo>
                      <a:pt x="827" y="4303"/>
                    </a:lnTo>
                    <a:lnTo>
                      <a:pt x="825" y="4324"/>
                    </a:lnTo>
                    <a:lnTo>
                      <a:pt x="817" y="4334"/>
                    </a:lnTo>
                    <a:lnTo>
                      <a:pt x="817" y="4334"/>
                    </a:lnTo>
                    <a:close/>
                    <a:moveTo>
                      <a:pt x="1704" y="932"/>
                    </a:moveTo>
                    <a:lnTo>
                      <a:pt x="1689" y="916"/>
                    </a:lnTo>
                    <a:lnTo>
                      <a:pt x="1686" y="890"/>
                    </a:lnTo>
                    <a:lnTo>
                      <a:pt x="1713" y="864"/>
                    </a:lnTo>
                    <a:lnTo>
                      <a:pt x="1731" y="858"/>
                    </a:lnTo>
                    <a:lnTo>
                      <a:pt x="1725" y="890"/>
                    </a:lnTo>
                    <a:lnTo>
                      <a:pt x="1723" y="918"/>
                    </a:lnTo>
                    <a:lnTo>
                      <a:pt x="1704" y="932"/>
                    </a:lnTo>
                    <a:lnTo>
                      <a:pt x="1704" y="932"/>
                    </a:lnTo>
                    <a:close/>
                    <a:moveTo>
                      <a:pt x="1910" y="1101"/>
                    </a:moveTo>
                    <a:lnTo>
                      <a:pt x="1882" y="1084"/>
                    </a:lnTo>
                    <a:lnTo>
                      <a:pt x="1868" y="1055"/>
                    </a:lnTo>
                    <a:lnTo>
                      <a:pt x="1878" y="1048"/>
                    </a:lnTo>
                    <a:lnTo>
                      <a:pt x="1868" y="987"/>
                    </a:lnTo>
                    <a:lnTo>
                      <a:pt x="1848" y="928"/>
                    </a:lnTo>
                    <a:lnTo>
                      <a:pt x="1821" y="903"/>
                    </a:lnTo>
                    <a:lnTo>
                      <a:pt x="1792" y="884"/>
                    </a:lnTo>
                    <a:lnTo>
                      <a:pt x="1772" y="883"/>
                    </a:lnTo>
                    <a:lnTo>
                      <a:pt x="1767" y="860"/>
                    </a:lnTo>
                    <a:lnTo>
                      <a:pt x="1772" y="814"/>
                    </a:lnTo>
                    <a:lnTo>
                      <a:pt x="1762" y="780"/>
                    </a:lnTo>
                    <a:lnTo>
                      <a:pt x="1775" y="752"/>
                    </a:lnTo>
                    <a:lnTo>
                      <a:pt x="1794" y="741"/>
                    </a:lnTo>
                    <a:lnTo>
                      <a:pt x="1800" y="725"/>
                    </a:lnTo>
                    <a:lnTo>
                      <a:pt x="1823" y="721"/>
                    </a:lnTo>
                    <a:lnTo>
                      <a:pt x="1838" y="687"/>
                    </a:lnTo>
                    <a:lnTo>
                      <a:pt x="1851" y="670"/>
                    </a:lnTo>
                    <a:lnTo>
                      <a:pt x="1847" y="656"/>
                    </a:lnTo>
                    <a:lnTo>
                      <a:pt x="1812" y="630"/>
                    </a:lnTo>
                    <a:lnTo>
                      <a:pt x="1799" y="628"/>
                    </a:lnTo>
                    <a:lnTo>
                      <a:pt x="1789" y="615"/>
                    </a:lnTo>
                    <a:lnTo>
                      <a:pt x="1801" y="590"/>
                    </a:lnTo>
                    <a:lnTo>
                      <a:pt x="1826" y="584"/>
                    </a:lnTo>
                    <a:lnTo>
                      <a:pt x="1879" y="613"/>
                    </a:lnTo>
                    <a:lnTo>
                      <a:pt x="1937" y="623"/>
                    </a:lnTo>
                    <a:lnTo>
                      <a:pt x="1957" y="607"/>
                    </a:lnTo>
                    <a:lnTo>
                      <a:pt x="1959" y="581"/>
                    </a:lnTo>
                    <a:lnTo>
                      <a:pt x="1970" y="571"/>
                    </a:lnTo>
                    <a:lnTo>
                      <a:pt x="1959" y="546"/>
                    </a:lnTo>
                    <a:lnTo>
                      <a:pt x="1943" y="537"/>
                    </a:lnTo>
                    <a:lnTo>
                      <a:pt x="1937" y="521"/>
                    </a:lnTo>
                    <a:lnTo>
                      <a:pt x="1919" y="490"/>
                    </a:lnTo>
                    <a:lnTo>
                      <a:pt x="1908" y="459"/>
                    </a:lnTo>
                    <a:lnTo>
                      <a:pt x="1934" y="429"/>
                    </a:lnTo>
                    <a:lnTo>
                      <a:pt x="1948" y="427"/>
                    </a:lnTo>
                    <a:lnTo>
                      <a:pt x="1952" y="413"/>
                    </a:lnTo>
                    <a:lnTo>
                      <a:pt x="1939" y="379"/>
                    </a:lnTo>
                    <a:lnTo>
                      <a:pt x="1922" y="328"/>
                    </a:lnTo>
                    <a:lnTo>
                      <a:pt x="1929" y="304"/>
                    </a:lnTo>
                    <a:lnTo>
                      <a:pt x="1925" y="240"/>
                    </a:lnTo>
                    <a:lnTo>
                      <a:pt x="1911" y="200"/>
                    </a:lnTo>
                    <a:lnTo>
                      <a:pt x="1852" y="110"/>
                    </a:lnTo>
                    <a:lnTo>
                      <a:pt x="1841" y="69"/>
                    </a:lnTo>
                    <a:lnTo>
                      <a:pt x="1827" y="46"/>
                    </a:lnTo>
                    <a:lnTo>
                      <a:pt x="1835" y="36"/>
                    </a:lnTo>
                    <a:lnTo>
                      <a:pt x="1852" y="36"/>
                    </a:lnTo>
                    <a:lnTo>
                      <a:pt x="1869" y="14"/>
                    </a:lnTo>
                    <a:lnTo>
                      <a:pt x="1865" y="0"/>
                    </a:lnTo>
                    <a:lnTo>
                      <a:pt x="1903" y="0"/>
                    </a:lnTo>
                    <a:lnTo>
                      <a:pt x="1915" y="25"/>
                    </a:lnTo>
                    <a:lnTo>
                      <a:pt x="1971" y="71"/>
                    </a:lnTo>
                    <a:lnTo>
                      <a:pt x="2018" y="81"/>
                    </a:lnTo>
                    <a:lnTo>
                      <a:pt x="2042" y="126"/>
                    </a:lnTo>
                    <a:lnTo>
                      <a:pt x="2119" y="203"/>
                    </a:lnTo>
                    <a:lnTo>
                      <a:pt x="2162" y="234"/>
                    </a:lnTo>
                    <a:lnTo>
                      <a:pt x="2176" y="259"/>
                    </a:lnTo>
                    <a:lnTo>
                      <a:pt x="2209" y="266"/>
                    </a:lnTo>
                    <a:lnTo>
                      <a:pt x="2239" y="298"/>
                    </a:lnTo>
                    <a:lnTo>
                      <a:pt x="2289" y="322"/>
                    </a:lnTo>
                    <a:lnTo>
                      <a:pt x="2332" y="328"/>
                    </a:lnTo>
                    <a:lnTo>
                      <a:pt x="2364" y="359"/>
                    </a:lnTo>
                    <a:lnTo>
                      <a:pt x="2390" y="354"/>
                    </a:lnTo>
                    <a:lnTo>
                      <a:pt x="2403" y="364"/>
                    </a:lnTo>
                    <a:lnTo>
                      <a:pt x="2446" y="357"/>
                    </a:lnTo>
                    <a:lnTo>
                      <a:pt x="2501" y="319"/>
                    </a:lnTo>
                    <a:lnTo>
                      <a:pt x="2529" y="283"/>
                    </a:lnTo>
                    <a:lnTo>
                      <a:pt x="2536" y="253"/>
                    </a:lnTo>
                    <a:lnTo>
                      <a:pt x="2544" y="242"/>
                    </a:lnTo>
                    <a:lnTo>
                      <a:pt x="2554" y="257"/>
                    </a:lnTo>
                    <a:lnTo>
                      <a:pt x="2554" y="286"/>
                    </a:lnTo>
                    <a:lnTo>
                      <a:pt x="2535" y="337"/>
                    </a:lnTo>
                    <a:lnTo>
                      <a:pt x="2535" y="383"/>
                    </a:lnTo>
                    <a:lnTo>
                      <a:pt x="2546" y="400"/>
                    </a:lnTo>
                    <a:lnTo>
                      <a:pt x="2587" y="425"/>
                    </a:lnTo>
                    <a:lnTo>
                      <a:pt x="2616" y="460"/>
                    </a:lnTo>
                    <a:lnTo>
                      <a:pt x="2618" y="487"/>
                    </a:lnTo>
                    <a:lnTo>
                      <a:pt x="2615" y="503"/>
                    </a:lnTo>
                    <a:lnTo>
                      <a:pt x="2641" y="503"/>
                    </a:lnTo>
                    <a:lnTo>
                      <a:pt x="2657" y="478"/>
                    </a:lnTo>
                    <a:lnTo>
                      <a:pt x="2682" y="454"/>
                    </a:lnTo>
                    <a:lnTo>
                      <a:pt x="2703" y="452"/>
                    </a:lnTo>
                    <a:lnTo>
                      <a:pt x="2691" y="477"/>
                    </a:lnTo>
                    <a:lnTo>
                      <a:pt x="2675" y="487"/>
                    </a:lnTo>
                    <a:lnTo>
                      <a:pt x="2673" y="520"/>
                    </a:lnTo>
                    <a:lnTo>
                      <a:pt x="2652" y="536"/>
                    </a:lnTo>
                    <a:lnTo>
                      <a:pt x="2622" y="549"/>
                    </a:lnTo>
                    <a:lnTo>
                      <a:pt x="2616" y="574"/>
                    </a:lnTo>
                    <a:lnTo>
                      <a:pt x="2604" y="593"/>
                    </a:lnTo>
                    <a:lnTo>
                      <a:pt x="2580" y="594"/>
                    </a:lnTo>
                    <a:lnTo>
                      <a:pt x="2568" y="584"/>
                    </a:lnTo>
                    <a:lnTo>
                      <a:pt x="2544" y="602"/>
                    </a:lnTo>
                    <a:lnTo>
                      <a:pt x="2547" y="620"/>
                    </a:lnTo>
                    <a:lnTo>
                      <a:pt x="2504" y="620"/>
                    </a:lnTo>
                    <a:lnTo>
                      <a:pt x="2470" y="611"/>
                    </a:lnTo>
                    <a:lnTo>
                      <a:pt x="2443" y="620"/>
                    </a:lnTo>
                    <a:lnTo>
                      <a:pt x="2396" y="684"/>
                    </a:lnTo>
                    <a:lnTo>
                      <a:pt x="2380" y="753"/>
                    </a:lnTo>
                    <a:lnTo>
                      <a:pt x="2372" y="810"/>
                    </a:lnTo>
                    <a:lnTo>
                      <a:pt x="2382" y="848"/>
                    </a:lnTo>
                    <a:lnTo>
                      <a:pt x="2376" y="877"/>
                    </a:lnTo>
                    <a:lnTo>
                      <a:pt x="2378" y="902"/>
                    </a:lnTo>
                    <a:lnTo>
                      <a:pt x="2349" y="890"/>
                    </a:lnTo>
                    <a:lnTo>
                      <a:pt x="2332" y="866"/>
                    </a:lnTo>
                    <a:lnTo>
                      <a:pt x="2278" y="853"/>
                    </a:lnTo>
                    <a:lnTo>
                      <a:pt x="2227" y="826"/>
                    </a:lnTo>
                    <a:lnTo>
                      <a:pt x="2181" y="785"/>
                    </a:lnTo>
                    <a:lnTo>
                      <a:pt x="2152" y="752"/>
                    </a:lnTo>
                    <a:lnTo>
                      <a:pt x="2121" y="756"/>
                    </a:lnTo>
                    <a:lnTo>
                      <a:pt x="2093" y="750"/>
                    </a:lnTo>
                    <a:lnTo>
                      <a:pt x="2080" y="737"/>
                    </a:lnTo>
                    <a:lnTo>
                      <a:pt x="2048" y="736"/>
                    </a:lnTo>
                    <a:lnTo>
                      <a:pt x="2010" y="764"/>
                    </a:lnTo>
                    <a:lnTo>
                      <a:pt x="1969" y="820"/>
                    </a:lnTo>
                    <a:lnTo>
                      <a:pt x="1951" y="809"/>
                    </a:lnTo>
                    <a:lnTo>
                      <a:pt x="1908" y="781"/>
                    </a:lnTo>
                    <a:lnTo>
                      <a:pt x="1886" y="784"/>
                    </a:lnTo>
                    <a:lnTo>
                      <a:pt x="1863" y="804"/>
                    </a:lnTo>
                    <a:lnTo>
                      <a:pt x="1863" y="836"/>
                    </a:lnTo>
                    <a:lnTo>
                      <a:pt x="1874" y="864"/>
                    </a:lnTo>
                    <a:lnTo>
                      <a:pt x="1909" y="884"/>
                    </a:lnTo>
                    <a:lnTo>
                      <a:pt x="1946" y="873"/>
                    </a:lnTo>
                    <a:lnTo>
                      <a:pt x="1989" y="922"/>
                    </a:lnTo>
                    <a:lnTo>
                      <a:pt x="2026" y="932"/>
                    </a:lnTo>
                    <a:lnTo>
                      <a:pt x="2066" y="932"/>
                    </a:lnTo>
                    <a:lnTo>
                      <a:pt x="2080" y="952"/>
                    </a:lnTo>
                    <a:lnTo>
                      <a:pt x="2054" y="987"/>
                    </a:lnTo>
                    <a:lnTo>
                      <a:pt x="2045" y="1011"/>
                    </a:lnTo>
                    <a:lnTo>
                      <a:pt x="2022" y="993"/>
                    </a:lnTo>
                    <a:lnTo>
                      <a:pt x="1976" y="990"/>
                    </a:lnTo>
                    <a:lnTo>
                      <a:pt x="1960" y="1002"/>
                    </a:lnTo>
                    <a:lnTo>
                      <a:pt x="1963" y="1027"/>
                    </a:lnTo>
                    <a:lnTo>
                      <a:pt x="1950" y="1055"/>
                    </a:lnTo>
                    <a:lnTo>
                      <a:pt x="1910" y="1101"/>
                    </a:lnTo>
                    <a:lnTo>
                      <a:pt x="1910" y="1101"/>
                    </a:lnTo>
                    <a:close/>
                    <a:moveTo>
                      <a:pt x="1855" y="2048"/>
                    </a:moveTo>
                    <a:lnTo>
                      <a:pt x="1857" y="2015"/>
                    </a:lnTo>
                    <a:lnTo>
                      <a:pt x="1867" y="1996"/>
                    </a:lnTo>
                    <a:lnTo>
                      <a:pt x="1860" y="1991"/>
                    </a:lnTo>
                    <a:lnTo>
                      <a:pt x="1838" y="2003"/>
                    </a:lnTo>
                    <a:lnTo>
                      <a:pt x="1835" y="1982"/>
                    </a:lnTo>
                    <a:lnTo>
                      <a:pt x="1851" y="1925"/>
                    </a:lnTo>
                    <a:lnTo>
                      <a:pt x="1862" y="1913"/>
                    </a:lnTo>
                    <a:lnTo>
                      <a:pt x="1867" y="1937"/>
                    </a:lnTo>
                    <a:lnTo>
                      <a:pt x="1865" y="1962"/>
                    </a:lnTo>
                    <a:lnTo>
                      <a:pt x="1889" y="1969"/>
                    </a:lnTo>
                    <a:lnTo>
                      <a:pt x="1894" y="1988"/>
                    </a:lnTo>
                    <a:lnTo>
                      <a:pt x="1886" y="2026"/>
                    </a:lnTo>
                    <a:lnTo>
                      <a:pt x="1867" y="2044"/>
                    </a:lnTo>
                    <a:lnTo>
                      <a:pt x="1855" y="2048"/>
                    </a:lnTo>
                    <a:lnTo>
                      <a:pt x="1855" y="2048"/>
                    </a:lnTo>
                    <a:close/>
                    <a:moveTo>
                      <a:pt x="593" y="3208"/>
                    </a:moveTo>
                    <a:lnTo>
                      <a:pt x="611" y="3221"/>
                    </a:lnTo>
                    <a:lnTo>
                      <a:pt x="623" y="3215"/>
                    </a:lnTo>
                    <a:lnTo>
                      <a:pt x="602" y="3201"/>
                    </a:lnTo>
                    <a:lnTo>
                      <a:pt x="592" y="3202"/>
                    </a:lnTo>
                    <a:lnTo>
                      <a:pt x="593" y="3208"/>
                    </a:lnTo>
                    <a:lnTo>
                      <a:pt x="593" y="3208"/>
                    </a:lnTo>
                    <a:close/>
                    <a:moveTo>
                      <a:pt x="585" y="3231"/>
                    </a:moveTo>
                    <a:lnTo>
                      <a:pt x="590" y="3240"/>
                    </a:lnTo>
                    <a:lnTo>
                      <a:pt x="596" y="3232"/>
                    </a:lnTo>
                    <a:lnTo>
                      <a:pt x="585" y="3231"/>
                    </a:lnTo>
                    <a:lnTo>
                      <a:pt x="585" y="3231"/>
                    </a:lnTo>
                    <a:close/>
                    <a:moveTo>
                      <a:pt x="564" y="3251"/>
                    </a:moveTo>
                    <a:lnTo>
                      <a:pt x="577" y="3257"/>
                    </a:lnTo>
                    <a:lnTo>
                      <a:pt x="585" y="3247"/>
                    </a:lnTo>
                    <a:lnTo>
                      <a:pt x="564" y="3251"/>
                    </a:lnTo>
                    <a:lnTo>
                      <a:pt x="564" y="3251"/>
                    </a:lnTo>
                    <a:close/>
                    <a:moveTo>
                      <a:pt x="544" y="3269"/>
                    </a:moveTo>
                    <a:lnTo>
                      <a:pt x="547" y="3284"/>
                    </a:lnTo>
                    <a:lnTo>
                      <a:pt x="567" y="3273"/>
                    </a:lnTo>
                    <a:lnTo>
                      <a:pt x="544" y="3269"/>
                    </a:lnTo>
                    <a:lnTo>
                      <a:pt x="544" y="3269"/>
                    </a:lnTo>
                    <a:close/>
                    <a:moveTo>
                      <a:pt x="519" y="3353"/>
                    </a:moveTo>
                    <a:lnTo>
                      <a:pt x="507" y="3317"/>
                    </a:lnTo>
                    <a:lnTo>
                      <a:pt x="508" y="3294"/>
                    </a:lnTo>
                    <a:lnTo>
                      <a:pt x="526" y="3285"/>
                    </a:lnTo>
                    <a:lnTo>
                      <a:pt x="528" y="3306"/>
                    </a:lnTo>
                    <a:lnTo>
                      <a:pt x="549" y="3317"/>
                    </a:lnTo>
                    <a:lnTo>
                      <a:pt x="561" y="3340"/>
                    </a:lnTo>
                    <a:lnTo>
                      <a:pt x="540" y="3356"/>
                    </a:lnTo>
                    <a:lnTo>
                      <a:pt x="519" y="3353"/>
                    </a:lnTo>
                    <a:lnTo>
                      <a:pt x="519" y="3353"/>
                    </a:lnTo>
                    <a:close/>
                    <a:moveTo>
                      <a:pt x="779" y="3374"/>
                    </a:moveTo>
                    <a:lnTo>
                      <a:pt x="776" y="3356"/>
                    </a:lnTo>
                    <a:lnTo>
                      <a:pt x="787" y="3345"/>
                    </a:lnTo>
                    <a:lnTo>
                      <a:pt x="799" y="3351"/>
                    </a:lnTo>
                    <a:lnTo>
                      <a:pt x="796" y="3372"/>
                    </a:lnTo>
                    <a:lnTo>
                      <a:pt x="779" y="3374"/>
                    </a:lnTo>
                    <a:lnTo>
                      <a:pt x="779" y="3374"/>
                    </a:lnTo>
                    <a:close/>
                    <a:moveTo>
                      <a:pt x="749" y="3428"/>
                    </a:moveTo>
                    <a:lnTo>
                      <a:pt x="763" y="3414"/>
                    </a:lnTo>
                    <a:lnTo>
                      <a:pt x="773" y="3418"/>
                    </a:lnTo>
                    <a:lnTo>
                      <a:pt x="760" y="3438"/>
                    </a:lnTo>
                    <a:lnTo>
                      <a:pt x="749" y="3428"/>
                    </a:lnTo>
                    <a:lnTo>
                      <a:pt x="749" y="3428"/>
                    </a:lnTo>
                    <a:close/>
                    <a:moveTo>
                      <a:pt x="737" y="3340"/>
                    </a:moveTo>
                    <a:lnTo>
                      <a:pt x="723" y="3356"/>
                    </a:lnTo>
                    <a:lnTo>
                      <a:pt x="729" y="3388"/>
                    </a:lnTo>
                    <a:lnTo>
                      <a:pt x="741" y="3411"/>
                    </a:lnTo>
                    <a:lnTo>
                      <a:pt x="757" y="3412"/>
                    </a:lnTo>
                    <a:lnTo>
                      <a:pt x="763" y="3384"/>
                    </a:lnTo>
                    <a:lnTo>
                      <a:pt x="745" y="3351"/>
                    </a:lnTo>
                    <a:lnTo>
                      <a:pt x="744" y="3341"/>
                    </a:lnTo>
                    <a:lnTo>
                      <a:pt x="737" y="3340"/>
                    </a:lnTo>
                    <a:lnTo>
                      <a:pt x="737" y="3340"/>
                    </a:lnTo>
                    <a:close/>
                    <a:moveTo>
                      <a:pt x="1473" y="2925"/>
                    </a:moveTo>
                    <a:lnTo>
                      <a:pt x="1457" y="2891"/>
                    </a:lnTo>
                    <a:lnTo>
                      <a:pt x="1458" y="2865"/>
                    </a:lnTo>
                    <a:lnTo>
                      <a:pt x="1469" y="2845"/>
                    </a:lnTo>
                    <a:lnTo>
                      <a:pt x="1488" y="2842"/>
                    </a:lnTo>
                    <a:lnTo>
                      <a:pt x="1494" y="2865"/>
                    </a:lnTo>
                    <a:lnTo>
                      <a:pt x="1490" y="2889"/>
                    </a:lnTo>
                    <a:lnTo>
                      <a:pt x="1496" y="2903"/>
                    </a:lnTo>
                    <a:lnTo>
                      <a:pt x="1491" y="2925"/>
                    </a:lnTo>
                    <a:lnTo>
                      <a:pt x="1473" y="2925"/>
                    </a:lnTo>
                    <a:lnTo>
                      <a:pt x="1473" y="2925"/>
                    </a:lnTo>
                    <a:close/>
                    <a:moveTo>
                      <a:pt x="1351" y="2895"/>
                    </a:moveTo>
                    <a:lnTo>
                      <a:pt x="1378" y="2869"/>
                    </a:lnTo>
                    <a:lnTo>
                      <a:pt x="1400" y="2874"/>
                    </a:lnTo>
                    <a:lnTo>
                      <a:pt x="1399" y="2890"/>
                    </a:lnTo>
                    <a:lnTo>
                      <a:pt x="1377" y="2902"/>
                    </a:lnTo>
                    <a:lnTo>
                      <a:pt x="1351" y="2895"/>
                    </a:lnTo>
                    <a:lnTo>
                      <a:pt x="1351" y="2895"/>
                    </a:lnTo>
                    <a:close/>
                    <a:moveTo>
                      <a:pt x="1196" y="3255"/>
                    </a:moveTo>
                    <a:lnTo>
                      <a:pt x="1209" y="3261"/>
                    </a:lnTo>
                    <a:lnTo>
                      <a:pt x="1221" y="3249"/>
                    </a:lnTo>
                    <a:lnTo>
                      <a:pt x="1241" y="3256"/>
                    </a:lnTo>
                    <a:lnTo>
                      <a:pt x="1258" y="3251"/>
                    </a:lnTo>
                    <a:lnTo>
                      <a:pt x="1255" y="3231"/>
                    </a:lnTo>
                    <a:lnTo>
                      <a:pt x="1224" y="3198"/>
                    </a:lnTo>
                    <a:lnTo>
                      <a:pt x="1239" y="3168"/>
                    </a:lnTo>
                    <a:lnTo>
                      <a:pt x="1254" y="3118"/>
                    </a:lnTo>
                    <a:lnTo>
                      <a:pt x="1295" y="3094"/>
                    </a:lnTo>
                    <a:lnTo>
                      <a:pt x="1306" y="3075"/>
                    </a:lnTo>
                    <a:lnTo>
                      <a:pt x="1344" y="3080"/>
                    </a:lnTo>
                    <a:lnTo>
                      <a:pt x="1392" y="3111"/>
                    </a:lnTo>
                    <a:lnTo>
                      <a:pt x="1406" y="3134"/>
                    </a:lnTo>
                    <a:lnTo>
                      <a:pt x="1426" y="3125"/>
                    </a:lnTo>
                    <a:lnTo>
                      <a:pt x="1443" y="3064"/>
                    </a:lnTo>
                    <a:lnTo>
                      <a:pt x="1481" y="3028"/>
                    </a:lnTo>
                    <a:lnTo>
                      <a:pt x="1485" y="3006"/>
                    </a:lnTo>
                    <a:lnTo>
                      <a:pt x="1473" y="2994"/>
                    </a:lnTo>
                    <a:lnTo>
                      <a:pt x="1464" y="2970"/>
                    </a:lnTo>
                    <a:lnTo>
                      <a:pt x="1427" y="2941"/>
                    </a:lnTo>
                    <a:lnTo>
                      <a:pt x="1402" y="2940"/>
                    </a:lnTo>
                    <a:lnTo>
                      <a:pt x="1377" y="2921"/>
                    </a:lnTo>
                    <a:lnTo>
                      <a:pt x="1333" y="2919"/>
                    </a:lnTo>
                    <a:lnTo>
                      <a:pt x="1291" y="2953"/>
                    </a:lnTo>
                    <a:lnTo>
                      <a:pt x="1291" y="2975"/>
                    </a:lnTo>
                    <a:lnTo>
                      <a:pt x="1275" y="2999"/>
                    </a:lnTo>
                    <a:lnTo>
                      <a:pt x="1244" y="3009"/>
                    </a:lnTo>
                    <a:lnTo>
                      <a:pt x="1218" y="3027"/>
                    </a:lnTo>
                    <a:lnTo>
                      <a:pt x="1202" y="3022"/>
                    </a:lnTo>
                    <a:lnTo>
                      <a:pt x="1183" y="2977"/>
                    </a:lnTo>
                    <a:lnTo>
                      <a:pt x="1166" y="2978"/>
                    </a:lnTo>
                    <a:lnTo>
                      <a:pt x="1121" y="3030"/>
                    </a:lnTo>
                    <a:lnTo>
                      <a:pt x="1119" y="3061"/>
                    </a:lnTo>
                    <a:lnTo>
                      <a:pt x="1090" y="3081"/>
                    </a:lnTo>
                    <a:lnTo>
                      <a:pt x="1082" y="3115"/>
                    </a:lnTo>
                    <a:lnTo>
                      <a:pt x="1130" y="3128"/>
                    </a:lnTo>
                    <a:lnTo>
                      <a:pt x="1140" y="3162"/>
                    </a:lnTo>
                    <a:lnTo>
                      <a:pt x="1129" y="3171"/>
                    </a:lnTo>
                    <a:lnTo>
                      <a:pt x="1129" y="3188"/>
                    </a:lnTo>
                    <a:lnTo>
                      <a:pt x="1156" y="3230"/>
                    </a:lnTo>
                    <a:lnTo>
                      <a:pt x="1198" y="3235"/>
                    </a:lnTo>
                    <a:lnTo>
                      <a:pt x="1196" y="3255"/>
                    </a:lnTo>
                    <a:lnTo>
                      <a:pt x="1196" y="3255"/>
                    </a:lnTo>
                    <a:close/>
                    <a:moveTo>
                      <a:pt x="973" y="3836"/>
                    </a:moveTo>
                    <a:lnTo>
                      <a:pt x="953" y="3809"/>
                    </a:lnTo>
                    <a:lnTo>
                      <a:pt x="931" y="3814"/>
                    </a:lnTo>
                    <a:lnTo>
                      <a:pt x="923" y="3834"/>
                    </a:lnTo>
                    <a:lnTo>
                      <a:pt x="941" y="3869"/>
                    </a:lnTo>
                    <a:lnTo>
                      <a:pt x="971" y="3874"/>
                    </a:lnTo>
                    <a:lnTo>
                      <a:pt x="979" y="3859"/>
                    </a:lnTo>
                    <a:lnTo>
                      <a:pt x="973" y="3836"/>
                    </a:lnTo>
                    <a:lnTo>
                      <a:pt x="973" y="3836"/>
                    </a:lnTo>
                    <a:close/>
                    <a:moveTo>
                      <a:pt x="1002" y="3797"/>
                    </a:moveTo>
                    <a:lnTo>
                      <a:pt x="995" y="3742"/>
                    </a:lnTo>
                    <a:lnTo>
                      <a:pt x="996" y="3719"/>
                    </a:lnTo>
                    <a:lnTo>
                      <a:pt x="1014" y="3736"/>
                    </a:lnTo>
                    <a:lnTo>
                      <a:pt x="1017" y="3765"/>
                    </a:lnTo>
                    <a:lnTo>
                      <a:pt x="1010" y="3788"/>
                    </a:lnTo>
                    <a:lnTo>
                      <a:pt x="1002" y="3797"/>
                    </a:lnTo>
                    <a:lnTo>
                      <a:pt x="1002" y="3797"/>
                    </a:lnTo>
                    <a:close/>
                    <a:moveTo>
                      <a:pt x="941" y="3701"/>
                    </a:moveTo>
                    <a:lnTo>
                      <a:pt x="973" y="3682"/>
                    </a:lnTo>
                    <a:lnTo>
                      <a:pt x="1006" y="3636"/>
                    </a:lnTo>
                    <a:lnTo>
                      <a:pt x="975" y="3605"/>
                    </a:lnTo>
                    <a:lnTo>
                      <a:pt x="974" y="3586"/>
                    </a:lnTo>
                    <a:lnTo>
                      <a:pt x="991" y="3578"/>
                    </a:lnTo>
                    <a:lnTo>
                      <a:pt x="1014" y="3586"/>
                    </a:lnTo>
                    <a:lnTo>
                      <a:pt x="1030" y="3596"/>
                    </a:lnTo>
                    <a:lnTo>
                      <a:pt x="1038" y="3563"/>
                    </a:lnTo>
                    <a:lnTo>
                      <a:pt x="1037" y="3508"/>
                    </a:lnTo>
                    <a:lnTo>
                      <a:pt x="1027" y="3481"/>
                    </a:lnTo>
                    <a:lnTo>
                      <a:pt x="1030" y="3384"/>
                    </a:lnTo>
                    <a:lnTo>
                      <a:pt x="1026" y="3331"/>
                    </a:lnTo>
                    <a:lnTo>
                      <a:pt x="1044" y="3300"/>
                    </a:lnTo>
                    <a:lnTo>
                      <a:pt x="1076" y="3269"/>
                    </a:lnTo>
                    <a:lnTo>
                      <a:pt x="1069" y="3243"/>
                    </a:lnTo>
                    <a:lnTo>
                      <a:pt x="1051" y="3238"/>
                    </a:lnTo>
                    <a:lnTo>
                      <a:pt x="1050" y="3206"/>
                    </a:lnTo>
                    <a:lnTo>
                      <a:pt x="1032" y="3202"/>
                    </a:lnTo>
                    <a:lnTo>
                      <a:pt x="1038" y="3180"/>
                    </a:lnTo>
                    <a:lnTo>
                      <a:pt x="981" y="3181"/>
                    </a:lnTo>
                    <a:lnTo>
                      <a:pt x="974" y="3169"/>
                    </a:lnTo>
                    <a:lnTo>
                      <a:pt x="1001" y="3151"/>
                    </a:lnTo>
                    <a:lnTo>
                      <a:pt x="1010" y="3130"/>
                    </a:lnTo>
                    <a:lnTo>
                      <a:pt x="1002" y="3086"/>
                    </a:lnTo>
                    <a:lnTo>
                      <a:pt x="979" y="3072"/>
                    </a:lnTo>
                    <a:lnTo>
                      <a:pt x="953" y="3077"/>
                    </a:lnTo>
                    <a:lnTo>
                      <a:pt x="953" y="3088"/>
                    </a:lnTo>
                    <a:lnTo>
                      <a:pt x="929" y="3105"/>
                    </a:lnTo>
                    <a:lnTo>
                      <a:pt x="905" y="3101"/>
                    </a:lnTo>
                    <a:lnTo>
                      <a:pt x="867" y="3060"/>
                    </a:lnTo>
                    <a:lnTo>
                      <a:pt x="873" y="3036"/>
                    </a:lnTo>
                    <a:lnTo>
                      <a:pt x="926" y="3010"/>
                    </a:lnTo>
                    <a:lnTo>
                      <a:pt x="972" y="3001"/>
                    </a:lnTo>
                    <a:lnTo>
                      <a:pt x="1023" y="3019"/>
                    </a:lnTo>
                    <a:lnTo>
                      <a:pt x="1049" y="3030"/>
                    </a:lnTo>
                    <a:lnTo>
                      <a:pt x="1054" y="3017"/>
                    </a:lnTo>
                    <a:lnTo>
                      <a:pt x="1053" y="2993"/>
                    </a:lnTo>
                    <a:lnTo>
                      <a:pt x="1055" y="2958"/>
                    </a:lnTo>
                    <a:lnTo>
                      <a:pt x="1050" y="2934"/>
                    </a:lnTo>
                    <a:lnTo>
                      <a:pt x="1060" y="2916"/>
                    </a:lnTo>
                    <a:lnTo>
                      <a:pt x="1084" y="2914"/>
                    </a:lnTo>
                    <a:lnTo>
                      <a:pt x="1097" y="2934"/>
                    </a:lnTo>
                    <a:lnTo>
                      <a:pt x="1119" y="2936"/>
                    </a:lnTo>
                    <a:lnTo>
                      <a:pt x="1148" y="2920"/>
                    </a:lnTo>
                    <a:lnTo>
                      <a:pt x="1204" y="2910"/>
                    </a:lnTo>
                    <a:lnTo>
                      <a:pt x="1258" y="2892"/>
                    </a:lnTo>
                    <a:lnTo>
                      <a:pt x="1293" y="2891"/>
                    </a:lnTo>
                    <a:lnTo>
                      <a:pt x="1306" y="2896"/>
                    </a:lnTo>
                    <a:lnTo>
                      <a:pt x="1325" y="2888"/>
                    </a:lnTo>
                    <a:lnTo>
                      <a:pt x="1326" y="2877"/>
                    </a:lnTo>
                    <a:lnTo>
                      <a:pt x="1362" y="2857"/>
                    </a:lnTo>
                    <a:lnTo>
                      <a:pt x="1370" y="2839"/>
                    </a:lnTo>
                    <a:lnTo>
                      <a:pt x="1409" y="2806"/>
                    </a:lnTo>
                    <a:lnTo>
                      <a:pt x="1450" y="2793"/>
                    </a:lnTo>
                    <a:lnTo>
                      <a:pt x="1501" y="2802"/>
                    </a:lnTo>
                    <a:lnTo>
                      <a:pt x="1531" y="2794"/>
                    </a:lnTo>
                    <a:lnTo>
                      <a:pt x="1544" y="2806"/>
                    </a:lnTo>
                    <a:lnTo>
                      <a:pt x="1544" y="2835"/>
                    </a:lnTo>
                    <a:lnTo>
                      <a:pt x="1519" y="2871"/>
                    </a:lnTo>
                    <a:lnTo>
                      <a:pt x="1512" y="2900"/>
                    </a:lnTo>
                    <a:lnTo>
                      <a:pt x="1527" y="2911"/>
                    </a:lnTo>
                    <a:lnTo>
                      <a:pt x="1531" y="2942"/>
                    </a:lnTo>
                    <a:lnTo>
                      <a:pt x="1533" y="2974"/>
                    </a:lnTo>
                    <a:lnTo>
                      <a:pt x="1528" y="2987"/>
                    </a:lnTo>
                    <a:lnTo>
                      <a:pt x="1537" y="3019"/>
                    </a:lnTo>
                    <a:lnTo>
                      <a:pt x="1571" y="3034"/>
                    </a:lnTo>
                    <a:lnTo>
                      <a:pt x="1619" y="3078"/>
                    </a:lnTo>
                    <a:lnTo>
                      <a:pt x="1651" y="3088"/>
                    </a:lnTo>
                    <a:lnTo>
                      <a:pt x="1672" y="3077"/>
                    </a:lnTo>
                    <a:lnTo>
                      <a:pt x="1706" y="3027"/>
                    </a:lnTo>
                    <a:lnTo>
                      <a:pt x="1709" y="2994"/>
                    </a:lnTo>
                    <a:lnTo>
                      <a:pt x="1727" y="2982"/>
                    </a:lnTo>
                    <a:lnTo>
                      <a:pt x="1733" y="2965"/>
                    </a:lnTo>
                    <a:lnTo>
                      <a:pt x="1725" y="2943"/>
                    </a:lnTo>
                    <a:lnTo>
                      <a:pt x="1748" y="2902"/>
                    </a:lnTo>
                    <a:lnTo>
                      <a:pt x="1778" y="2896"/>
                    </a:lnTo>
                    <a:lnTo>
                      <a:pt x="1803" y="2896"/>
                    </a:lnTo>
                    <a:lnTo>
                      <a:pt x="1814" y="2880"/>
                    </a:lnTo>
                    <a:lnTo>
                      <a:pt x="1805" y="2868"/>
                    </a:lnTo>
                    <a:lnTo>
                      <a:pt x="1797" y="2832"/>
                    </a:lnTo>
                    <a:lnTo>
                      <a:pt x="1737" y="2805"/>
                    </a:lnTo>
                    <a:lnTo>
                      <a:pt x="1728" y="2787"/>
                    </a:lnTo>
                    <a:lnTo>
                      <a:pt x="1742" y="2742"/>
                    </a:lnTo>
                    <a:lnTo>
                      <a:pt x="1762" y="2725"/>
                    </a:lnTo>
                    <a:lnTo>
                      <a:pt x="1775" y="2721"/>
                    </a:lnTo>
                    <a:lnTo>
                      <a:pt x="1768" y="2735"/>
                    </a:lnTo>
                    <a:lnTo>
                      <a:pt x="1772" y="2772"/>
                    </a:lnTo>
                    <a:lnTo>
                      <a:pt x="1784" y="2781"/>
                    </a:lnTo>
                    <a:lnTo>
                      <a:pt x="1799" y="2771"/>
                    </a:lnTo>
                    <a:lnTo>
                      <a:pt x="1806" y="2762"/>
                    </a:lnTo>
                    <a:lnTo>
                      <a:pt x="1830" y="2767"/>
                    </a:lnTo>
                    <a:lnTo>
                      <a:pt x="1848" y="2778"/>
                    </a:lnTo>
                    <a:lnTo>
                      <a:pt x="1865" y="2773"/>
                    </a:lnTo>
                    <a:lnTo>
                      <a:pt x="1876" y="2776"/>
                    </a:lnTo>
                    <a:lnTo>
                      <a:pt x="1870" y="2791"/>
                    </a:lnTo>
                    <a:lnTo>
                      <a:pt x="1839" y="2799"/>
                    </a:lnTo>
                    <a:lnTo>
                      <a:pt x="1835" y="2807"/>
                    </a:lnTo>
                    <a:lnTo>
                      <a:pt x="1847" y="2813"/>
                    </a:lnTo>
                    <a:lnTo>
                      <a:pt x="1872" y="2805"/>
                    </a:lnTo>
                    <a:lnTo>
                      <a:pt x="1914" y="2783"/>
                    </a:lnTo>
                    <a:lnTo>
                      <a:pt x="2001" y="2791"/>
                    </a:lnTo>
                    <a:lnTo>
                      <a:pt x="2045" y="2785"/>
                    </a:lnTo>
                    <a:lnTo>
                      <a:pt x="2033" y="2774"/>
                    </a:lnTo>
                    <a:lnTo>
                      <a:pt x="2024" y="2740"/>
                    </a:lnTo>
                    <a:lnTo>
                      <a:pt x="2033" y="2700"/>
                    </a:lnTo>
                    <a:lnTo>
                      <a:pt x="2070" y="2682"/>
                    </a:lnTo>
                    <a:lnTo>
                      <a:pt x="2098" y="2687"/>
                    </a:lnTo>
                    <a:lnTo>
                      <a:pt x="2104" y="2722"/>
                    </a:lnTo>
                    <a:lnTo>
                      <a:pt x="2094" y="2754"/>
                    </a:lnTo>
                    <a:lnTo>
                      <a:pt x="2109" y="2778"/>
                    </a:lnTo>
                    <a:lnTo>
                      <a:pt x="2134" y="2775"/>
                    </a:lnTo>
                    <a:lnTo>
                      <a:pt x="2160" y="2740"/>
                    </a:lnTo>
                    <a:lnTo>
                      <a:pt x="2140" y="2681"/>
                    </a:lnTo>
                    <a:lnTo>
                      <a:pt x="2150" y="2644"/>
                    </a:lnTo>
                    <a:lnTo>
                      <a:pt x="2192" y="2612"/>
                    </a:lnTo>
                    <a:lnTo>
                      <a:pt x="2215" y="2611"/>
                    </a:lnTo>
                    <a:lnTo>
                      <a:pt x="2223" y="2594"/>
                    </a:lnTo>
                    <a:lnTo>
                      <a:pt x="2207" y="2575"/>
                    </a:lnTo>
                    <a:lnTo>
                      <a:pt x="2215" y="2534"/>
                    </a:lnTo>
                    <a:lnTo>
                      <a:pt x="2236" y="2520"/>
                    </a:lnTo>
                    <a:lnTo>
                      <a:pt x="2269" y="2526"/>
                    </a:lnTo>
                    <a:lnTo>
                      <a:pt x="2276" y="2545"/>
                    </a:lnTo>
                    <a:lnTo>
                      <a:pt x="2260" y="2569"/>
                    </a:lnTo>
                    <a:lnTo>
                      <a:pt x="2251" y="2615"/>
                    </a:lnTo>
                    <a:lnTo>
                      <a:pt x="2261" y="2712"/>
                    </a:lnTo>
                    <a:lnTo>
                      <a:pt x="2277" y="2720"/>
                    </a:lnTo>
                    <a:lnTo>
                      <a:pt x="2300" y="2705"/>
                    </a:lnTo>
                    <a:lnTo>
                      <a:pt x="2314" y="2673"/>
                    </a:lnTo>
                    <a:lnTo>
                      <a:pt x="2343" y="2670"/>
                    </a:lnTo>
                    <a:lnTo>
                      <a:pt x="2375" y="2636"/>
                    </a:lnTo>
                    <a:lnTo>
                      <a:pt x="2387" y="2592"/>
                    </a:lnTo>
                    <a:lnTo>
                      <a:pt x="2380" y="2563"/>
                    </a:lnTo>
                    <a:lnTo>
                      <a:pt x="2417" y="2528"/>
                    </a:lnTo>
                    <a:lnTo>
                      <a:pt x="2412" y="2507"/>
                    </a:lnTo>
                    <a:lnTo>
                      <a:pt x="2393" y="2489"/>
                    </a:lnTo>
                    <a:lnTo>
                      <a:pt x="2353" y="2435"/>
                    </a:lnTo>
                    <a:lnTo>
                      <a:pt x="2340" y="2395"/>
                    </a:lnTo>
                    <a:lnTo>
                      <a:pt x="2329" y="2312"/>
                    </a:lnTo>
                    <a:lnTo>
                      <a:pt x="2341" y="2216"/>
                    </a:lnTo>
                    <a:lnTo>
                      <a:pt x="2344" y="2150"/>
                    </a:lnTo>
                    <a:lnTo>
                      <a:pt x="2314" y="2031"/>
                    </a:lnTo>
                    <a:lnTo>
                      <a:pt x="2272" y="1974"/>
                    </a:lnTo>
                    <a:lnTo>
                      <a:pt x="2269" y="1929"/>
                    </a:lnTo>
                    <a:lnTo>
                      <a:pt x="2278" y="1874"/>
                    </a:lnTo>
                    <a:lnTo>
                      <a:pt x="2332" y="1849"/>
                    </a:lnTo>
                    <a:lnTo>
                      <a:pt x="2357" y="1849"/>
                    </a:lnTo>
                    <a:lnTo>
                      <a:pt x="2371" y="1873"/>
                    </a:lnTo>
                    <a:lnTo>
                      <a:pt x="2381" y="1860"/>
                    </a:lnTo>
                    <a:lnTo>
                      <a:pt x="2372" y="1821"/>
                    </a:lnTo>
                    <a:lnTo>
                      <a:pt x="2366" y="1796"/>
                    </a:lnTo>
                    <a:lnTo>
                      <a:pt x="2355" y="1782"/>
                    </a:lnTo>
                    <a:lnTo>
                      <a:pt x="2346" y="1747"/>
                    </a:lnTo>
                    <a:lnTo>
                      <a:pt x="2349" y="1731"/>
                    </a:lnTo>
                    <a:lnTo>
                      <a:pt x="2348" y="1704"/>
                    </a:lnTo>
                    <a:lnTo>
                      <a:pt x="2360" y="1683"/>
                    </a:lnTo>
                    <a:lnTo>
                      <a:pt x="2359" y="1673"/>
                    </a:lnTo>
                    <a:lnTo>
                      <a:pt x="2363" y="1646"/>
                    </a:lnTo>
                    <a:lnTo>
                      <a:pt x="2353" y="1631"/>
                    </a:lnTo>
                    <a:lnTo>
                      <a:pt x="2351" y="1589"/>
                    </a:lnTo>
                    <a:lnTo>
                      <a:pt x="2358" y="1568"/>
                    </a:lnTo>
                    <a:lnTo>
                      <a:pt x="2345" y="1544"/>
                    </a:lnTo>
                    <a:lnTo>
                      <a:pt x="2335" y="1477"/>
                    </a:lnTo>
                    <a:lnTo>
                      <a:pt x="2304" y="1422"/>
                    </a:lnTo>
                    <a:lnTo>
                      <a:pt x="2287" y="1422"/>
                    </a:lnTo>
                    <a:lnTo>
                      <a:pt x="2269" y="1413"/>
                    </a:lnTo>
                    <a:lnTo>
                      <a:pt x="2265" y="1340"/>
                    </a:lnTo>
                    <a:lnTo>
                      <a:pt x="2233" y="1310"/>
                    </a:lnTo>
                    <a:lnTo>
                      <a:pt x="2163" y="1232"/>
                    </a:lnTo>
                    <a:lnTo>
                      <a:pt x="2145" y="1197"/>
                    </a:lnTo>
                    <a:lnTo>
                      <a:pt x="2130" y="1145"/>
                    </a:lnTo>
                    <a:lnTo>
                      <a:pt x="2127" y="1092"/>
                    </a:lnTo>
                    <a:lnTo>
                      <a:pt x="2129" y="1075"/>
                    </a:lnTo>
                    <a:lnTo>
                      <a:pt x="2110" y="1087"/>
                    </a:lnTo>
                    <a:lnTo>
                      <a:pt x="2094" y="1089"/>
                    </a:lnTo>
                    <a:lnTo>
                      <a:pt x="2086" y="1079"/>
                    </a:lnTo>
                    <a:lnTo>
                      <a:pt x="2056" y="1066"/>
                    </a:lnTo>
                    <a:lnTo>
                      <a:pt x="2040" y="1064"/>
                    </a:lnTo>
                    <a:lnTo>
                      <a:pt x="2042" y="1075"/>
                    </a:lnTo>
                    <a:lnTo>
                      <a:pt x="2025" y="1116"/>
                    </a:lnTo>
                    <a:lnTo>
                      <a:pt x="2025" y="1146"/>
                    </a:lnTo>
                    <a:lnTo>
                      <a:pt x="2041" y="1160"/>
                    </a:lnTo>
                    <a:lnTo>
                      <a:pt x="2056" y="1152"/>
                    </a:lnTo>
                    <a:lnTo>
                      <a:pt x="2095" y="1118"/>
                    </a:lnTo>
                    <a:lnTo>
                      <a:pt x="2112" y="1161"/>
                    </a:lnTo>
                    <a:lnTo>
                      <a:pt x="2099" y="1192"/>
                    </a:lnTo>
                    <a:lnTo>
                      <a:pt x="2079" y="1205"/>
                    </a:lnTo>
                    <a:lnTo>
                      <a:pt x="2056" y="1188"/>
                    </a:lnTo>
                    <a:lnTo>
                      <a:pt x="2049" y="1188"/>
                    </a:lnTo>
                    <a:lnTo>
                      <a:pt x="2059" y="1228"/>
                    </a:lnTo>
                    <a:lnTo>
                      <a:pt x="2044" y="1245"/>
                    </a:lnTo>
                    <a:lnTo>
                      <a:pt x="2019" y="1235"/>
                    </a:lnTo>
                    <a:lnTo>
                      <a:pt x="2014" y="1205"/>
                    </a:lnTo>
                    <a:lnTo>
                      <a:pt x="2008" y="1171"/>
                    </a:lnTo>
                    <a:lnTo>
                      <a:pt x="1998" y="1154"/>
                    </a:lnTo>
                    <a:lnTo>
                      <a:pt x="1977" y="1160"/>
                    </a:lnTo>
                    <a:lnTo>
                      <a:pt x="1959" y="1150"/>
                    </a:lnTo>
                    <a:lnTo>
                      <a:pt x="1951" y="1177"/>
                    </a:lnTo>
                    <a:lnTo>
                      <a:pt x="1964" y="1227"/>
                    </a:lnTo>
                    <a:lnTo>
                      <a:pt x="1965" y="1262"/>
                    </a:lnTo>
                    <a:lnTo>
                      <a:pt x="1945" y="1270"/>
                    </a:lnTo>
                    <a:lnTo>
                      <a:pt x="1925" y="1300"/>
                    </a:lnTo>
                    <a:lnTo>
                      <a:pt x="1925" y="1320"/>
                    </a:lnTo>
                    <a:lnTo>
                      <a:pt x="1968" y="1363"/>
                    </a:lnTo>
                    <a:lnTo>
                      <a:pt x="1982" y="1388"/>
                    </a:lnTo>
                    <a:lnTo>
                      <a:pt x="1967" y="1435"/>
                    </a:lnTo>
                    <a:lnTo>
                      <a:pt x="1944" y="1450"/>
                    </a:lnTo>
                    <a:lnTo>
                      <a:pt x="1917" y="1445"/>
                    </a:lnTo>
                    <a:lnTo>
                      <a:pt x="1912" y="1463"/>
                    </a:lnTo>
                    <a:lnTo>
                      <a:pt x="1937" y="1494"/>
                    </a:lnTo>
                    <a:lnTo>
                      <a:pt x="1963" y="1488"/>
                    </a:lnTo>
                    <a:lnTo>
                      <a:pt x="1985" y="1463"/>
                    </a:lnTo>
                    <a:lnTo>
                      <a:pt x="2018" y="1539"/>
                    </a:lnTo>
                    <a:lnTo>
                      <a:pt x="2031" y="1621"/>
                    </a:lnTo>
                    <a:lnTo>
                      <a:pt x="2023" y="1667"/>
                    </a:lnTo>
                    <a:lnTo>
                      <a:pt x="2026" y="1748"/>
                    </a:lnTo>
                    <a:lnTo>
                      <a:pt x="1998" y="1867"/>
                    </a:lnTo>
                    <a:lnTo>
                      <a:pt x="2006" y="1914"/>
                    </a:lnTo>
                    <a:lnTo>
                      <a:pt x="1992" y="1965"/>
                    </a:lnTo>
                    <a:lnTo>
                      <a:pt x="1950" y="1988"/>
                    </a:lnTo>
                    <a:lnTo>
                      <a:pt x="1932" y="2038"/>
                    </a:lnTo>
                    <a:lnTo>
                      <a:pt x="1934" y="2095"/>
                    </a:lnTo>
                    <a:lnTo>
                      <a:pt x="1913" y="2129"/>
                    </a:lnTo>
                    <a:lnTo>
                      <a:pt x="1907" y="2162"/>
                    </a:lnTo>
                    <a:lnTo>
                      <a:pt x="1866" y="2202"/>
                    </a:lnTo>
                    <a:lnTo>
                      <a:pt x="1785" y="2250"/>
                    </a:lnTo>
                    <a:lnTo>
                      <a:pt x="1753" y="2259"/>
                    </a:lnTo>
                    <a:lnTo>
                      <a:pt x="1737" y="2292"/>
                    </a:lnTo>
                    <a:lnTo>
                      <a:pt x="1696" y="2268"/>
                    </a:lnTo>
                    <a:lnTo>
                      <a:pt x="1655" y="2219"/>
                    </a:lnTo>
                    <a:lnTo>
                      <a:pt x="1656" y="2198"/>
                    </a:lnTo>
                    <a:lnTo>
                      <a:pt x="1674" y="2189"/>
                    </a:lnTo>
                    <a:lnTo>
                      <a:pt x="1692" y="2158"/>
                    </a:lnTo>
                    <a:lnTo>
                      <a:pt x="1689" y="2140"/>
                    </a:lnTo>
                    <a:lnTo>
                      <a:pt x="1710" y="2118"/>
                    </a:lnTo>
                    <a:lnTo>
                      <a:pt x="1708" y="2110"/>
                    </a:lnTo>
                    <a:lnTo>
                      <a:pt x="1669" y="2119"/>
                    </a:lnTo>
                    <a:lnTo>
                      <a:pt x="1640" y="2148"/>
                    </a:lnTo>
                    <a:lnTo>
                      <a:pt x="1604" y="2162"/>
                    </a:lnTo>
                    <a:lnTo>
                      <a:pt x="1597" y="2195"/>
                    </a:lnTo>
                    <a:lnTo>
                      <a:pt x="1622" y="2235"/>
                    </a:lnTo>
                    <a:lnTo>
                      <a:pt x="1626" y="2317"/>
                    </a:lnTo>
                    <a:lnTo>
                      <a:pt x="1622" y="2356"/>
                    </a:lnTo>
                    <a:lnTo>
                      <a:pt x="1581" y="2396"/>
                    </a:lnTo>
                    <a:lnTo>
                      <a:pt x="1580" y="2418"/>
                    </a:lnTo>
                    <a:lnTo>
                      <a:pt x="1567" y="2435"/>
                    </a:lnTo>
                    <a:lnTo>
                      <a:pt x="1561" y="2495"/>
                    </a:lnTo>
                    <a:lnTo>
                      <a:pt x="1576" y="2511"/>
                    </a:lnTo>
                    <a:lnTo>
                      <a:pt x="1578" y="2536"/>
                    </a:lnTo>
                    <a:lnTo>
                      <a:pt x="1567" y="2545"/>
                    </a:lnTo>
                    <a:lnTo>
                      <a:pt x="1574" y="2555"/>
                    </a:lnTo>
                    <a:lnTo>
                      <a:pt x="1566" y="2577"/>
                    </a:lnTo>
                    <a:lnTo>
                      <a:pt x="1550" y="2578"/>
                    </a:lnTo>
                    <a:lnTo>
                      <a:pt x="1561" y="2593"/>
                    </a:lnTo>
                    <a:lnTo>
                      <a:pt x="1534" y="2605"/>
                    </a:lnTo>
                    <a:lnTo>
                      <a:pt x="1517" y="2590"/>
                    </a:lnTo>
                    <a:lnTo>
                      <a:pt x="1492" y="2609"/>
                    </a:lnTo>
                    <a:lnTo>
                      <a:pt x="1477" y="2603"/>
                    </a:lnTo>
                    <a:lnTo>
                      <a:pt x="1471" y="2568"/>
                    </a:lnTo>
                    <a:lnTo>
                      <a:pt x="1461" y="2562"/>
                    </a:lnTo>
                    <a:lnTo>
                      <a:pt x="1439" y="2579"/>
                    </a:lnTo>
                    <a:lnTo>
                      <a:pt x="1418" y="2580"/>
                    </a:lnTo>
                    <a:lnTo>
                      <a:pt x="1408" y="2572"/>
                    </a:lnTo>
                    <a:lnTo>
                      <a:pt x="1333" y="2598"/>
                    </a:lnTo>
                    <a:lnTo>
                      <a:pt x="1295" y="2613"/>
                    </a:lnTo>
                    <a:lnTo>
                      <a:pt x="1256" y="2626"/>
                    </a:lnTo>
                    <a:lnTo>
                      <a:pt x="1212" y="2629"/>
                    </a:lnTo>
                    <a:lnTo>
                      <a:pt x="1169" y="2643"/>
                    </a:lnTo>
                    <a:lnTo>
                      <a:pt x="1155" y="2633"/>
                    </a:lnTo>
                    <a:lnTo>
                      <a:pt x="1119" y="2637"/>
                    </a:lnTo>
                    <a:lnTo>
                      <a:pt x="1054" y="2683"/>
                    </a:lnTo>
                    <a:lnTo>
                      <a:pt x="1043" y="2723"/>
                    </a:lnTo>
                    <a:lnTo>
                      <a:pt x="1019" y="2738"/>
                    </a:lnTo>
                    <a:lnTo>
                      <a:pt x="1014" y="2763"/>
                    </a:lnTo>
                    <a:lnTo>
                      <a:pt x="967" y="2816"/>
                    </a:lnTo>
                    <a:lnTo>
                      <a:pt x="938" y="2828"/>
                    </a:lnTo>
                    <a:lnTo>
                      <a:pt x="913" y="2862"/>
                    </a:lnTo>
                    <a:lnTo>
                      <a:pt x="906" y="2884"/>
                    </a:lnTo>
                    <a:lnTo>
                      <a:pt x="881" y="2910"/>
                    </a:lnTo>
                    <a:lnTo>
                      <a:pt x="834" y="2919"/>
                    </a:lnTo>
                    <a:lnTo>
                      <a:pt x="819" y="2943"/>
                    </a:lnTo>
                    <a:lnTo>
                      <a:pt x="830" y="2996"/>
                    </a:lnTo>
                    <a:lnTo>
                      <a:pt x="847" y="3005"/>
                    </a:lnTo>
                    <a:lnTo>
                      <a:pt x="853" y="3025"/>
                    </a:lnTo>
                    <a:lnTo>
                      <a:pt x="843" y="3043"/>
                    </a:lnTo>
                    <a:lnTo>
                      <a:pt x="814" y="3046"/>
                    </a:lnTo>
                    <a:lnTo>
                      <a:pt x="778" y="3073"/>
                    </a:lnTo>
                    <a:lnTo>
                      <a:pt x="769" y="3093"/>
                    </a:lnTo>
                    <a:lnTo>
                      <a:pt x="747" y="3110"/>
                    </a:lnTo>
                    <a:lnTo>
                      <a:pt x="714" y="3145"/>
                    </a:lnTo>
                    <a:lnTo>
                      <a:pt x="702" y="3172"/>
                    </a:lnTo>
                    <a:lnTo>
                      <a:pt x="674" y="3172"/>
                    </a:lnTo>
                    <a:lnTo>
                      <a:pt x="643" y="3189"/>
                    </a:lnTo>
                    <a:lnTo>
                      <a:pt x="659" y="3189"/>
                    </a:lnTo>
                    <a:lnTo>
                      <a:pt x="675" y="3191"/>
                    </a:lnTo>
                    <a:lnTo>
                      <a:pt x="686" y="3221"/>
                    </a:lnTo>
                    <a:lnTo>
                      <a:pt x="702" y="3262"/>
                    </a:lnTo>
                    <a:lnTo>
                      <a:pt x="689" y="3273"/>
                    </a:lnTo>
                    <a:lnTo>
                      <a:pt x="684" y="3247"/>
                    </a:lnTo>
                    <a:lnTo>
                      <a:pt x="670" y="3226"/>
                    </a:lnTo>
                    <a:lnTo>
                      <a:pt x="662" y="3253"/>
                    </a:lnTo>
                    <a:lnTo>
                      <a:pt x="671" y="3284"/>
                    </a:lnTo>
                    <a:lnTo>
                      <a:pt x="693" y="3293"/>
                    </a:lnTo>
                    <a:lnTo>
                      <a:pt x="696" y="3314"/>
                    </a:lnTo>
                    <a:lnTo>
                      <a:pt x="684" y="3335"/>
                    </a:lnTo>
                    <a:lnTo>
                      <a:pt x="702" y="3326"/>
                    </a:lnTo>
                    <a:lnTo>
                      <a:pt x="713" y="3303"/>
                    </a:lnTo>
                    <a:lnTo>
                      <a:pt x="739" y="3294"/>
                    </a:lnTo>
                    <a:lnTo>
                      <a:pt x="755" y="3300"/>
                    </a:lnTo>
                    <a:lnTo>
                      <a:pt x="743" y="3313"/>
                    </a:lnTo>
                    <a:lnTo>
                      <a:pt x="755" y="3322"/>
                    </a:lnTo>
                    <a:lnTo>
                      <a:pt x="782" y="3314"/>
                    </a:lnTo>
                    <a:lnTo>
                      <a:pt x="779" y="3282"/>
                    </a:lnTo>
                    <a:lnTo>
                      <a:pt x="760" y="3265"/>
                    </a:lnTo>
                    <a:lnTo>
                      <a:pt x="730" y="3274"/>
                    </a:lnTo>
                    <a:lnTo>
                      <a:pt x="731" y="3260"/>
                    </a:lnTo>
                    <a:lnTo>
                      <a:pt x="740" y="3245"/>
                    </a:lnTo>
                    <a:lnTo>
                      <a:pt x="733" y="3219"/>
                    </a:lnTo>
                    <a:lnTo>
                      <a:pt x="747" y="3201"/>
                    </a:lnTo>
                    <a:lnTo>
                      <a:pt x="775" y="3212"/>
                    </a:lnTo>
                    <a:lnTo>
                      <a:pt x="805" y="3262"/>
                    </a:lnTo>
                    <a:lnTo>
                      <a:pt x="809" y="3300"/>
                    </a:lnTo>
                    <a:lnTo>
                      <a:pt x="823" y="3318"/>
                    </a:lnTo>
                    <a:lnTo>
                      <a:pt x="825" y="3375"/>
                    </a:lnTo>
                    <a:lnTo>
                      <a:pt x="800" y="3430"/>
                    </a:lnTo>
                    <a:lnTo>
                      <a:pt x="772" y="3433"/>
                    </a:lnTo>
                    <a:lnTo>
                      <a:pt x="779" y="3453"/>
                    </a:lnTo>
                    <a:lnTo>
                      <a:pt x="805" y="3498"/>
                    </a:lnTo>
                    <a:lnTo>
                      <a:pt x="816" y="3557"/>
                    </a:lnTo>
                    <a:lnTo>
                      <a:pt x="844" y="3590"/>
                    </a:lnTo>
                    <a:lnTo>
                      <a:pt x="844" y="3620"/>
                    </a:lnTo>
                    <a:lnTo>
                      <a:pt x="829" y="3638"/>
                    </a:lnTo>
                    <a:lnTo>
                      <a:pt x="851" y="3664"/>
                    </a:lnTo>
                    <a:lnTo>
                      <a:pt x="879" y="3660"/>
                    </a:lnTo>
                    <a:lnTo>
                      <a:pt x="901" y="3675"/>
                    </a:lnTo>
                    <a:lnTo>
                      <a:pt x="912" y="3661"/>
                    </a:lnTo>
                    <a:lnTo>
                      <a:pt x="912" y="3643"/>
                    </a:lnTo>
                    <a:lnTo>
                      <a:pt x="887" y="3605"/>
                    </a:lnTo>
                    <a:lnTo>
                      <a:pt x="887" y="3549"/>
                    </a:lnTo>
                    <a:lnTo>
                      <a:pt x="902" y="3532"/>
                    </a:lnTo>
                    <a:lnTo>
                      <a:pt x="920" y="3546"/>
                    </a:lnTo>
                    <a:lnTo>
                      <a:pt x="909" y="3561"/>
                    </a:lnTo>
                    <a:lnTo>
                      <a:pt x="909" y="3577"/>
                    </a:lnTo>
                    <a:lnTo>
                      <a:pt x="935" y="3605"/>
                    </a:lnTo>
                    <a:lnTo>
                      <a:pt x="945" y="3650"/>
                    </a:lnTo>
                    <a:lnTo>
                      <a:pt x="937" y="3678"/>
                    </a:lnTo>
                    <a:lnTo>
                      <a:pt x="941" y="3701"/>
                    </a:lnTo>
                    <a:close/>
                  </a:path>
                </a:pathLst>
              </a:custGeom>
              <a:grpFill/>
              <a:ln w="3175">
                <a:solidFill>
                  <a:schemeClr val="bg1">
                    <a:lumMod val="85000"/>
                  </a:schemeClr>
                </a:solidFill>
                <a:prstDash val="solid"/>
                <a:round/>
                <a:headEnd/>
                <a:tailEnd/>
              </a:ln>
            </p:spPr>
            <p:txBody>
              <a:bodyPr wrap="square" lIns="91440" tIns="45720" rIns="91440" bIns="45720" anchor="ctr">
                <a:normAutofit/>
              </a:bodyPr>
              <a:lstStyle/>
              <a:p>
                <a:pPr algn="ctr"/>
                <a:endParaRPr/>
              </a:p>
            </p:txBody>
          </p:sp>
          <p:sp>
            <p:nvSpPr>
              <p:cNvPr id="34" name="i$ļiḓè">
                <a:extLst>
                  <a:ext uri="{FF2B5EF4-FFF2-40B4-BE49-F238E27FC236}">
                    <a16:creationId xmlns:a16="http://schemas.microsoft.com/office/drawing/2014/main" id="{C79506CA-6D09-4F0C-AF70-4560993F2783}"/>
                  </a:ext>
                </a:extLst>
              </p:cNvPr>
              <p:cNvSpPr/>
              <p:nvPr/>
            </p:nvSpPr>
            <p:spPr bwMode="auto">
              <a:xfrm>
                <a:off x="3596390" y="3228157"/>
                <a:ext cx="127295" cy="201332"/>
              </a:xfrm>
              <a:custGeom>
                <a:avLst/>
                <a:gdLst>
                  <a:gd name="T0" fmla="*/ 490 w 781"/>
                  <a:gd name="T1" fmla="*/ 877 h 1244"/>
                  <a:gd name="T2" fmla="*/ 482 w 781"/>
                  <a:gd name="T3" fmla="*/ 905 h 1244"/>
                  <a:gd name="T4" fmla="*/ 475 w 781"/>
                  <a:gd name="T5" fmla="*/ 888 h 1244"/>
                  <a:gd name="T6" fmla="*/ 217 w 781"/>
                  <a:gd name="T7" fmla="*/ 989 h 1244"/>
                  <a:gd name="T8" fmla="*/ 235 w 781"/>
                  <a:gd name="T9" fmla="*/ 977 h 1244"/>
                  <a:gd name="T10" fmla="*/ 255 w 781"/>
                  <a:gd name="T11" fmla="*/ 975 h 1244"/>
                  <a:gd name="T12" fmla="*/ 245 w 781"/>
                  <a:gd name="T13" fmla="*/ 1004 h 1244"/>
                  <a:gd name="T14" fmla="*/ 232 w 781"/>
                  <a:gd name="T15" fmla="*/ 1013 h 1244"/>
                  <a:gd name="T16" fmla="*/ 596 w 781"/>
                  <a:gd name="T17" fmla="*/ 851 h 1244"/>
                  <a:gd name="T18" fmla="*/ 608 w 781"/>
                  <a:gd name="T19" fmla="*/ 895 h 1244"/>
                  <a:gd name="T20" fmla="*/ 636 w 781"/>
                  <a:gd name="T21" fmla="*/ 871 h 1244"/>
                  <a:gd name="T22" fmla="*/ 621 w 781"/>
                  <a:gd name="T23" fmla="*/ 832 h 1244"/>
                  <a:gd name="T24" fmla="*/ 735 w 781"/>
                  <a:gd name="T25" fmla="*/ 1054 h 1244"/>
                  <a:gd name="T26" fmla="*/ 745 w 781"/>
                  <a:gd name="T27" fmla="*/ 1013 h 1244"/>
                  <a:gd name="T28" fmla="*/ 763 w 781"/>
                  <a:gd name="T29" fmla="*/ 1038 h 1244"/>
                  <a:gd name="T30" fmla="*/ 735 w 781"/>
                  <a:gd name="T31" fmla="*/ 1054 h 1244"/>
                  <a:gd name="T32" fmla="*/ 764 w 781"/>
                  <a:gd name="T33" fmla="*/ 984 h 1244"/>
                  <a:gd name="T34" fmla="*/ 742 w 781"/>
                  <a:gd name="T35" fmla="*/ 973 h 1244"/>
                  <a:gd name="T36" fmla="*/ 753 w 781"/>
                  <a:gd name="T37" fmla="*/ 922 h 1244"/>
                  <a:gd name="T38" fmla="*/ 775 w 781"/>
                  <a:gd name="T39" fmla="*/ 925 h 1244"/>
                  <a:gd name="T40" fmla="*/ 764 w 781"/>
                  <a:gd name="T41" fmla="*/ 984 h 1244"/>
                  <a:gd name="T42" fmla="*/ 277 w 781"/>
                  <a:gd name="T43" fmla="*/ 1238 h 1244"/>
                  <a:gd name="T44" fmla="*/ 284 w 781"/>
                  <a:gd name="T45" fmla="*/ 1188 h 1244"/>
                  <a:gd name="T46" fmla="*/ 390 w 781"/>
                  <a:gd name="T47" fmla="*/ 1171 h 1244"/>
                  <a:gd name="T48" fmla="*/ 370 w 781"/>
                  <a:gd name="T49" fmla="*/ 1233 h 1244"/>
                  <a:gd name="T50" fmla="*/ 277 w 781"/>
                  <a:gd name="T51" fmla="*/ 1238 h 1244"/>
                  <a:gd name="T52" fmla="*/ 0 w 781"/>
                  <a:gd name="T53" fmla="*/ 214 h 1244"/>
                  <a:gd name="T54" fmla="*/ 34 w 781"/>
                  <a:gd name="T55" fmla="*/ 199 h 1244"/>
                  <a:gd name="T56" fmla="*/ 61 w 781"/>
                  <a:gd name="T57" fmla="*/ 212 h 1244"/>
                  <a:gd name="T58" fmla="*/ 172 w 781"/>
                  <a:gd name="T59" fmla="*/ 333 h 1244"/>
                  <a:gd name="T60" fmla="*/ 184 w 781"/>
                  <a:gd name="T61" fmla="*/ 356 h 1244"/>
                  <a:gd name="T62" fmla="*/ 223 w 781"/>
                  <a:gd name="T63" fmla="*/ 421 h 1244"/>
                  <a:gd name="T64" fmla="*/ 154 w 781"/>
                  <a:gd name="T65" fmla="*/ 385 h 1244"/>
                  <a:gd name="T66" fmla="*/ 118 w 781"/>
                  <a:gd name="T67" fmla="*/ 408 h 1244"/>
                  <a:gd name="T68" fmla="*/ 159 w 781"/>
                  <a:gd name="T69" fmla="*/ 492 h 1244"/>
                  <a:gd name="T70" fmla="*/ 195 w 781"/>
                  <a:gd name="T71" fmla="*/ 523 h 1244"/>
                  <a:gd name="T72" fmla="*/ 215 w 781"/>
                  <a:gd name="T73" fmla="*/ 608 h 1244"/>
                  <a:gd name="T74" fmla="*/ 258 w 781"/>
                  <a:gd name="T75" fmla="*/ 654 h 1244"/>
                  <a:gd name="T76" fmla="*/ 201 w 781"/>
                  <a:gd name="T77" fmla="*/ 711 h 1244"/>
                  <a:gd name="T78" fmla="*/ 225 w 781"/>
                  <a:gd name="T79" fmla="*/ 759 h 1244"/>
                  <a:gd name="T80" fmla="*/ 205 w 781"/>
                  <a:gd name="T81" fmla="*/ 803 h 1244"/>
                  <a:gd name="T82" fmla="*/ 201 w 781"/>
                  <a:gd name="T83" fmla="*/ 837 h 1244"/>
                  <a:gd name="T84" fmla="*/ 266 w 781"/>
                  <a:gd name="T85" fmla="*/ 919 h 1244"/>
                  <a:gd name="T86" fmla="*/ 287 w 781"/>
                  <a:gd name="T87" fmla="*/ 969 h 1244"/>
                  <a:gd name="T88" fmla="*/ 311 w 781"/>
                  <a:gd name="T89" fmla="*/ 980 h 1244"/>
                  <a:gd name="T90" fmla="*/ 329 w 781"/>
                  <a:gd name="T91" fmla="*/ 957 h 1244"/>
                  <a:gd name="T92" fmla="*/ 430 w 781"/>
                  <a:gd name="T93" fmla="*/ 855 h 1244"/>
                  <a:gd name="T94" fmla="*/ 466 w 781"/>
                  <a:gd name="T95" fmla="*/ 868 h 1244"/>
                  <a:gd name="T96" fmla="*/ 508 w 781"/>
                  <a:gd name="T97" fmla="*/ 842 h 1244"/>
                  <a:gd name="T98" fmla="*/ 556 w 781"/>
                  <a:gd name="T99" fmla="*/ 863 h 1244"/>
                  <a:gd name="T100" fmla="*/ 586 w 781"/>
                  <a:gd name="T101" fmla="*/ 866 h 1244"/>
                  <a:gd name="T102" fmla="*/ 615 w 781"/>
                  <a:gd name="T103" fmla="*/ 815 h 1244"/>
                  <a:gd name="T104" fmla="*/ 700 w 781"/>
                  <a:gd name="T105" fmla="*/ 756 h 1244"/>
                  <a:gd name="T106" fmla="*/ 713 w 781"/>
                  <a:gd name="T107" fmla="*/ 720 h 1244"/>
                  <a:gd name="T108" fmla="*/ 693 w 781"/>
                  <a:gd name="T109" fmla="*/ 589 h 1244"/>
                  <a:gd name="T110" fmla="*/ 680 w 781"/>
                  <a:gd name="T111" fmla="*/ 562 h 1244"/>
                  <a:gd name="T112" fmla="*/ 630 w 781"/>
                  <a:gd name="T113" fmla="*/ 415 h 1244"/>
                  <a:gd name="T114" fmla="*/ 526 w 781"/>
                  <a:gd name="T115" fmla="*/ 211 h 1244"/>
                  <a:gd name="T116" fmla="*/ 372 w 781"/>
                  <a:gd name="T117" fmla="*/ 0 h 1244"/>
                  <a:gd name="T118" fmla="*/ 186 w 781"/>
                  <a:gd name="T119" fmla="*/ 54 h 1244"/>
                  <a:gd name="T120" fmla="*/ 65 w 781"/>
                  <a:gd name="T121" fmla="*/ 123 h 1244"/>
                  <a:gd name="T122" fmla="*/ 0 w 781"/>
                  <a:gd name="T123" fmla="*/ 214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81" h="1244">
                    <a:moveTo>
                      <a:pt x="475" y="888"/>
                    </a:moveTo>
                    <a:lnTo>
                      <a:pt x="490" y="877"/>
                    </a:lnTo>
                    <a:lnTo>
                      <a:pt x="508" y="894"/>
                    </a:lnTo>
                    <a:lnTo>
                      <a:pt x="482" y="905"/>
                    </a:lnTo>
                    <a:lnTo>
                      <a:pt x="475" y="888"/>
                    </a:lnTo>
                    <a:lnTo>
                      <a:pt x="475" y="888"/>
                    </a:lnTo>
                    <a:close/>
                    <a:moveTo>
                      <a:pt x="232" y="1013"/>
                    </a:moveTo>
                    <a:lnTo>
                      <a:pt x="217" y="989"/>
                    </a:lnTo>
                    <a:lnTo>
                      <a:pt x="223" y="977"/>
                    </a:lnTo>
                    <a:lnTo>
                      <a:pt x="235" y="977"/>
                    </a:lnTo>
                    <a:lnTo>
                      <a:pt x="246" y="956"/>
                    </a:lnTo>
                    <a:lnTo>
                      <a:pt x="255" y="975"/>
                    </a:lnTo>
                    <a:lnTo>
                      <a:pt x="257" y="1004"/>
                    </a:lnTo>
                    <a:lnTo>
                      <a:pt x="245" y="1004"/>
                    </a:lnTo>
                    <a:lnTo>
                      <a:pt x="232" y="1013"/>
                    </a:lnTo>
                    <a:lnTo>
                      <a:pt x="232" y="1013"/>
                    </a:lnTo>
                    <a:close/>
                    <a:moveTo>
                      <a:pt x="621" y="832"/>
                    </a:moveTo>
                    <a:lnTo>
                      <a:pt x="596" y="851"/>
                    </a:lnTo>
                    <a:lnTo>
                      <a:pt x="598" y="872"/>
                    </a:lnTo>
                    <a:lnTo>
                      <a:pt x="608" y="895"/>
                    </a:lnTo>
                    <a:lnTo>
                      <a:pt x="625" y="888"/>
                    </a:lnTo>
                    <a:lnTo>
                      <a:pt x="636" y="871"/>
                    </a:lnTo>
                    <a:lnTo>
                      <a:pt x="633" y="841"/>
                    </a:lnTo>
                    <a:lnTo>
                      <a:pt x="621" y="832"/>
                    </a:lnTo>
                    <a:lnTo>
                      <a:pt x="621" y="832"/>
                    </a:lnTo>
                    <a:close/>
                    <a:moveTo>
                      <a:pt x="735" y="1054"/>
                    </a:moveTo>
                    <a:lnTo>
                      <a:pt x="731" y="1034"/>
                    </a:lnTo>
                    <a:lnTo>
                      <a:pt x="745" y="1013"/>
                    </a:lnTo>
                    <a:lnTo>
                      <a:pt x="772" y="1015"/>
                    </a:lnTo>
                    <a:lnTo>
                      <a:pt x="763" y="1038"/>
                    </a:lnTo>
                    <a:lnTo>
                      <a:pt x="748" y="1052"/>
                    </a:lnTo>
                    <a:lnTo>
                      <a:pt x="735" y="1054"/>
                    </a:lnTo>
                    <a:lnTo>
                      <a:pt x="735" y="1054"/>
                    </a:lnTo>
                    <a:close/>
                    <a:moveTo>
                      <a:pt x="764" y="984"/>
                    </a:moveTo>
                    <a:lnTo>
                      <a:pt x="750" y="996"/>
                    </a:lnTo>
                    <a:lnTo>
                      <a:pt x="742" y="973"/>
                    </a:lnTo>
                    <a:lnTo>
                      <a:pt x="743" y="943"/>
                    </a:lnTo>
                    <a:lnTo>
                      <a:pt x="753" y="922"/>
                    </a:lnTo>
                    <a:lnTo>
                      <a:pt x="768" y="912"/>
                    </a:lnTo>
                    <a:lnTo>
                      <a:pt x="775" y="925"/>
                    </a:lnTo>
                    <a:lnTo>
                      <a:pt x="781" y="949"/>
                    </a:lnTo>
                    <a:lnTo>
                      <a:pt x="764" y="984"/>
                    </a:lnTo>
                    <a:lnTo>
                      <a:pt x="764" y="984"/>
                    </a:lnTo>
                    <a:close/>
                    <a:moveTo>
                      <a:pt x="277" y="1238"/>
                    </a:moveTo>
                    <a:lnTo>
                      <a:pt x="264" y="1212"/>
                    </a:lnTo>
                    <a:lnTo>
                      <a:pt x="284" y="1188"/>
                    </a:lnTo>
                    <a:lnTo>
                      <a:pt x="357" y="1165"/>
                    </a:lnTo>
                    <a:lnTo>
                      <a:pt x="390" y="1171"/>
                    </a:lnTo>
                    <a:lnTo>
                      <a:pt x="392" y="1194"/>
                    </a:lnTo>
                    <a:lnTo>
                      <a:pt x="370" y="1233"/>
                    </a:lnTo>
                    <a:lnTo>
                      <a:pt x="310" y="1244"/>
                    </a:lnTo>
                    <a:lnTo>
                      <a:pt x="277" y="1238"/>
                    </a:lnTo>
                    <a:lnTo>
                      <a:pt x="277" y="1238"/>
                    </a:lnTo>
                    <a:close/>
                    <a:moveTo>
                      <a:pt x="0" y="214"/>
                    </a:moveTo>
                    <a:lnTo>
                      <a:pt x="5" y="219"/>
                    </a:lnTo>
                    <a:lnTo>
                      <a:pt x="34" y="199"/>
                    </a:lnTo>
                    <a:lnTo>
                      <a:pt x="86" y="200"/>
                    </a:lnTo>
                    <a:lnTo>
                      <a:pt x="61" y="212"/>
                    </a:lnTo>
                    <a:lnTo>
                      <a:pt x="129" y="270"/>
                    </a:lnTo>
                    <a:lnTo>
                      <a:pt x="172" y="333"/>
                    </a:lnTo>
                    <a:lnTo>
                      <a:pt x="196" y="338"/>
                    </a:lnTo>
                    <a:lnTo>
                      <a:pt x="184" y="356"/>
                    </a:lnTo>
                    <a:lnTo>
                      <a:pt x="209" y="391"/>
                    </a:lnTo>
                    <a:lnTo>
                      <a:pt x="223" y="421"/>
                    </a:lnTo>
                    <a:lnTo>
                      <a:pt x="166" y="401"/>
                    </a:lnTo>
                    <a:lnTo>
                      <a:pt x="154" y="385"/>
                    </a:lnTo>
                    <a:lnTo>
                      <a:pt x="142" y="415"/>
                    </a:lnTo>
                    <a:lnTo>
                      <a:pt x="118" y="408"/>
                    </a:lnTo>
                    <a:lnTo>
                      <a:pt x="84" y="457"/>
                    </a:lnTo>
                    <a:lnTo>
                      <a:pt x="159" y="492"/>
                    </a:lnTo>
                    <a:lnTo>
                      <a:pt x="177" y="485"/>
                    </a:lnTo>
                    <a:lnTo>
                      <a:pt x="195" y="523"/>
                    </a:lnTo>
                    <a:lnTo>
                      <a:pt x="196" y="594"/>
                    </a:lnTo>
                    <a:lnTo>
                      <a:pt x="215" y="608"/>
                    </a:lnTo>
                    <a:lnTo>
                      <a:pt x="228" y="595"/>
                    </a:lnTo>
                    <a:lnTo>
                      <a:pt x="258" y="654"/>
                    </a:lnTo>
                    <a:lnTo>
                      <a:pt x="202" y="691"/>
                    </a:lnTo>
                    <a:lnTo>
                      <a:pt x="201" y="711"/>
                    </a:lnTo>
                    <a:lnTo>
                      <a:pt x="224" y="729"/>
                    </a:lnTo>
                    <a:lnTo>
                      <a:pt x="225" y="759"/>
                    </a:lnTo>
                    <a:lnTo>
                      <a:pt x="205" y="770"/>
                    </a:lnTo>
                    <a:lnTo>
                      <a:pt x="205" y="803"/>
                    </a:lnTo>
                    <a:lnTo>
                      <a:pt x="223" y="835"/>
                    </a:lnTo>
                    <a:lnTo>
                      <a:pt x="201" y="837"/>
                    </a:lnTo>
                    <a:lnTo>
                      <a:pt x="242" y="917"/>
                    </a:lnTo>
                    <a:lnTo>
                      <a:pt x="266" y="919"/>
                    </a:lnTo>
                    <a:lnTo>
                      <a:pt x="275" y="958"/>
                    </a:lnTo>
                    <a:lnTo>
                      <a:pt x="287" y="969"/>
                    </a:lnTo>
                    <a:lnTo>
                      <a:pt x="286" y="998"/>
                    </a:lnTo>
                    <a:lnTo>
                      <a:pt x="311" y="980"/>
                    </a:lnTo>
                    <a:lnTo>
                      <a:pt x="314" y="936"/>
                    </a:lnTo>
                    <a:lnTo>
                      <a:pt x="329" y="957"/>
                    </a:lnTo>
                    <a:lnTo>
                      <a:pt x="354" y="922"/>
                    </a:lnTo>
                    <a:lnTo>
                      <a:pt x="430" y="855"/>
                    </a:lnTo>
                    <a:lnTo>
                      <a:pt x="461" y="849"/>
                    </a:lnTo>
                    <a:lnTo>
                      <a:pt x="466" y="868"/>
                    </a:lnTo>
                    <a:lnTo>
                      <a:pt x="489" y="839"/>
                    </a:lnTo>
                    <a:lnTo>
                      <a:pt x="508" y="842"/>
                    </a:lnTo>
                    <a:lnTo>
                      <a:pt x="524" y="875"/>
                    </a:lnTo>
                    <a:lnTo>
                      <a:pt x="556" y="863"/>
                    </a:lnTo>
                    <a:lnTo>
                      <a:pt x="570" y="878"/>
                    </a:lnTo>
                    <a:lnTo>
                      <a:pt x="586" y="866"/>
                    </a:lnTo>
                    <a:lnTo>
                      <a:pt x="574" y="842"/>
                    </a:lnTo>
                    <a:lnTo>
                      <a:pt x="615" y="815"/>
                    </a:lnTo>
                    <a:lnTo>
                      <a:pt x="654" y="815"/>
                    </a:lnTo>
                    <a:lnTo>
                      <a:pt x="700" y="756"/>
                    </a:lnTo>
                    <a:lnTo>
                      <a:pt x="690" y="738"/>
                    </a:lnTo>
                    <a:lnTo>
                      <a:pt x="713" y="720"/>
                    </a:lnTo>
                    <a:lnTo>
                      <a:pt x="704" y="589"/>
                    </a:lnTo>
                    <a:lnTo>
                      <a:pt x="693" y="589"/>
                    </a:lnTo>
                    <a:lnTo>
                      <a:pt x="681" y="603"/>
                    </a:lnTo>
                    <a:lnTo>
                      <a:pt x="680" y="562"/>
                    </a:lnTo>
                    <a:lnTo>
                      <a:pt x="656" y="441"/>
                    </a:lnTo>
                    <a:lnTo>
                      <a:pt x="630" y="415"/>
                    </a:lnTo>
                    <a:lnTo>
                      <a:pt x="628" y="338"/>
                    </a:lnTo>
                    <a:lnTo>
                      <a:pt x="526" y="211"/>
                    </a:lnTo>
                    <a:lnTo>
                      <a:pt x="435" y="115"/>
                    </a:lnTo>
                    <a:lnTo>
                      <a:pt x="372" y="0"/>
                    </a:lnTo>
                    <a:lnTo>
                      <a:pt x="304" y="44"/>
                    </a:lnTo>
                    <a:lnTo>
                      <a:pt x="186" y="54"/>
                    </a:lnTo>
                    <a:lnTo>
                      <a:pt x="125" y="108"/>
                    </a:lnTo>
                    <a:lnTo>
                      <a:pt x="65" y="123"/>
                    </a:lnTo>
                    <a:lnTo>
                      <a:pt x="14" y="175"/>
                    </a:lnTo>
                    <a:lnTo>
                      <a:pt x="0" y="214"/>
                    </a:lnTo>
                    <a:close/>
                  </a:path>
                </a:pathLst>
              </a:custGeom>
              <a:grpFill/>
              <a:ln w="3175">
                <a:solidFill>
                  <a:schemeClr val="bg1">
                    <a:lumMod val="85000"/>
                  </a:schemeClr>
                </a:solidFill>
                <a:prstDash val="solid"/>
                <a:round/>
                <a:headEnd/>
                <a:tailEnd/>
              </a:ln>
            </p:spPr>
            <p:txBody>
              <a:bodyPr wrap="square" lIns="91440" tIns="45720" rIns="91440" bIns="45720" anchor="ctr">
                <a:normAutofit fontScale="47500" lnSpcReduction="20000"/>
              </a:bodyPr>
              <a:lstStyle/>
              <a:p>
                <a:pPr algn="ctr"/>
                <a:endParaRPr/>
              </a:p>
            </p:txBody>
          </p:sp>
          <p:sp>
            <p:nvSpPr>
              <p:cNvPr id="35" name="íşlïḓè">
                <a:extLst>
                  <a:ext uri="{FF2B5EF4-FFF2-40B4-BE49-F238E27FC236}">
                    <a16:creationId xmlns:a16="http://schemas.microsoft.com/office/drawing/2014/main" id="{8A4FE754-1E61-430E-8109-B557A02036E6}"/>
                  </a:ext>
                </a:extLst>
              </p:cNvPr>
              <p:cNvSpPr/>
              <p:nvPr/>
            </p:nvSpPr>
            <p:spPr bwMode="auto">
              <a:xfrm>
                <a:off x="2785867" y="4086741"/>
                <a:ext cx="58452" cy="201332"/>
              </a:xfrm>
              <a:custGeom>
                <a:avLst/>
                <a:gdLst>
                  <a:gd name="T0" fmla="*/ 149 w 367"/>
                  <a:gd name="T1" fmla="*/ 197 h 1241"/>
                  <a:gd name="T2" fmla="*/ 126 w 367"/>
                  <a:gd name="T3" fmla="*/ 135 h 1241"/>
                  <a:gd name="T4" fmla="*/ 153 w 367"/>
                  <a:gd name="T5" fmla="*/ 61 h 1241"/>
                  <a:gd name="T6" fmla="*/ 153 w 367"/>
                  <a:gd name="T7" fmla="*/ 20 h 1241"/>
                  <a:gd name="T8" fmla="*/ 113 w 367"/>
                  <a:gd name="T9" fmla="*/ 38 h 1241"/>
                  <a:gd name="T10" fmla="*/ 109 w 367"/>
                  <a:gd name="T11" fmla="*/ 115 h 1241"/>
                  <a:gd name="T12" fmla="*/ 96 w 367"/>
                  <a:gd name="T13" fmla="*/ 212 h 1241"/>
                  <a:gd name="T14" fmla="*/ 111 w 367"/>
                  <a:gd name="T15" fmla="*/ 227 h 1241"/>
                  <a:gd name="T16" fmla="*/ 117 w 367"/>
                  <a:gd name="T17" fmla="*/ 372 h 1241"/>
                  <a:gd name="T18" fmla="*/ 102 w 367"/>
                  <a:gd name="T19" fmla="*/ 319 h 1241"/>
                  <a:gd name="T20" fmla="*/ 133 w 367"/>
                  <a:gd name="T21" fmla="*/ 264 h 1241"/>
                  <a:gd name="T22" fmla="*/ 85 w 367"/>
                  <a:gd name="T23" fmla="*/ 264 h 1241"/>
                  <a:gd name="T24" fmla="*/ 74 w 367"/>
                  <a:gd name="T25" fmla="*/ 335 h 1241"/>
                  <a:gd name="T26" fmla="*/ 83 w 367"/>
                  <a:gd name="T27" fmla="*/ 403 h 1241"/>
                  <a:gd name="T28" fmla="*/ 93 w 367"/>
                  <a:gd name="T29" fmla="*/ 427 h 1241"/>
                  <a:gd name="T30" fmla="*/ 39 w 367"/>
                  <a:gd name="T31" fmla="*/ 401 h 1241"/>
                  <a:gd name="T32" fmla="*/ 0 w 367"/>
                  <a:gd name="T33" fmla="*/ 391 h 1241"/>
                  <a:gd name="T34" fmla="*/ 62 w 367"/>
                  <a:gd name="T35" fmla="*/ 585 h 1241"/>
                  <a:gd name="T36" fmla="*/ 113 w 367"/>
                  <a:gd name="T37" fmla="*/ 539 h 1241"/>
                  <a:gd name="T38" fmla="*/ 66 w 367"/>
                  <a:gd name="T39" fmla="*/ 518 h 1241"/>
                  <a:gd name="T40" fmla="*/ 62 w 367"/>
                  <a:gd name="T41" fmla="*/ 555 h 1241"/>
                  <a:gd name="T42" fmla="*/ 62 w 367"/>
                  <a:gd name="T43" fmla="*/ 585 h 1241"/>
                  <a:gd name="T44" fmla="*/ 130 w 367"/>
                  <a:gd name="T45" fmla="*/ 803 h 1241"/>
                  <a:gd name="T46" fmla="*/ 161 w 367"/>
                  <a:gd name="T47" fmla="*/ 794 h 1241"/>
                  <a:gd name="T48" fmla="*/ 202 w 367"/>
                  <a:gd name="T49" fmla="*/ 929 h 1241"/>
                  <a:gd name="T50" fmla="*/ 239 w 367"/>
                  <a:gd name="T51" fmla="*/ 982 h 1241"/>
                  <a:gd name="T52" fmla="*/ 212 w 367"/>
                  <a:gd name="T53" fmla="*/ 955 h 1241"/>
                  <a:gd name="T54" fmla="*/ 202 w 367"/>
                  <a:gd name="T55" fmla="*/ 929 h 1241"/>
                  <a:gd name="T56" fmla="*/ 293 w 367"/>
                  <a:gd name="T57" fmla="*/ 951 h 1241"/>
                  <a:gd name="T58" fmla="*/ 294 w 367"/>
                  <a:gd name="T59" fmla="*/ 1004 h 1241"/>
                  <a:gd name="T60" fmla="*/ 305 w 367"/>
                  <a:gd name="T61" fmla="*/ 963 h 1241"/>
                  <a:gd name="T62" fmla="*/ 293 w 367"/>
                  <a:gd name="T63" fmla="*/ 951 h 1241"/>
                  <a:gd name="T64" fmla="*/ 274 w 367"/>
                  <a:gd name="T65" fmla="*/ 1056 h 1241"/>
                  <a:gd name="T66" fmla="*/ 273 w 367"/>
                  <a:gd name="T67" fmla="*/ 1012 h 1241"/>
                  <a:gd name="T68" fmla="*/ 252 w 367"/>
                  <a:gd name="T69" fmla="*/ 1041 h 1241"/>
                  <a:gd name="T70" fmla="*/ 311 w 367"/>
                  <a:gd name="T71" fmla="*/ 1130 h 1241"/>
                  <a:gd name="T72" fmla="*/ 318 w 367"/>
                  <a:gd name="T73" fmla="*/ 1097 h 1241"/>
                  <a:gd name="T74" fmla="*/ 311 w 367"/>
                  <a:gd name="T75" fmla="*/ 1130 h 1241"/>
                  <a:gd name="T76" fmla="*/ 339 w 367"/>
                  <a:gd name="T77" fmla="*/ 1138 h 1241"/>
                  <a:gd name="T78" fmla="*/ 316 w 367"/>
                  <a:gd name="T79" fmla="*/ 1196 h 1241"/>
                  <a:gd name="T80" fmla="*/ 324 w 367"/>
                  <a:gd name="T81" fmla="*/ 1200 h 1241"/>
                  <a:gd name="T82" fmla="*/ 334 w 367"/>
                  <a:gd name="T83" fmla="*/ 1206 h 1241"/>
                  <a:gd name="T84" fmla="*/ 341 w 367"/>
                  <a:gd name="T85" fmla="*/ 1224 h 1241"/>
                  <a:gd name="T86" fmla="*/ 367 w 367"/>
                  <a:gd name="T87" fmla="*/ 1216 h 1241"/>
                  <a:gd name="T88" fmla="*/ 359 w 367"/>
                  <a:gd name="T89" fmla="*/ 1155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7" h="1241">
                    <a:moveTo>
                      <a:pt x="111" y="227"/>
                    </a:moveTo>
                    <a:lnTo>
                      <a:pt x="149" y="197"/>
                    </a:lnTo>
                    <a:lnTo>
                      <a:pt x="149" y="149"/>
                    </a:lnTo>
                    <a:lnTo>
                      <a:pt x="126" y="135"/>
                    </a:lnTo>
                    <a:lnTo>
                      <a:pt x="152" y="97"/>
                    </a:lnTo>
                    <a:lnTo>
                      <a:pt x="153" y="61"/>
                    </a:lnTo>
                    <a:lnTo>
                      <a:pt x="142" y="48"/>
                    </a:lnTo>
                    <a:lnTo>
                      <a:pt x="153" y="20"/>
                    </a:lnTo>
                    <a:lnTo>
                      <a:pt x="146" y="0"/>
                    </a:lnTo>
                    <a:lnTo>
                      <a:pt x="113" y="38"/>
                    </a:lnTo>
                    <a:lnTo>
                      <a:pt x="118" y="95"/>
                    </a:lnTo>
                    <a:lnTo>
                      <a:pt x="109" y="115"/>
                    </a:lnTo>
                    <a:lnTo>
                      <a:pt x="115" y="138"/>
                    </a:lnTo>
                    <a:lnTo>
                      <a:pt x="96" y="212"/>
                    </a:lnTo>
                    <a:lnTo>
                      <a:pt x="111" y="227"/>
                    </a:lnTo>
                    <a:lnTo>
                      <a:pt x="111" y="227"/>
                    </a:lnTo>
                    <a:close/>
                    <a:moveTo>
                      <a:pt x="93" y="427"/>
                    </a:moveTo>
                    <a:lnTo>
                      <a:pt x="117" y="372"/>
                    </a:lnTo>
                    <a:lnTo>
                      <a:pt x="114" y="340"/>
                    </a:lnTo>
                    <a:lnTo>
                      <a:pt x="102" y="319"/>
                    </a:lnTo>
                    <a:lnTo>
                      <a:pt x="113" y="282"/>
                    </a:lnTo>
                    <a:lnTo>
                      <a:pt x="133" y="264"/>
                    </a:lnTo>
                    <a:lnTo>
                      <a:pt x="133" y="248"/>
                    </a:lnTo>
                    <a:lnTo>
                      <a:pt x="85" y="264"/>
                    </a:lnTo>
                    <a:lnTo>
                      <a:pt x="85" y="314"/>
                    </a:lnTo>
                    <a:lnTo>
                      <a:pt x="74" y="335"/>
                    </a:lnTo>
                    <a:lnTo>
                      <a:pt x="93" y="375"/>
                    </a:lnTo>
                    <a:lnTo>
                      <a:pt x="83" y="403"/>
                    </a:lnTo>
                    <a:lnTo>
                      <a:pt x="93" y="427"/>
                    </a:lnTo>
                    <a:lnTo>
                      <a:pt x="93" y="427"/>
                    </a:lnTo>
                    <a:close/>
                    <a:moveTo>
                      <a:pt x="0" y="391"/>
                    </a:moveTo>
                    <a:lnTo>
                      <a:pt x="39" y="401"/>
                    </a:lnTo>
                    <a:lnTo>
                      <a:pt x="25" y="377"/>
                    </a:lnTo>
                    <a:lnTo>
                      <a:pt x="0" y="391"/>
                    </a:lnTo>
                    <a:lnTo>
                      <a:pt x="0" y="391"/>
                    </a:lnTo>
                    <a:close/>
                    <a:moveTo>
                      <a:pt x="62" y="585"/>
                    </a:moveTo>
                    <a:lnTo>
                      <a:pt x="96" y="584"/>
                    </a:lnTo>
                    <a:lnTo>
                      <a:pt x="113" y="539"/>
                    </a:lnTo>
                    <a:lnTo>
                      <a:pt x="102" y="500"/>
                    </a:lnTo>
                    <a:lnTo>
                      <a:pt x="66" y="518"/>
                    </a:lnTo>
                    <a:lnTo>
                      <a:pt x="62" y="555"/>
                    </a:lnTo>
                    <a:lnTo>
                      <a:pt x="62" y="555"/>
                    </a:lnTo>
                    <a:lnTo>
                      <a:pt x="62" y="585"/>
                    </a:lnTo>
                    <a:lnTo>
                      <a:pt x="62" y="585"/>
                    </a:lnTo>
                    <a:close/>
                    <a:moveTo>
                      <a:pt x="161" y="794"/>
                    </a:moveTo>
                    <a:lnTo>
                      <a:pt x="130" y="803"/>
                    </a:lnTo>
                    <a:lnTo>
                      <a:pt x="151" y="814"/>
                    </a:lnTo>
                    <a:lnTo>
                      <a:pt x="161" y="794"/>
                    </a:lnTo>
                    <a:lnTo>
                      <a:pt x="161" y="794"/>
                    </a:lnTo>
                    <a:close/>
                    <a:moveTo>
                      <a:pt x="202" y="929"/>
                    </a:moveTo>
                    <a:lnTo>
                      <a:pt x="227" y="935"/>
                    </a:lnTo>
                    <a:lnTo>
                      <a:pt x="239" y="982"/>
                    </a:lnTo>
                    <a:lnTo>
                      <a:pt x="212" y="955"/>
                    </a:lnTo>
                    <a:lnTo>
                      <a:pt x="212" y="955"/>
                    </a:lnTo>
                    <a:lnTo>
                      <a:pt x="208" y="943"/>
                    </a:lnTo>
                    <a:lnTo>
                      <a:pt x="202" y="929"/>
                    </a:lnTo>
                    <a:lnTo>
                      <a:pt x="202" y="929"/>
                    </a:lnTo>
                    <a:close/>
                    <a:moveTo>
                      <a:pt x="293" y="951"/>
                    </a:moveTo>
                    <a:lnTo>
                      <a:pt x="279" y="980"/>
                    </a:lnTo>
                    <a:lnTo>
                      <a:pt x="294" y="1004"/>
                    </a:lnTo>
                    <a:lnTo>
                      <a:pt x="306" y="990"/>
                    </a:lnTo>
                    <a:lnTo>
                      <a:pt x="305" y="963"/>
                    </a:lnTo>
                    <a:lnTo>
                      <a:pt x="293" y="951"/>
                    </a:lnTo>
                    <a:lnTo>
                      <a:pt x="293" y="951"/>
                    </a:lnTo>
                    <a:close/>
                    <a:moveTo>
                      <a:pt x="252" y="1041"/>
                    </a:moveTo>
                    <a:lnTo>
                      <a:pt x="274" y="1056"/>
                    </a:lnTo>
                    <a:lnTo>
                      <a:pt x="291" y="1044"/>
                    </a:lnTo>
                    <a:lnTo>
                      <a:pt x="273" y="1012"/>
                    </a:lnTo>
                    <a:lnTo>
                      <a:pt x="243" y="1018"/>
                    </a:lnTo>
                    <a:lnTo>
                      <a:pt x="252" y="1041"/>
                    </a:lnTo>
                    <a:lnTo>
                      <a:pt x="252" y="1041"/>
                    </a:lnTo>
                    <a:close/>
                    <a:moveTo>
                      <a:pt x="311" y="1130"/>
                    </a:moveTo>
                    <a:lnTo>
                      <a:pt x="337" y="1098"/>
                    </a:lnTo>
                    <a:lnTo>
                      <a:pt x="318" y="1097"/>
                    </a:lnTo>
                    <a:lnTo>
                      <a:pt x="300" y="1120"/>
                    </a:lnTo>
                    <a:lnTo>
                      <a:pt x="311" y="1130"/>
                    </a:lnTo>
                    <a:lnTo>
                      <a:pt x="311" y="1130"/>
                    </a:lnTo>
                    <a:close/>
                    <a:moveTo>
                      <a:pt x="339" y="1138"/>
                    </a:moveTo>
                    <a:lnTo>
                      <a:pt x="315" y="1162"/>
                    </a:lnTo>
                    <a:lnTo>
                      <a:pt x="316" y="1196"/>
                    </a:lnTo>
                    <a:lnTo>
                      <a:pt x="316" y="1196"/>
                    </a:lnTo>
                    <a:lnTo>
                      <a:pt x="324" y="1200"/>
                    </a:lnTo>
                    <a:lnTo>
                      <a:pt x="330" y="1203"/>
                    </a:lnTo>
                    <a:lnTo>
                      <a:pt x="334" y="1206"/>
                    </a:lnTo>
                    <a:lnTo>
                      <a:pt x="334" y="1206"/>
                    </a:lnTo>
                    <a:lnTo>
                      <a:pt x="341" y="1224"/>
                    </a:lnTo>
                    <a:lnTo>
                      <a:pt x="347" y="1241"/>
                    </a:lnTo>
                    <a:lnTo>
                      <a:pt x="367" y="1216"/>
                    </a:lnTo>
                    <a:lnTo>
                      <a:pt x="358" y="1188"/>
                    </a:lnTo>
                    <a:lnTo>
                      <a:pt x="359" y="1155"/>
                    </a:lnTo>
                    <a:lnTo>
                      <a:pt x="339" y="1138"/>
                    </a:lnTo>
                    <a:close/>
                  </a:path>
                </a:pathLst>
              </a:custGeom>
              <a:grpFill/>
              <a:ln w="3175">
                <a:solidFill>
                  <a:schemeClr val="bg1">
                    <a:lumMod val="85000"/>
                  </a:schemeClr>
                </a:solidFill>
                <a:prstDash val="solid"/>
                <a:round/>
                <a:headEnd/>
                <a:tailEnd/>
              </a:ln>
            </p:spPr>
            <p:txBody>
              <a:bodyPr wrap="square" lIns="91440" tIns="45720" rIns="91440" bIns="45720" anchor="ctr">
                <a:normAutofit fontScale="47500" lnSpcReduction="20000"/>
              </a:bodyPr>
              <a:lstStyle/>
              <a:p>
                <a:pPr algn="ctr"/>
                <a:endParaRPr/>
              </a:p>
            </p:txBody>
          </p:sp>
          <p:sp>
            <p:nvSpPr>
              <p:cNvPr id="36" name="ïṧļîḓé">
                <a:extLst>
                  <a:ext uri="{FF2B5EF4-FFF2-40B4-BE49-F238E27FC236}">
                    <a16:creationId xmlns:a16="http://schemas.microsoft.com/office/drawing/2014/main" id="{6D32788F-7294-4260-B628-CD18D8E28E32}"/>
                  </a:ext>
                </a:extLst>
              </p:cNvPr>
              <p:cNvSpPr/>
              <p:nvPr/>
            </p:nvSpPr>
            <p:spPr bwMode="auto">
              <a:xfrm>
                <a:off x="831000" y="1038184"/>
                <a:ext cx="3661643" cy="2206859"/>
              </a:xfrm>
              <a:custGeom>
                <a:avLst/>
                <a:gdLst>
                  <a:gd name="T0" fmla="*/ 17394 w 22552"/>
                  <a:gd name="T1" fmla="*/ 11082 h 13597"/>
                  <a:gd name="T2" fmla="*/ 15887 w 22552"/>
                  <a:gd name="T3" fmla="*/ 9845 h 13597"/>
                  <a:gd name="T4" fmla="*/ 14538 w 22552"/>
                  <a:gd name="T5" fmla="*/ 10804 h 13597"/>
                  <a:gd name="T6" fmla="*/ 11625 w 22552"/>
                  <a:gd name="T7" fmla="*/ 10983 h 13597"/>
                  <a:gd name="T8" fmla="*/ 8982 w 22552"/>
                  <a:gd name="T9" fmla="*/ 11113 h 13597"/>
                  <a:gd name="T10" fmla="*/ 6219 w 22552"/>
                  <a:gd name="T11" fmla="*/ 10366 h 13597"/>
                  <a:gd name="T12" fmla="*/ 4710 w 22552"/>
                  <a:gd name="T13" fmla="*/ 11439 h 13597"/>
                  <a:gd name="T14" fmla="*/ 3792 w 22552"/>
                  <a:gd name="T15" fmla="*/ 12563 h 13597"/>
                  <a:gd name="T16" fmla="*/ 2156 w 22552"/>
                  <a:gd name="T17" fmla="*/ 12715 h 13597"/>
                  <a:gd name="T18" fmla="*/ 864 w 22552"/>
                  <a:gd name="T19" fmla="*/ 10416 h 13597"/>
                  <a:gd name="T20" fmla="*/ 230 w 22552"/>
                  <a:gd name="T21" fmla="*/ 7275 h 13597"/>
                  <a:gd name="T22" fmla="*/ 1328 w 22552"/>
                  <a:gd name="T23" fmla="*/ 6694 h 13597"/>
                  <a:gd name="T24" fmla="*/ 998 w 22552"/>
                  <a:gd name="T25" fmla="*/ 7688 h 13597"/>
                  <a:gd name="T26" fmla="*/ 2205 w 22552"/>
                  <a:gd name="T27" fmla="*/ 6808 h 13597"/>
                  <a:gd name="T28" fmla="*/ 3533 w 22552"/>
                  <a:gd name="T29" fmla="*/ 6585 h 13597"/>
                  <a:gd name="T30" fmla="*/ 5523 w 22552"/>
                  <a:gd name="T31" fmla="*/ 6120 h 13597"/>
                  <a:gd name="T32" fmla="*/ 6078 w 22552"/>
                  <a:gd name="T33" fmla="*/ 6084 h 13597"/>
                  <a:gd name="T34" fmla="*/ 6819 w 22552"/>
                  <a:gd name="T35" fmla="*/ 6276 h 13597"/>
                  <a:gd name="T36" fmla="*/ 6236 w 22552"/>
                  <a:gd name="T37" fmla="*/ 4894 h 13597"/>
                  <a:gd name="T38" fmla="*/ 6627 w 22552"/>
                  <a:gd name="T39" fmla="*/ 4562 h 13597"/>
                  <a:gd name="T40" fmla="*/ 7079 w 22552"/>
                  <a:gd name="T41" fmla="*/ 2982 h 13597"/>
                  <a:gd name="T42" fmla="*/ 8014 w 22552"/>
                  <a:gd name="T43" fmla="*/ 1928 h 13597"/>
                  <a:gd name="T44" fmla="*/ 9784 w 22552"/>
                  <a:gd name="T45" fmla="*/ 2015 h 13597"/>
                  <a:gd name="T46" fmla="*/ 9987 w 22552"/>
                  <a:gd name="T47" fmla="*/ 3265 h 13597"/>
                  <a:gd name="T48" fmla="*/ 11983 w 22552"/>
                  <a:gd name="T49" fmla="*/ 2575 h 13597"/>
                  <a:gd name="T50" fmla="*/ 13411 w 22552"/>
                  <a:gd name="T51" fmla="*/ 3267 h 13597"/>
                  <a:gd name="T52" fmla="*/ 14750 w 22552"/>
                  <a:gd name="T53" fmla="*/ 2374 h 13597"/>
                  <a:gd name="T54" fmla="*/ 17496 w 22552"/>
                  <a:gd name="T55" fmla="*/ 2725 h 13597"/>
                  <a:gd name="T56" fmla="*/ 19280 w 22552"/>
                  <a:gd name="T57" fmla="*/ 1923 h 13597"/>
                  <a:gd name="T58" fmla="*/ 21825 w 22552"/>
                  <a:gd name="T59" fmla="*/ 2399 h 13597"/>
                  <a:gd name="T60" fmla="*/ 22483 w 22552"/>
                  <a:gd name="T61" fmla="*/ 2980 h 13597"/>
                  <a:gd name="T62" fmla="*/ 21357 w 22552"/>
                  <a:gd name="T63" fmla="*/ 3888 h 13597"/>
                  <a:gd name="T64" fmla="*/ 21684 w 22552"/>
                  <a:gd name="T65" fmla="*/ 5309 h 13597"/>
                  <a:gd name="T66" fmla="*/ 20643 w 22552"/>
                  <a:gd name="T67" fmla="*/ 6898 h 13597"/>
                  <a:gd name="T68" fmla="*/ 21078 w 22552"/>
                  <a:gd name="T69" fmla="*/ 9174 h 13597"/>
                  <a:gd name="T70" fmla="*/ 20269 w 22552"/>
                  <a:gd name="T71" fmla="*/ 5812 h 13597"/>
                  <a:gd name="T72" fmla="*/ 19459 w 22552"/>
                  <a:gd name="T73" fmla="*/ 5952 h 13597"/>
                  <a:gd name="T74" fmla="*/ 18475 w 22552"/>
                  <a:gd name="T75" fmla="*/ 7061 h 13597"/>
                  <a:gd name="T76" fmla="*/ 17575 w 22552"/>
                  <a:gd name="T77" fmla="*/ 9189 h 13597"/>
                  <a:gd name="T78" fmla="*/ 18410 w 22552"/>
                  <a:gd name="T79" fmla="*/ 11348 h 13597"/>
                  <a:gd name="T80" fmla="*/ 3233 w 22552"/>
                  <a:gd name="T81" fmla="*/ 3626 h 13597"/>
                  <a:gd name="T82" fmla="*/ 4354 w 22552"/>
                  <a:gd name="T83" fmla="*/ 3206 h 13597"/>
                  <a:gd name="T84" fmla="*/ 3029 w 22552"/>
                  <a:gd name="T85" fmla="*/ 4070 h 13597"/>
                  <a:gd name="T86" fmla="*/ 3712 w 22552"/>
                  <a:gd name="T87" fmla="*/ 5651 h 13597"/>
                  <a:gd name="T88" fmla="*/ 3271 w 22552"/>
                  <a:gd name="T89" fmla="*/ 5575 h 13597"/>
                  <a:gd name="T90" fmla="*/ 3138 w 22552"/>
                  <a:gd name="T91" fmla="*/ 6549 h 13597"/>
                  <a:gd name="T92" fmla="*/ 4121 w 22552"/>
                  <a:gd name="T93" fmla="*/ 5848 h 13597"/>
                  <a:gd name="T94" fmla="*/ 5733 w 22552"/>
                  <a:gd name="T95" fmla="*/ 4209 h 13597"/>
                  <a:gd name="T96" fmla="*/ 6074 w 22552"/>
                  <a:gd name="T97" fmla="*/ 2998 h 13597"/>
                  <a:gd name="T98" fmla="*/ 6719 w 22552"/>
                  <a:gd name="T99" fmla="*/ 1907 h 13597"/>
                  <a:gd name="T100" fmla="*/ 4501 w 22552"/>
                  <a:gd name="T101" fmla="*/ 1529 h 13597"/>
                  <a:gd name="T102" fmla="*/ 6068 w 22552"/>
                  <a:gd name="T103" fmla="*/ 792 h 13597"/>
                  <a:gd name="T104" fmla="*/ 7142 w 22552"/>
                  <a:gd name="T105" fmla="*/ 977 h 13597"/>
                  <a:gd name="T106" fmla="*/ 13272 w 22552"/>
                  <a:gd name="T107" fmla="*/ 948 h 13597"/>
                  <a:gd name="T108" fmla="*/ 13664 w 22552"/>
                  <a:gd name="T109" fmla="*/ 807 h 13597"/>
                  <a:gd name="T110" fmla="*/ 7410 w 22552"/>
                  <a:gd name="T111" fmla="*/ 1194 h 13597"/>
                  <a:gd name="T112" fmla="*/ 10172 w 22552"/>
                  <a:gd name="T113" fmla="*/ 2837 h 13597"/>
                  <a:gd name="T114" fmla="*/ 17852 w 22552"/>
                  <a:gd name="T115" fmla="*/ 2771 h 13597"/>
                  <a:gd name="T116" fmla="*/ 19206 w 22552"/>
                  <a:gd name="T117" fmla="*/ 10508 h 13597"/>
                  <a:gd name="T118" fmla="*/ 18768 w 22552"/>
                  <a:gd name="T119" fmla="*/ 10415 h 13597"/>
                  <a:gd name="T120" fmla="*/ 20869 w 22552"/>
                  <a:gd name="T121" fmla="*/ 6933 h 13597"/>
                  <a:gd name="T122" fmla="*/ 20760 w 22552"/>
                  <a:gd name="T123" fmla="*/ 9869 h 13597"/>
                  <a:gd name="T124" fmla="*/ 20133 w 22552"/>
                  <a:gd name="T125" fmla="*/ 11535 h 13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52" h="13597">
                    <a:moveTo>
                      <a:pt x="17494" y="12489"/>
                    </a:moveTo>
                    <a:lnTo>
                      <a:pt x="17491" y="12485"/>
                    </a:lnTo>
                    <a:lnTo>
                      <a:pt x="17461" y="12457"/>
                    </a:lnTo>
                    <a:lnTo>
                      <a:pt x="17462" y="12457"/>
                    </a:lnTo>
                    <a:lnTo>
                      <a:pt x="17469" y="12439"/>
                    </a:lnTo>
                    <a:lnTo>
                      <a:pt x="17469" y="12419"/>
                    </a:lnTo>
                    <a:lnTo>
                      <a:pt x="17456" y="12411"/>
                    </a:lnTo>
                    <a:lnTo>
                      <a:pt x="17451" y="12382"/>
                    </a:lnTo>
                    <a:lnTo>
                      <a:pt x="17452" y="12369"/>
                    </a:lnTo>
                    <a:lnTo>
                      <a:pt x="17472" y="12356"/>
                    </a:lnTo>
                    <a:lnTo>
                      <a:pt x="17512" y="12362"/>
                    </a:lnTo>
                    <a:lnTo>
                      <a:pt x="17525" y="12358"/>
                    </a:lnTo>
                    <a:lnTo>
                      <a:pt x="17525" y="12329"/>
                    </a:lnTo>
                    <a:lnTo>
                      <a:pt x="17520" y="12311"/>
                    </a:lnTo>
                    <a:lnTo>
                      <a:pt x="17522" y="12289"/>
                    </a:lnTo>
                    <a:lnTo>
                      <a:pt x="17530" y="12272"/>
                    </a:lnTo>
                    <a:lnTo>
                      <a:pt x="17529" y="12241"/>
                    </a:lnTo>
                    <a:lnTo>
                      <a:pt x="17527" y="12210"/>
                    </a:lnTo>
                    <a:lnTo>
                      <a:pt x="17506" y="12196"/>
                    </a:lnTo>
                    <a:lnTo>
                      <a:pt x="17506" y="12137"/>
                    </a:lnTo>
                    <a:lnTo>
                      <a:pt x="17503" y="12109"/>
                    </a:lnTo>
                    <a:lnTo>
                      <a:pt x="17499" y="12068"/>
                    </a:lnTo>
                    <a:lnTo>
                      <a:pt x="17500" y="12037"/>
                    </a:lnTo>
                    <a:lnTo>
                      <a:pt x="17478" y="12007"/>
                    </a:lnTo>
                    <a:lnTo>
                      <a:pt x="17467" y="11986"/>
                    </a:lnTo>
                    <a:lnTo>
                      <a:pt x="17459" y="11961"/>
                    </a:lnTo>
                    <a:lnTo>
                      <a:pt x="17419" y="11898"/>
                    </a:lnTo>
                    <a:lnTo>
                      <a:pt x="17406" y="11870"/>
                    </a:lnTo>
                    <a:lnTo>
                      <a:pt x="17414" y="11855"/>
                    </a:lnTo>
                    <a:lnTo>
                      <a:pt x="17435" y="11840"/>
                    </a:lnTo>
                    <a:lnTo>
                      <a:pt x="17455" y="11838"/>
                    </a:lnTo>
                    <a:lnTo>
                      <a:pt x="17471" y="11817"/>
                    </a:lnTo>
                    <a:lnTo>
                      <a:pt x="17478" y="11794"/>
                    </a:lnTo>
                    <a:lnTo>
                      <a:pt x="17509" y="11746"/>
                    </a:lnTo>
                    <a:lnTo>
                      <a:pt x="17523" y="11742"/>
                    </a:lnTo>
                    <a:lnTo>
                      <a:pt x="17550" y="11749"/>
                    </a:lnTo>
                    <a:lnTo>
                      <a:pt x="17572" y="11757"/>
                    </a:lnTo>
                    <a:lnTo>
                      <a:pt x="17681" y="11778"/>
                    </a:lnTo>
                    <a:lnTo>
                      <a:pt x="17697" y="11783"/>
                    </a:lnTo>
                    <a:lnTo>
                      <a:pt x="17717" y="11783"/>
                    </a:lnTo>
                    <a:lnTo>
                      <a:pt x="17730" y="11765"/>
                    </a:lnTo>
                    <a:lnTo>
                      <a:pt x="17726" y="11741"/>
                    </a:lnTo>
                    <a:lnTo>
                      <a:pt x="17715" y="11721"/>
                    </a:lnTo>
                    <a:lnTo>
                      <a:pt x="17713" y="11704"/>
                    </a:lnTo>
                    <a:lnTo>
                      <a:pt x="17719" y="11690"/>
                    </a:lnTo>
                    <a:lnTo>
                      <a:pt x="17713" y="11673"/>
                    </a:lnTo>
                    <a:lnTo>
                      <a:pt x="17709" y="11653"/>
                    </a:lnTo>
                    <a:lnTo>
                      <a:pt x="17723" y="11619"/>
                    </a:lnTo>
                    <a:lnTo>
                      <a:pt x="17734" y="11607"/>
                    </a:lnTo>
                    <a:lnTo>
                      <a:pt x="17729" y="11580"/>
                    </a:lnTo>
                    <a:lnTo>
                      <a:pt x="17719" y="11563"/>
                    </a:lnTo>
                    <a:lnTo>
                      <a:pt x="17724" y="11553"/>
                    </a:lnTo>
                    <a:lnTo>
                      <a:pt x="17748" y="11541"/>
                    </a:lnTo>
                    <a:lnTo>
                      <a:pt x="17738" y="11525"/>
                    </a:lnTo>
                    <a:lnTo>
                      <a:pt x="17738" y="11506"/>
                    </a:lnTo>
                    <a:lnTo>
                      <a:pt x="17727" y="11488"/>
                    </a:lnTo>
                    <a:lnTo>
                      <a:pt x="17734" y="11465"/>
                    </a:lnTo>
                    <a:lnTo>
                      <a:pt x="17751" y="11453"/>
                    </a:lnTo>
                    <a:lnTo>
                      <a:pt x="17751" y="11439"/>
                    </a:lnTo>
                    <a:lnTo>
                      <a:pt x="17741" y="11421"/>
                    </a:lnTo>
                    <a:lnTo>
                      <a:pt x="17729" y="11386"/>
                    </a:lnTo>
                    <a:lnTo>
                      <a:pt x="17726" y="11346"/>
                    </a:lnTo>
                    <a:lnTo>
                      <a:pt x="17737" y="11341"/>
                    </a:lnTo>
                    <a:lnTo>
                      <a:pt x="17745" y="11334"/>
                    </a:lnTo>
                    <a:lnTo>
                      <a:pt x="17743" y="11321"/>
                    </a:lnTo>
                    <a:lnTo>
                      <a:pt x="17736" y="11309"/>
                    </a:lnTo>
                    <a:lnTo>
                      <a:pt x="17738" y="11289"/>
                    </a:lnTo>
                    <a:lnTo>
                      <a:pt x="17723" y="11279"/>
                    </a:lnTo>
                    <a:lnTo>
                      <a:pt x="17712" y="11264"/>
                    </a:lnTo>
                    <a:lnTo>
                      <a:pt x="17722" y="11239"/>
                    </a:lnTo>
                    <a:lnTo>
                      <a:pt x="17724" y="11210"/>
                    </a:lnTo>
                    <a:lnTo>
                      <a:pt x="17717" y="11202"/>
                    </a:lnTo>
                    <a:lnTo>
                      <a:pt x="17701" y="11181"/>
                    </a:lnTo>
                    <a:lnTo>
                      <a:pt x="17701" y="11166"/>
                    </a:lnTo>
                    <a:lnTo>
                      <a:pt x="17725" y="11137"/>
                    </a:lnTo>
                    <a:lnTo>
                      <a:pt x="17751" y="11132"/>
                    </a:lnTo>
                    <a:lnTo>
                      <a:pt x="17758" y="11119"/>
                    </a:lnTo>
                    <a:lnTo>
                      <a:pt x="17759" y="11089"/>
                    </a:lnTo>
                    <a:lnTo>
                      <a:pt x="17766" y="11053"/>
                    </a:lnTo>
                    <a:lnTo>
                      <a:pt x="17746" y="11041"/>
                    </a:lnTo>
                    <a:lnTo>
                      <a:pt x="17729" y="11024"/>
                    </a:lnTo>
                    <a:lnTo>
                      <a:pt x="17726" y="11000"/>
                    </a:lnTo>
                    <a:lnTo>
                      <a:pt x="17697" y="10969"/>
                    </a:lnTo>
                    <a:lnTo>
                      <a:pt x="17691" y="10951"/>
                    </a:lnTo>
                    <a:lnTo>
                      <a:pt x="17709" y="10935"/>
                    </a:lnTo>
                    <a:lnTo>
                      <a:pt x="17691" y="10904"/>
                    </a:lnTo>
                    <a:lnTo>
                      <a:pt x="17681" y="10885"/>
                    </a:lnTo>
                    <a:lnTo>
                      <a:pt x="17653" y="10884"/>
                    </a:lnTo>
                    <a:lnTo>
                      <a:pt x="17635" y="10870"/>
                    </a:lnTo>
                    <a:lnTo>
                      <a:pt x="17602" y="10858"/>
                    </a:lnTo>
                    <a:lnTo>
                      <a:pt x="17585" y="10875"/>
                    </a:lnTo>
                    <a:lnTo>
                      <a:pt x="17557" y="10878"/>
                    </a:lnTo>
                    <a:lnTo>
                      <a:pt x="17538" y="10895"/>
                    </a:lnTo>
                    <a:lnTo>
                      <a:pt x="17534" y="10921"/>
                    </a:lnTo>
                    <a:lnTo>
                      <a:pt x="17516" y="10927"/>
                    </a:lnTo>
                    <a:lnTo>
                      <a:pt x="17499" y="10931"/>
                    </a:lnTo>
                    <a:lnTo>
                      <a:pt x="17489" y="10965"/>
                    </a:lnTo>
                    <a:lnTo>
                      <a:pt x="17455" y="10965"/>
                    </a:lnTo>
                    <a:lnTo>
                      <a:pt x="17433" y="10968"/>
                    </a:lnTo>
                    <a:lnTo>
                      <a:pt x="17423" y="10993"/>
                    </a:lnTo>
                    <a:lnTo>
                      <a:pt x="17423" y="11020"/>
                    </a:lnTo>
                    <a:lnTo>
                      <a:pt x="17400" y="11031"/>
                    </a:lnTo>
                    <a:lnTo>
                      <a:pt x="17392" y="11063"/>
                    </a:lnTo>
                    <a:lnTo>
                      <a:pt x="17394" y="11082"/>
                    </a:lnTo>
                    <a:lnTo>
                      <a:pt x="17377" y="11090"/>
                    </a:lnTo>
                    <a:lnTo>
                      <a:pt x="17355" y="11110"/>
                    </a:lnTo>
                    <a:lnTo>
                      <a:pt x="17307" y="11119"/>
                    </a:lnTo>
                    <a:lnTo>
                      <a:pt x="17290" y="11125"/>
                    </a:lnTo>
                    <a:lnTo>
                      <a:pt x="17266" y="11119"/>
                    </a:lnTo>
                    <a:lnTo>
                      <a:pt x="17252" y="11133"/>
                    </a:lnTo>
                    <a:lnTo>
                      <a:pt x="17231" y="11140"/>
                    </a:lnTo>
                    <a:lnTo>
                      <a:pt x="17222" y="11118"/>
                    </a:lnTo>
                    <a:lnTo>
                      <a:pt x="17207" y="11095"/>
                    </a:lnTo>
                    <a:lnTo>
                      <a:pt x="17182" y="11095"/>
                    </a:lnTo>
                    <a:lnTo>
                      <a:pt x="17160" y="11112"/>
                    </a:lnTo>
                    <a:lnTo>
                      <a:pt x="17133" y="11119"/>
                    </a:lnTo>
                    <a:lnTo>
                      <a:pt x="17125" y="11101"/>
                    </a:lnTo>
                    <a:lnTo>
                      <a:pt x="17097" y="11067"/>
                    </a:lnTo>
                    <a:lnTo>
                      <a:pt x="17083" y="11058"/>
                    </a:lnTo>
                    <a:lnTo>
                      <a:pt x="17050" y="11017"/>
                    </a:lnTo>
                    <a:lnTo>
                      <a:pt x="17050" y="10992"/>
                    </a:lnTo>
                    <a:lnTo>
                      <a:pt x="17058" y="10982"/>
                    </a:lnTo>
                    <a:lnTo>
                      <a:pt x="17063" y="10950"/>
                    </a:lnTo>
                    <a:lnTo>
                      <a:pt x="17053" y="10922"/>
                    </a:lnTo>
                    <a:lnTo>
                      <a:pt x="17046" y="10892"/>
                    </a:lnTo>
                    <a:lnTo>
                      <a:pt x="17018" y="10894"/>
                    </a:lnTo>
                    <a:lnTo>
                      <a:pt x="17015" y="10874"/>
                    </a:lnTo>
                    <a:lnTo>
                      <a:pt x="17014" y="10850"/>
                    </a:lnTo>
                    <a:lnTo>
                      <a:pt x="17028" y="10830"/>
                    </a:lnTo>
                    <a:lnTo>
                      <a:pt x="17032" y="10807"/>
                    </a:lnTo>
                    <a:lnTo>
                      <a:pt x="17019" y="10801"/>
                    </a:lnTo>
                    <a:lnTo>
                      <a:pt x="17006" y="10804"/>
                    </a:lnTo>
                    <a:lnTo>
                      <a:pt x="16987" y="10818"/>
                    </a:lnTo>
                    <a:lnTo>
                      <a:pt x="16968" y="10820"/>
                    </a:lnTo>
                    <a:lnTo>
                      <a:pt x="16949" y="10825"/>
                    </a:lnTo>
                    <a:lnTo>
                      <a:pt x="16926" y="10821"/>
                    </a:lnTo>
                    <a:lnTo>
                      <a:pt x="16908" y="10807"/>
                    </a:lnTo>
                    <a:lnTo>
                      <a:pt x="16892" y="10805"/>
                    </a:lnTo>
                    <a:lnTo>
                      <a:pt x="16883" y="10797"/>
                    </a:lnTo>
                    <a:lnTo>
                      <a:pt x="16846" y="10781"/>
                    </a:lnTo>
                    <a:lnTo>
                      <a:pt x="16842" y="10764"/>
                    </a:lnTo>
                    <a:lnTo>
                      <a:pt x="16827" y="10748"/>
                    </a:lnTo>
                    <a:lnTo>
                      <a:pt x="16818" y="10749"/>
                    </a:lnTo>
                    <a:lnTo>
                      <a:pt x="16799" y="10733"/>
                    </a:lnTo>
                    <a:lnTo>
                      <a:pt x="16794" y="10717"/>
                    </a:lnTo>
                    <a:lnTo>
                      <a:pt x="16775" y="10715"/>
                    </a:lnTo>
                    <a:lnTo>
                      <a:pt x="16758" y="10694"/>
                    </a:lnTo>
                    <a:lnTo>
                      <a:pt x="16751" y="10675"/>
                    </a:lnTo>
                    <a:lnTo>
                      <a:pt x="16738" y="10662"/>
                    </a:lnTo>
                    <a:lnTo>
                      <a:pt x="16721" y="10664"/>
                    </a:lnTo>
                    <a:lnTo>
                      <a:pt x="16714" y="10685"/>
                    </a:lnTo>
                    <a:lnTo>
                      <a:pt x="16696" y="10680"/>
                    </a:lnTo>
                    <a:lnTo>
                      <a:pt x="16679" y="10687"/>
                    </a:lnTo>
                    <a:lnTo>
                      <a:pt x="16674" y="10700"/>
                    </a:lnTo>
                    <a:lnTo>
                      <a:pt x="16653" y="10687"/>
                    </a:lnTo>
                    <a:lnTo>
                      <a:pt x="16642" y="10674"/>
                    </a:lnTo>
                    <a:lnTo>
                      <a:pt x="16624" y="10664"/>
                    </a:lnTo>
                    <a:lnTo>
                      <a:pt x="16586" y="10661"/>
                    </a:lnTo>
                    <a:lnTo>
                      <a:pt x="16575" y="10651"/>
                    </a:lnTo>
                    <a:lnTo>
                      <a:pt x="16589" y="10637"/>
                    </a:lnTo>
                    <a:lnTo>
                      <a:pt x="16589" y="10627"/>
                    </a:lnTo>
                    <a:lnTo>
                      <a:pt x="16566" y="10627"/>
                    </a:lnTo>
                    <a:lnTo>
                      <a:pt x="16547" y="10643"/>
                    </a:lnTo>
                    <a:lnTo>
                      <a:pt x="16511" y="10638"/>
                    </a:lnTo>
                    <a:lnTo>
                      <a:pt x="16498" y="10645"/>
                    </a:lnTo>
                    <a:lnTo>
                      <a:pt x="16481" y="10636"/>
                    </a:lnTo>
                    <a:lnTo>
                      <a:pt x="16463" y="10642"/>
                    </a:lnTo>
                    <a:lnTo>
                      <a:pt x="16442" y="10638"/>
                    </a:lnTo>
                    <a:lnTo>
                      <a:pt x="16429" y="10615"/>
                    </a:lnTo>
                    <a:lnTo>
                      <a:pt x="16400" y="10606"/>
                    </a:lnTo>
                    <a:lnTo>
                      <a:pt x="16362" y="10566"/>
                    </a:lnTo>
                    <a:lnTo>
                      <a:pt x="16344" y="10533"/>
                    </a:lnTo>
                    <a:lnTo>
                      <a:pt x="16347" y="10509"/>
                    </a:lnTo>
                    <a:lnTo>
                      <a:pt x="16340" y="10479"/>
                    </a:lnTo>
                    <a:lnTo>
                      <a:pt x="16321" y="10476"/>
                    </a:lnTo>
                    <a:lnTo>
                      <a:pt x="16302" y="10465"/>
                    </a:lnTo>
                    <a:lnTo>
                      <a:pt x="16300" y="10430"/>
                    </a:lnTo>
                    <a:lnTo>
                      <a:pt x="16287" y="10420"/>
                    </a:lnTo>
                    <a:lnTo>
                      <a:pt x="16280" y="10385"/>
                    </a:lnTo>
                    <a:lnTo>
                      <a:pt x="16270" y="10353"/>
                    </a:lnTo>
                    <a:lnTo>
                      <a:pt x="16208" y="10313"/>
                    </a:lnTo>
                    <a:lnTo>
                      <a:pt x="16175" y="10270"/>
                    </a:lnTo>
                    <a:lnTo>
                      <a:pt x="16171" y="10248"/>
                    </a:lnTo>
                    <a:lnTo>
                      <a:pt x="16155" y="10221"/>
                    </a:lnTo>
                    <a:lnTo>
                      <a:pt x="16138" y="10230"/>
                    </a:lnTo>
                    <a:lnTo>
                      <a:pt x="16128" y="10224"/>
                    </a:lnTo>
                    <a:lnTo>
                      <a:pt x="16133" y="10205"/>
                    </a:lnTo>
                    <a:lnTo>
                      <a:pt x="16134" y="10191"/>
                    </a:lnTo>
                    <a:lnTo>
                      <a:pt x="16113" y="10174"/>
                    </a:lnTo>
                    <a:lnTo>
                      <a:pt x="16101" y="10145"/>
                    </a:lnTo>
                    <a:lnTo>
                      <a:pt x="16085" y="10137"/>
                    </a:lnTo>
                    <a:lnTo>
                      <a:pt x="16079" y="10112"/>
                    </a:lnTo>
                    <a:lnTo>
                      <a:pt x="16057" y="10086"/>
                    </a:lnTo>
                    <a:lnTo>
                      <a:pt x="16043" y="10057"/>
                    </a:lnTo>
                    <a:lnTo>
                      <a:pt x="16004" y="10033"/>
                    </a:lnTo>
                    <a:lnTo>
                      <a:pt x="16001" y="10015"/>
                    </a:lnTo>
                    <a:lnTo>
                      <a:pt x="16010" y="9992"/>
                    </a:lnTo>
                    <a:lnTo>
                      <a:pt x="16006" y="9973"/>
                    </a:lnTo>
                    <a:lnTo>
                      <a:pt x="15962" y="9971"/>
                    </a:lnTo>
                    <a:lnTo>
                      <a:pt x="15954" y="9959"/>
                    </a:lnTo>
                    <a:lnTo>
                      <a:pt x="15954" y="9943"/>
                    </a:lnTo>
                    <a:lnTo>
                      <a:pt x="15946" y="9922"/>
                    </a:lnTo>
                    <a:lnTo>
                      <a:pt x="15944" y="9899"/>
                    </a:lnTo>
                    <a:lnTo>
                      <a:pt x="15933" y="9879"/>
                    </a:lnTo>
                    <a:lnTo>
                      <a:pt x="15915" y="9870"/>
                    </a:lnTo>
                    <a:lnTo>
                      <a:pt x="15915" y="9853"/>
                    </a:lnTo>
                    <a:lnTo>
                      <a:pt x="15903" y="9842"/>
                    </a:lnTo>
                    <a:lnTo>
                      <a:pt x="15887" y="9845"/>
                    </a:lnTo>
                    <a:lnTo>
                      <a:pt x="15859" y="9837"/>
                    </a:lnTo>
                    <a:lnTo>
                      <a:pt x="15851" y="9821"/>
                    </a:lnTo>
                    <a:lnTo>
                      <a:pt x="15860" y="9805"/>
                    </a:lnTo>
                    <a:lnTo>
                      <a:pt x="15854" y="9790"/>
                    </a:lnTo>
                    <a:lnTo>
                      <a:pt x="15831" y="9784"/>
                    </a:lnTo>
                    <a:lnTo>
                      <a:pt x="15814" y="9799"/>
                    </a:lnTo>
                    <a:lnTo>
                      <a:pt x="15805" y="9786"/>
                    </a:lnTo>
                    <a:lnTo>
                      <a:pt x="15786" y="9784"/>
                    </a:lnTo>
                    <a:lnTo>
                      <a:pt x="15781" y="9767"/>
                    </a:lnTo>
                    <a:lnTo>
                      <a:pt x="15785" y="9750"/>
                    </a:lnTo>
                    <a:lnTo>
                      <a:pt x="15775" y="9734"/>
                    </a:lnTo>
                    <a:lnTo>
                      <a:pt x="15752" y="9726"/>
                    </a:lnTo>
                    <a:lnTo>
                      <a:pt x="15735" y="9728"/>
                    </a:lnTo>
                    <a:lnTo>
                      <a:pt x="15717" y="9708"/>
                    </a:lnTo>
                    <a:lnTo>
                      <a:pt x="15705" y="9714"/>
                    </a:lnTo>
                    <a:lnTo>
                      <a:pt x="15680" y="9714"/>
                    </a:lnTo>
                    <a:lnTo>
                      <a:pt x="15666" y="9707"/>
                    </a:lnTo>
                    <a:lnTo>
                      <a:pt x="15649" y="9718"/>
                    </a:lnTo>
                    <a:lnTo>
                      <a:pt x="15652" y="9738"/>
                    </a:lnTo>
                    <a:lnTo>
                      <a:pt x="15638" y="9744"/>
                    </a:lnTo>
                    <a:lnTo>
                      <a:pt x="15607" y="9730"/>
                    </a:lnTo>
                    <a:lnTo>
                      <a:pt x="15597" y="9719"/>
                    </a:lnTo>
                    <a:lnTo>
                      <a:pt x="15574" y="9726"/>
                    </a:lnTo>
                    <a:lnTo>
                      <a:pt x="15535" y="9726"/>
                    </a:lnTo>
                    <a:lnTo>
                      <a:pt x="15529" y="9711"/>
                    </a:lnTo>
                    <a:lnTo>
                      <a:pt x="15506" y="9693"/>
                    </a:lnTo>
                    <a:lnTo>
                      <a:pt x="15452" y="9688"/>
                    </a:lnTo>
                    <a:lnTo>
                      <a:pt x="15428" y="9670"/>
                    </a:lnTo>
                    <a:lnTo>
                      <a:pt x="15402" y="9668"/>
                    </a:lnTo>
                    <a:lnTo>
                      <a:pt x="15382" y="9663"/>
                    </a:lnTo>
                    <a:lnTo>
                      <a:pt x="15373" y="9668"/>
                    </a:lnTo>
                    <a:lnTo>
                      <a:pt x="15324" y="9674"/>
                    </a:lnTo>
                    <a:lnTo>
                      <a:pt x="15314" y="9700"/>
                    </a:lnTo>
                    <a:lnTo>
                      <a:pt x="15301" y="9700"/>
                    </a:lnTo>
                    <a:lnTo>
                      <a:pt x="15285" y="9714"/>
                    </a:lnTo>
                    <a:lnTo>
                      <a:pt x="15251" y="9713"/>
                    </a:lnTo>
                    <a:lnTo>
                      <a:pt x="15229" y="9717"/>
                    </a:lnTo>
                    <a:lnTo>
                      <a:pt x="15192" y="9710"/>
                    </a:lnTo>
                    <a:lnTo>
                      <a:pt x="15172" y="9732"/>
                    </a:lnTo>
                    <a:lnTo>
                      <a:pt x="15143" y="9732"/>
                    </a:lnTo>
                    <a:lnTo>
                      <a:pt x="15129" y="9759"/>
                    </a:lnTo>
                    <a:lnTo>
                      <a:pt x="15104" y="9769"/>
                    </a:lnTo>
                    <a:lnTo>
                      <a:pt x="15079" y="9767"/>
                    </a:lnTo>
                    <a:lnTo>
                      <a:pt x="15073" y="9773"/>
                    </a:lnTo>
                    <a:lnTo>
                      <a:pt x="15050" y="9774"/>
                    </a:lnTo>
                    <a:lnTo>
                      <a:pt x="15030" y="9781"/>
                    </a:lnTo>
                    <a:lnTo>
                      <a:pt x="14985" y="9787"/>
                    </a:lnTo>
                    <a:lnTo>
                      <a:pt x="14967" y="9803"/>
                    </a:lnTo>
                    <a:lnTo>
                      <a:pt x="14967" y="9824"/>
                    </a:lnTo>
                    <a:lnTo>
                      <a:pt x="14941" y="9853"/>
                    </a:lnTo>
                    <a:lnTo>
                      <a:pt x="14932" y="9885"/>
                    </a:lnTo>
                    <a:lnTo>
                      <a:pt x="14919" y="9903"/>
                    </a:lnTo>
                    <a:lnTo>
                      <a:pt x="14919" y="9920"/>
                    </a:lnTo>
                    <a:lnTo>
                      <a:pt x="14907" y="9935"/>
                    </a:lnTo>
                    <a:lnTo>
                      <a:pt x="14907" y="9977"/>
                    </a:lnTo>
                    <a:lnTo>
                      <a:pt x="14919" y="9990"/>
                    </a:lnTo>
                    <a:lnTo>
                      <a:pt x="14936" y="9993"/>
                    </a:lnTo>
                    <a:lnTo>
                      <a:pt x="14974" y="9970"/>
                    </a:lnTo>
                    <a:lnTo>
                      <a:pt x="14998" y="9959"/>
                    </a:lnTo>
                    <a:lnTo>
                      <a:pt x="15018" y="9964"/>
                    </a:lnTo>
                    <a:lnTo>
                      <a:pt x="15043" y="10005"/>
                    </a:lnTo>
                    <a:lnTo>
                      <a:pt x="15056" y="10037"/>
                    </a:lnTo>
                    <a:lnTo>
                      <a:pt x="15081" y="10056"/>
                    </a:lnTo>
                    <a:lnTo>
                      <a:pt x="15081" y="10082"/>
                    </a:lnTo>
                    <a:lnTo>
                      <a:pt x="15088" y="10102"/>
                    </a:lnTo>
                    <a:lnTo>
                      <a:pt x="15086" y="10143"/>
                    </a:lnTo>
                    <a:lnTo>
                      <a:pt x="15066" y="10159"/>
                    </a:lnTo>
                    <a:lnTo>
                      <a:pt x="15043" y="10193"/>
                    </a:lnTo>
                    <a:lnTo>
                      <a:pt x="15036" y="10232"/>
                    </a:lnTo>
                    <a:lnTo>
                      <a:pt x="15014" y="10249"/>
                    </a:lnTo>
                    <a:lnTo>
                      <a:pt x="14995" y="10284"/>
                    </a:lnTo>
                    <a:lnTo>
                      <a:pt x="14993" y="10312"/>
                    </a:lnTo>
                    <a:lnTo>
                      <a:pt x="15010" y="10341"/>
                    </a:lnTo>
                    <a:lnTo>
                      <a:pt x="15004" y="10359"/>
                    </a:lnTo>
                    <a:lnTo>
                      <a:pt x="15009" y="10396"/>
                    </a:lnTo>
                    <a:lnTo>
                      <a:pt x="15029" y="10418"/>
                    </a:lnTo>
                    <a:lnTo>
                      <a:pt x="15025" y="10450"/>
                    </a:lnTo>
                    <a:lnTo>
                      <a:pt x="15005" y="10461"/>
                    </a:lnTo>
                    <a:lnTo>
                      <a:pt x="14999" y="10480"/>
                    </a:lnTo>
                    <a:lnTo>
                      <a:pt x="15011" y="10511"/>
                    </a:lnTo>
                    <a:lnTo>
                      <a:pt x="15012" y="10561"/>
                    </a:lnTo>
                    <a:lnTo>
                      <a:pt x="15003" y="10575"/>
                    </a:lnTo>
                    <a:lnTo>
                      <a:pt x="15006" y="10622"/>
                    </a:lnTo>
                    <a:lnTo>
                      <a:pt x="15022" y="10625"/>
                    </a:lnTo>
                    <a:lnTo>
                      <a:pt x="15035" y="10636"/>
                    </a:lnTo>
                    <a:lnTo>
                      <a:pt x="15049" y="10625"/>
                    </a:lnTo>
                    <a:lnTo>
                      <a:pt x="15061" y="10634"/>
                    </a:lnTo>
                    <a:lnTo>
                      <a:pt x="15069" y="10669"/>
                    </a:lnTo>
                    <a:lnTo>
                      <a:pt x="15058" y="10701"/>
                    </a:lnTo>
                    <a:lnTo>
                      <a:pt x="15032" y="10727"/>
                    </a:lnTo>
                    <a:lnTo>
                      <a:pt x="14971" y="10737"/>
                    </a:lnTo>
                    <a:lnTo>
                      <a:pt x="14932" y="10765"/>
                    </a:lnTo>
                    <a:lnTo>
                      <a:pt x="14851" y="10842"/>
                    </a:lnTo>
                    <a:lnTo>
                      <a:pt x="14831" y="10845"/>
                    </a:lnTo>
                    <a:lnTo>
                      <a:pt x="14807" y="10825"/>
                    </a:lnTo>
                    <a:lnTo>
                      <a:pt x="14756" y="10818"/>
                    </a:lnTo>
                    <a:lnTo>
                      <a:pt x="14725" y="10824"/>
                    </a:lnTo>
                    <a:lnTo>
                      <a:pt x="14720" y="10811"/>
                    </a:lnTo>
                    <a:lnTo>
                      <a:pt x="14696" y="10807"/>
                    </a:lnTo>
                    <a:lnTo>
                      <a:pt x="14677" y="10814"/>
                    </a:lnTo>
                    <a:lnTo>
                      <a:pt x="14661" y="10797"/>
                    </a:lnTo>
                    <a:lnTo>
                      <a:pt x="14597" y="10777"/>
                    </a:lnTo>
                    <a:lnTo>
                      <a:pt x="14539" y="10787"/>
                    </a:lnTo>
                    <a:lnTo>
                      <a:pt x="14538" y="10804"/>
                    </a:lnTo>
                    <a:lnTo>
                      <a:pt x="14500" y="10827"/>
                    </a:lnTo>
                    <a:lnTo>
                      <a:pt x="14470" y="10828"/>
                    </a:lnTo>
                    <a:lnTo>
                      <a:pt x="14452" y="10814"/>
                    </a:lnTo>
                    <a:lnTo>
                      <a:pt x="14420" y="10831"/>
                    </a:lnTo>
                    <a:lnTo>
                      <a:pt x="14395" y="10822"/>
                    </a:lnTo>
                    <a:lnTo>
                      <a:pt x="14375" y="10792"/>
                    </a:lnTo>
                    <a:lnTo>
                      <a:pt x="14334" y="10766"/>
                    </a:lnTo>
                    <a:lnTo>
                      <a:pt x="14302" y="10762"/>
                    </a:lnTo>
                    <a:lnTo>
                      <a:pt x="14252" y="10775"/>
                    </a:lnTo>
                    <a:lnTo>
                      <a:pt x="14240" y="10766"/>
                    </a:lnTo>
                    <a:lnTo>
                      <a:pt x="14211" y="10766"/>
                    </a:lnTo>
                    <a:lnTo>
                      <a:pt x="14185" y="10791"/>
                    </a:lnTo>
                    <a:lnTo>
                      <a:pt x="14172" y="10827"/>
                    </a:lnTo>
                    <a:lnTo>
                      <a:pt x="14147" y="10853"/>
                    </a:lnTo>
                    <a:lnTo>
                      <a:pt x="14111" y="10868"/>
                    </a:lnTo>
                    <a:lnTo>
                      <a:pt x="14089" y="10903"/>
                    </a:lnTo>
                    <a:lnTo>
                      <a:pt x="14089" y="10917"/>
                    </a:lnTo>
                    <a:lnTo>
                      <a:pt x="14079" y="10951"/>
                    </a:lnTo>
                    <a:lnTo>
                      <a:pt x="14045" y="10982"/>
                    </a:lnTo>
                    <a:lnTo>
                      <a:pt x="13966" y="10981"/>
                    </a:lnTo>
                    <a:lnTo>
                      <a:pt x="13938" y="10984"/>
                    </a:lnTo>
                    <a:lnTo>
                      <a:pt x="13912" y="11016"/>
                    </a:lnTo>
                    <a:lnTo>
                      <a:pt x="13871" y="11015"/>
                    </a:lnTo>
                    <a:lnTo>
                      <a:pt x="13808" y="11052"/>
                    </a:lnTo>
                    <a:lnTo>
                      <a:pt x="13780" y="11094"/>
                    </a:lnTo>
                    <a:lnTo>
                      <a:pt x="13760" y="11096"/>
                    </a:lnTo>
                    <a:lnTo>
                      <a:pt x="13729" y="11080"/>
                    </a:lnTo>
                    <a:lnTo>
                      <a:pt x="13691" y="11080"/>
                    </a:lnTo>
                    <a:lnTo>
                      <a:pt x="13673" y="11093"/>
                    </a:lnTo>
                    <a:lnTo>
                      <a:pt x="13630" y="11099"/>
                    </a:lnTo>
                    <a:lnTo>
                      <a:pt x="13527" y="11100"/>
                    </a:lnTo>
                    <a:lnTo>
                      <a:pt x="13459" y="11081"/>
                    </a:lnTo>
                    <a:lnTo>
                      <a:pt x="13382" y="11088"/>
                    </a:lnTo>
                    <a:lnTo>
                      <a:pt x="13357" y="11087"/>
                    </a:lnTo>
                    <a:lnTo>
                      <a:pt x="13327" y="11055"/>
                    </a:lnTo>
                    <a:lnTo>
                      <a:pt x="13304" y="11050"/>
                    </a:lnTo>
                    <a:lnTo>
                      <a:pt x="13284" y="11038"/>
                    </a:lnTo>
                    <a:lnTo>
                      <a:pt x="13249" y="11014"/>
                    </a:lnTo>
                    <a:lnTo>
                      <a:pt x="13230" y="10959"/>
                    </a:lnTo>
                    <a:lnTo>
                      <a:pt x="13213" y="10944"/>
                    </a:lnTo>
                    <a:lnTo>
                      <a:pt x="13178" y="10952"/>
                    </a:lnTo>
                    <a:lnTo>
                      <a:pt x="13128" y="10953"/>
                    </a:lnTo>
                    <a:lnTo>
                      <a:pt x="13068" y="10930"/>
                    </a:lnTo>
                    <a:lnTo>
                      <a:pt x="13033" y="10880"/>
                    </a:lnTo>
                    <a:lnTo>
                      <a:pt x="12966" y="10882"/>
                    </a:lnTo>
                    <a:lnTo>
                      <a:pt x="12916" y="10877"/>
                    </a:lnTo>
                    <a:lnTo>
                      <a:pt x="12878" y="10856"/>
                    </a:lnTo>
                    <a:lnTo>
                      <a:pt x="12835" y="10868"/>
                    </a:lnTo>
                    <a:lnTo>
                      <a:pt x="12790" y="10870"/>
                    </a:lnTo>
                    <a:lnTo>
                      <a:pt x="12755" y="10891"/>
                    </a:lnTo>
                    <a:lnTo>
                      <a:pt x="12688" y="10896"/>
                    </a:lnTo>
                    <a:lnTo>
                      <a:pt x="12638" y="10911"/>
                    </a:lnTo>
                    <a:lnTo>
                      <a:pt x="12609" y="10943"/>
                    </a:lnTo>
                    <a:lnTo>
                      <a:pt x="12587" y="10950"/>
                    </a:lnTo>
                    <a:lnTo>
                      <a:pt x="12565" y="10943"/>
                    </a:lnTo>
                    <a:lnTo>
                      <a:pt x="12541" y="10942"/>
                    </a:lnTo>
                    <a:lnTo>
                      <a:pt x="12517" y="10957"/>
                    </a:lnTo>
                    <a:lnTo>
                      <a:pt x="12465" y="10955"/>
                    </a:lnTo>
                    <a:lnTo>
                      <a:pt x="12452" y="10967"/>
                    </a:lnTo>
                    <a:lnTo>
                      <a:pt x="12429" y="10966"/>
                    </a:lnTo>
                    <a:lnTo>
                      <a:pt x="12376" y="10939"/>
                    </a:lnTo>
                    <a:lnTo>
                      <a:pt x="12326" y="10923"/>
                    </a:lnTo>
                    <a:lnTo>
                      <a:pt x="12316" y="10905"/>
                    </a:lnTo>
                    <a:lnTo>
                      <a:pt x="12281" y="10874"/>
                    </a:lnTo>
                    <a:lnTo>
                      <a:pt x="12260" y="10873"/>
                    </a:lnTo>
                    <a:lnTo>
                      <a:pt x="12240" y="10856"/>
                    </a:lnTo>
                    <a:lnTo>
                      <a:pt x="12241" y="10825"/>
                    </a:lnTo>
                    <a:lnTo>
                      <a:pt x="12223" y="10787"/>
                    </a:lnTo>
                    <a:lnTo>
                      <a:pt x="12207" y="10768"/>
                    </a:lnTo>
                    <a:lnTo>
                      <a:pt x="12207" y="10744"/>
                    </a:lnTo>
                    <a:lnTo>
                      <a:pt x="12190" y="10720"/>
                    </a:lnTo>
                    <a:lnTo>
                      <a:pt x="12190" y="10698"/>
                    </a:lnTo>
                    <a:lnTo>
                      <a:pt x="12178" y="10671"/>
                    </a:lnTo>
                    <a:lnTo>
                      <a:pt x="12150" y="10660"/>
                    </a:lnTo>
                    <a:lnTo>
                      <a:pt x="12078" y="10662"/>
                    </a:lnTo>
                    <a:lnTo>
                      <a:pt x="12048" y="10657"/>
                    </a:lnTo>
                    <a:lnTo>
                      <a:pt x="12025" y="10646"/>
                    </a:lnTo>
                    <a:lnTo>
                      <a:pt x="11981" y="10642"/>
                    </a:lnTo>
                    <a:lnTo>
                      <a:pt x="11964" y="10626"/>
                    </a:lnTo>
                    <a:lnTo>
                      <a:pt x="11942" y="10610"/>
                    </a:lnTo>
                    <a:lnTo>
                      <a:pt x="11879" y="10612"/>
                    </a:lnTo>
                    <a:lnTo>
                      <a:pt x="11837" y="10609"/>
                    </a:lnTo>
                    <a:lnTo>
                      <a:pt x="11797" y="10595"/>
                    </a:lnTo>
                    <a:lnTo>
                      <a:pt x="11791" y="10583"/>
                    </a:lnTo>
                    <a:lnTo>
                      <a:pt x="11745" y="10562"/>
                    </a:lnTo>
                    <a:lnTo>
                      <a:pt x="11700" y="10549"/>
                    </a:lnTo>
                    <a:lnTo>
                      <a:pt x="11678" y="10534"/>
                    </a:lnTo>
                    <a:lnTo>
                      <a:pt x="11644" y="10533"/>
                    </a:lnTo>
                    <a:lnTo>
                      <a:pt x="11622" y="10551"/>
                    </a:lnTo>
                    <a:lnTo>
                      <a:pt x="11618" y="10578"/>
                    </a:lnTo>
                    <a:lnTo>
                      <a:pt x="11627" y="10607"/>
                    </a:lnTo>
                    <a:lnTo>
                      <a:pt x="11615" y="10636"/>
                    </a:lnTo>
                    <a:lnTo>
                      <a:pt x="11598" y="10629"/>
                    </a:lnTo>
                    <a:lnTo>
                      <a:pt x="11570" y="10639"/>
                    </a:lnTo>
                    <a:lnTo>
                      <a:pt x="11552" y="10667"/>
                    </a:lnTo>
                    <a:lnTo>
                      <a:pt x="11552" y="10693"/>
                    </a:lnTo>
                    <a:lnTo>
                      <a:pt x="11518" y="10732"/>
                    </a:lnTo>
                    <a:lnTo>
                      <a:pt x="11516" y="10817"/>
                    </a:lnTo>
                    <a:lnTo>
                      <a:pt x="11530" y="10859"/>
                    </a:lnTo>
                    <a:lnTo>
                      <a:pt x="11580" y="10872"/>
                    </a:lnTo>
                    <a:lnTo>
                      <a:pt x="11596" y="10895"/>
                    </a:lnTo>
                    <a:lnTo>
                      <a:pt x="11629" y="10905"/>
                    </a:lnTo>
                    <a:lnTo>
                      <a:pt x="11635" y="10928"/>
                    </a:lnTo>
                    <a:lnTo>
                      <a:pt x="11625" y="10983"/>
                    </a:lnTo>
                    <a:lnTo>
                      <a:pt x="11624" y="11034"/>
                    </a:lnTo>
                    <a:lnTo>
                      <a:pt x="11658" y="11058"/>
                    </a:lnTo>
                    <a:lnTo>
                      <a:pt x="11676" y="11080"/>
                    </a:lnTo>
                    <a:lnTo>
                      <a:pt x="11645" y="11131"/>
                    </a:lnTo>
                    <a:lnTo>
                      <a:pt x="11587" y="11138"/>
                    </a:lnTo>
                    <a:lnTo>
                      <a:pt x="11555" y="11132"/>
                    </a:lnTo>
                    <a:lnTo>
                      <a:pt x="11547" y="11141"/>
                    </a:lnTo>
                    <a:lnTo>
                      <a:pt x="11515" y="11144"/>
                    </a:lnTo>
                    <a:lnTo>
                      <a:pt x="11487" y="11131"/>
                    </a:lnTo>
                    <a:lnTo>
                      <a:pt x="11413" y="11130"/>
                    </a:lnTo>
                    <a:lnTo>
                      <a:pt x="11386" y="11138"/>
                    </a:lnTo>
                    <a:lnTo>
                      <a:pt x="11360" y="11120"/>
                    </a:lnTo>
                    <a:lnTo>
                      <a:pt x="11328" y="11112"/>
                    </a:lnTo>
                    <a:lnTo>
                      <a:pt x="11298" y="11115"/>
                    </a:lnTo>
                    <a:lnTo>
                      <a:pt x="11261" y="11142"/>
                    </a:lnTo>
                    <a:lnTo>
                      <a:pt x="11226" y="11155"/>
                    </a:lnTo>
                    <a:lnTo>
                      <a:pt x="11205" y="11167"/>
                    </a:lnTo>
                    <a:lnTo>
                      <a:pt x="11143" y="11138"/>
                    </a:lnTo>
                    <a:lnTo>
                      <a:pt x="11111" y="11113"/>
                    </a:lnTo>
                    <a:lnTo>
                      <a:pt x="11027" y="11064"/>
                    </a:lnTo>
                    <a:lnTo>
                      <a:pt x="11018" y="11043"/>
                    </a:lnTo>
                    <a:lnTo>
                      <a:pt x="11011" y="11014"/>
                    </a:lnTo>
                    <a:lnTo>
                      <a:pt x="11000" y="10987"/>
                    </a:lnTo>
                    <a:lnTo>
                      <a:pt x="10946" y="10990"/>
                    </a:lnTo>
                    <a:lnTo>
                      <a:pt x="10920" y="11008"/>
                    </a:lnTo>
                    <a:lnTo>
                      <a:pt x="10889" y="11006"/>
                    </a:lnTo>
                    <a:lnTo>
                      <a:pt x="10871" y="11012"/>
                    </a:lnTo>
                    <a:lnTo>
                      <a:pt x="10835" y="11014"/>
                    </a:lnTo>
                    <a:lnTo>
                      <a:pt x="10815" y="10993"/>
                    </a:lnTo>
                    <a:lnTo>
                      <a:pt x="10811" y="10973"/>
                    </a:lnTo>
                    <a:lnTo>
                      <a:pt x="10791" y="10945"/>
                    </a:lnTo>
                    <a:lnTo>
                      <a:pt x="10781" y="10944"/>
                    </a:lnTo>
                    <a:lnTo>
                      <a:pt x="10756" y="10959"/>
                    </a:lnTo>
                    <a:lnTo>
                      <a:pt x="10717" y="10957"/>
                    </a:lnTo>
                    <a:lnTo>
                      <a:pt x="10688" y="10958"/>
                    </a:lnTo>
                    <a:lnTo>
                      <a:pt x="10655" y="10967"/>
                    </a:lnTo>
                    <a:lnTo>
                      <a:pt x="10594" y="10975"/>
                    </a:lnTo>
                    <a:lnTo>
                      <a:pt x="10568" y="10985"/>
                    </a:lnTo>
                    <a:lnTo>
                      <a:pt x="10550" y="11030"/>
                    </a:lnTo>
                    <a:lnTo>
                      <a:pt x="10527" y="11043"/>
                    </a:lnTo>
                    <a:lnTo>
                      <a:pt x="10470" y="11026"/>
                    </a:lnTo>
                    <a:lnTo>
                      <a:pt x="10459" y="11041"/>
                    </a:lnTo>
                    <a:lnTo>
                      <a:pt x="10460" y="11065"/>
                    </a:lnTo>
                    <a:lnTo>
                      <a:pt x="10478" y="11080"/>
                    </a:lnTo>
                    <a:lnTo>
                      <a:pt x="10464" y="11093"/>
                    </a:lnTo>
                    <a:lnTo>
                      <a:pt x="10440" y="11126"/>
                    </a:lnTo>
                    <a:lnTo>
                      <a:pt x="10411" y="11133"/>
                    </a:lnTo>
                    <a:lnTo>
                      <a:pt x="10384" y="11161"/>
                    </a:lnTo>
                    <a:lnTo>
                      <a:pt x="10383" y="11185"/>
                    </a:lnTo>
                    <a:lnTo>
                      <a:pt x="10337" y="11205"/>
                    </a:lnTo>
                    <a:lnTo>
                      <a:pt x="10325" y="11239"/>
                    </a:lnTo>
                    <a:lnTo>
                      <a:pt x="10323" y="11274"/>
                    </a:lnTo>
                    <a:lnTo>
                      <a:pt x="10269" y="11294"/>
                    </a:lnTo>
                    <a:lnTo>
                      <a:pt x="10239" y="11326"/>
                    </a:lnTo>
                    <a:lnTo>
                      <a:pt x="10229" y="11343"/>
                    </a:lnTo>
                    <a:lnTo>
                      <a:pt x="10149" y="11340"/>
                    </a:lnTo>
                    <a:lnTo>
                      <a:pt x="10119" y="11355"/>
                    </a:lnTo>
                    <a:lnTo>
                      <a:pt x="10091" y="11419"/>
                    </a:lnTo>
                    <a:lnTo>
                      <a:pt x="10092" y="11423"/>
                    </a:lnTo>
                    <a:lnTo>
                      <a:pt x="10078" y="11422"/>
                    </a:lnTo>
                    <a:lnTo>
                      <a:pt x="10043" y="11410"/>
                    </a:lnTo>
                    <a:lnTo>
                      <a:pt x="10022" y="11410"/>
                    </a:lnTo>
                    <a:lnTo>
                      <a:pt x="10014" y="11400"/>
                    </a:lnTo>
                    <a:lnTo>
                      <a:pt x="9963" y="11383"/>
                    </a:lnTo>
                    <a:lnTo>
                      <a:pt x="9925" y="11349"/>
                    </a:lnTo>
                    <a:lnTo>
                      <a:pt x="9900" y="11343"/>
                    </a:lnTo>
                    <a:lnTo>
                      <a:pt x="9890" y="11315"/>
                    </a:lnTo>
                    <a:lnTo>
                      <a:pt x="9905" y="11273"/>
                    </a:lnTo>
                    <a:lnTo>
                      <a:pt x="9886" y="11265"/>
                    </a:lnTo>
                    <a:lnTo>
                      <a:pt x="9853" y="11283"/>
                    </a:lnTo>
                    <a:lnTo>
                      <a:pt x="9836" y="11312"/>
                    </a:lnTo>
                    <a:lnTo>
                      <a:pt x="9799" y="11323"/>
                    </a:lnTo>
                    <a:lnTo>
                      <a:pt x="9718" y="11328"/>
                    </a:lnTo>
                    <a:lnTo>
                      <a:pt x="9691" y="11344"/>
                    </a:lnTo>
                    <a:lnTo>
                      <a:pt x="9682" y="11359"/>
                    </a:lnTo>
                    <a:lnTo>
                      <a:pt x="9656" y="11347"/>
                    </a:lnTo>
                    <a:lnTo>
                      <a:pt x="9621" y="11333"/>
                    </a:lnTo>
                    <a:lnTo>
                      <a:pt x="9606" y="11334"/>
                    </a:lnTo>
                    <a:lnTo>
                      <a:pt x="9599" y="11324"/>
                    </a:lnTo>
                    <a:lnTo>
                      <a:pt x="9582" y="11309"/>
                    </a:lnTo>
                    <a:lnTo>
                      <a:pt x="9573" y="11285"/>
                    </a:lnTo>
                    <a:lnTo>
                      <a:pt x="9572" y="11259"/>
                    </a:lnTo>
                    <a:lnTo>
                      <a:pt x="9578" y="11242"/>
                    </a:lnTo>
                    <a:lnTo>
                      <a:pt x="9577" y="11222"/>
                    </a:lnTo>
                    <a:lnTo>
                      <a:pt x="9551" y="11210"/>
                    </a:lnTo>
                    <a:lnTo>
                      <a:pt x="9539" y="11210"/>
                    </a:lnTo>
                    <a:lnTo>
                      <a:pt x="9499" y="11185"/>
                    </a:lnTo>
                    <a:lnTo>
                      <a:pt x="9463" y="11175"/>
                    </a:lnTo>
                    <a:lnTo>
                      <a:pt x="9447" y="11173"/>
                    </a:lnTo>
                    <a:lnTo>
                      <a:pt x="9428" y="11134"/>
                    </a:lnTo>
                    <a:lnTo>
                      <a:pt x="9400" y="11085"/>
                    </a:lnTo>
                    <a:lnTo>
                      <a:pt x="9350" y="11047"/>
                    </a:lnTo>
                    <a:lnTo>
                      <a:pt x="9299" y="11033"/>
                    </a:lnTo>
                    <a:lnTo>
                      <a:pt x="9238" y="11033"/>
                    </a:lnTo>
                    <a:lnTo>
                      <a:pt x="9180" y="11042"/>
                    </a:lnTo>
                    <a:lnTo>
                      <a:pt x="9174" y="11060"/>
                    </a:lnTo>
                    <a:lnTo>
                      <a:pt x="9186" y="11078"/>
                    </a:lnTo>
                    <a:lnTo>
                      <a:pt x="9177" y="11093"/>
                    </a:lnTo>
                    <a:lnTo>
                      <a:pt x="9143" y="11106"/>
                    </a:lnTo>
                    <a:lnTo>
                      <a:pt x="9116" y="11100"/>
                    </a:lnTo>
                    <a:lnTo>
                      <a:pt x="9078" y="11117"/>
                    </a:lnTo>
                    <a:lnTo>
                      <a:pt x="9034" y="11092"/>
                    </a:lnTo>
                    <a:lnTo>
                      <a:pt x="9006" y="11097"/>
                    </a:lnTo>
                    <a:lnTo>
                      <a:pt x="8982" y="11113"/>
                    </a:lnTo>
                    <a:lnTo>
                      <a:pt x="8952" y="11113"/>
                    </a:lnTo>
                    <a:lnTo>
                      <a:pt x="8928" y="11087"/>
                    </a:lnTo>
                    <a:lnTo>
                      <a:pt x="8889" y="11077"/>
                    </a:lnTo>
                    <a:lnTo>
                      <a:pt x="8885" y="11053"/>
                    </a:lnTo>
                    <a:lnTo>
                      <a:pt x="8891" y="11029"/>
                    </a:lnTo>
                    <a:lnTo>
                      <a:pt x="8841" y="11006"/>
                    </a:lnTo>
                    <a:lnTo>
                      <a:pt x="8815" y="11019"/>
                    </a:lnTo>
                    <a:lnTo>
                      <a:pt x="8816" y="11057"/>
                    </a:lnTo>
                    <a:lnTo>
                      <a:pt x="8824" y="11064"/>
                    </a:lnTo>
                    <a:lnTo>
                      <a:pt x="8817" y="11085"/>
                    </a:lnTo>
                    <a:lnTo>
                      <a:pt x="8789" y="11102"/>
                    </a:lnTo>
                    <a:lnTo>
                      <a:pt x="8747" y="11110"/>
                    </a:lnTo>
                    <a:lnTo>
                      <a:pt x="8327" y="10583"/>
                    </a:lnTo>
                    <a:lnTo>
                      <a:pt x="8019" y="10352"/>
                    </a:lnTo>
                    <a:lnTo>
                      <a:pt x="8006" y="10327"/>
                    </a:lnTo>
                    <a:lnTo>
                      <a:pt x="8033" y="10320"/>
                    </a:lnTo>
                    <a:lnTo>
                      <a:pt x="8061" y="10288"/>
                    </a:lnTo>
                    <a:lnTo>
                      <a:pt x="8062" y="10258"/>
                    </a:lnTo>
                    <a:lnTo>
                      <a:pt x="8044" y="10247"/>
                    </a:lnTo>
                    <a:lnTo>
                      <a:pt x="8000" y="10260"/>
                    </a:lnTo>
                    <a:lnTo>
                      <a:pt x="7963" y="10270"/>
                    </a:lnTo>
                    <a:lnTo>
                      <a:pt x="7936" y="10297"/>
                    </a:lnTo>
                    <a:lnTo>
                      <a:pt x="7909" y="10307"/>
                    </a:lnTo>
                    <a:lnTo>
                      <a:pt x="7871" y="10345"/>
                    </a:lnTo>
                    <a:lnTo>
                      <a:pt x="7868" y="10369"/>
                    </a:lnTo>
                    <a:lnTo>
                      <a:pt x="7842" y="10391"/>
                    </a:lnTo>
                    <a:lnTo>
                      <a:pt x="7828" y="10421"/>
                    </a:lnTo>
                    <a:lnTo>
                      <a:pt x="7796" y="10442"/>
                    </a:lnTo>
                    <a:lnTo>
                      <a:pt x="7746" y="10449"/>
                    </a:lnTo>
                    <a:lnTo>
                      <a:pt x="7714" y="10461"/>
                    </a:lnTo>
                    <a:lnTo>
                      <a:pt x="7720" y="10500"/>
                    </a:lnTo>
                    <a:lnTo>
                      <a:pt x="7700" y="10514"/>
                    </a:lnTo>
                    <a:lnTo>
                      <a:pt x="7683" y="10503"/>
                    </a:lnTo>
                    <a:lnTo>
                      <a:pt x="7614" y="10487"/>
                    </a:lnTo>
                    <a:lnTo>
                      <a:pt x="7575" y="10497"/>
                    </a:lnTo>
                    <a:lnTo>
                      <a:pt x="7556" y="10522"/>
                    </a:lnTo>
                    <a:lnTo>
                      <a:pt x="7532" y="10524"/>
                    </a:lnTo>
                    <a:lnTo>
                      <a:pt x="7510" y="10493"/>
                    </a:lnTo>
                    <a:lnTo>
                      <a:pt x="7510" y="10449"/>
                    </a:lnTo>
                    <a:lnTo>
                      <a:pt x="7531" y="10430"/>
                    </a:lnTo>
                    <a:lnTo>
                      <a:pt x="7545" y="10396"/>
                    </a:lnTo>
                    <a:lnTo>
                      <a:pt x="7526" y="10386"/>
                    </a:lnTo>
                    <a:lnTo>
                      <a:pt x="7500" y="10406"/>
                    </a:lnTo>
                    <a:lnTo>
                      <a:pt x="7479" y="10406"/>
                    </a:lnTo>
                    <a:lnTo>
                      <a:pt x="7414" y="10376"/>
                    </a:lnTo>
                    <a:lnTo>
                      <a:pt x="7376" y="10384"/>
                    </a:lnTo>
                    <a:lnTo>
                      <a:pt x="7386" y="10403"/>
                    </a:lnTo>
                    <a:lnTo>
                      <a:pt x="7405" y="10412"/>
                    </a:lnTo>
                    <a:lnTo>
                      <a:pt x="7380" y="10438"/>
                    </a:lnTo>
                    <a:lnTo>
                      <a:pt x="7359" y="10440"/>
                    </a:lnTo>
                    <a:lnTo>
                      <a:pt x="7338" y="10397"/>
                    </a:lnTo>
                    <a:lnTo>
                      <a:pt x="7331" y="10343"/>
                    </a:lnTo>
                    <a:lnTo>
                      <a:pt x="7272" y="10299"/>
                    </a:lnTo>
                    <a:lnTo>
                      <a:pt x="7261" y="10307"/>
                    </a:lnTo>
                    <a:lnTo>
                      <a:pt x="7274" y="10342"/>
                    </a:lnTo>
                    <a:lnTo>
                      <a:pt x="7270" y="10368"/>
                    </a:lnTo>
                    <a:lnTo>
                      <a:pt x="7249" y="10368"/>
                    </a:lnTo>
                    <a:lnTo>
                      <a:pt x="7237" y="10333"/>
                    </a:lnTo>
                    <a:lnTo>
                      <a:pt x="7216" y="10343"/>
                    </a:lnTo>
                    <a:lnTo>
                      <a:pt x="7209" y="10376"/>
                    </a:lnTo>
                    <a:lnTo>
                      <a:pt x="7191" y="10383"/>
                    </a:lnTo>
                    <a:lnTo>
                      <a:pt x="7164" y="10361"/>
                    </a:lnTo>
                    <a:lnTo>
                      <a:pt x="7126" y="10384"/>
                    </a:lnTo>
                    <a:lnTo>
                      <a:pt x="7106" y="10369"/>
                    </a:lnTo>
                    <a:lnTo>
                      <a:pt x="7090" y="10336"/>
                    </a:lnTo>
                    <a:lnTo>
                      <a:pt x="7117" y="10329"/>
                    </a:lnTo>
                    <a:lnTo>
                      <a:pt x="7119" y="10317"/>
                    </a:lnTo>
                    <a:lnTo>
                      <a:pt x="7112" y="10284"/>
                    </a:lnTo>
                    <a:lnTo>
                      <a:pt x="7121" y="10254"/>
                    </a:lnTo>
                    <a:lnTo>
                      <a:pt x="7117" y="10236"/>
                    </a:lnTo>
                    <a:lnTo>
                      <a:pt x="7094" y="10223"/>
                    </a:lnTo>
                    <a:lnTo>
                      <a:pt x="7071" y="10194"/>
                    </a:lnTo>
                    <a:lnTo>
                      <a:pt x="7058" y="10158"/>
                    </a:lnTo>
                    <a:lnTo>
                      <a:pt x="7045" y="10147"/>
                    </a:lnTo>
                    <a:lnTo>
                      <a:pt x="7031" y="10105"/>
                    </a:lnTo>
                    <a:lnTo>
                      <a:pt x="6996" y="10102"/>
                    </a:lnTo>
                    <a:lnTo>
                      <a:pt x="6958" y="10119"/>
                    </a:lnTo>
                    <a:lnTo>
                      <a:pt x="6917" y="10119"/>
                    </a:lnTo>
                    <a:lnTo>
                      <a:pt x="6875" y="10092"/>
                    </a:lnTo>
                    <a:lnTo>
                      <a:pt x="6829" y="10096"/>
                    </a:lnTo>
                    <a:lnTo>
                      <a:pt x="6787" y="10079"/>
                    </a:lnTo>
                    <a:lnTo>
                      <a:pt x="6761" y="10088"/>
                    </a:lnTo>
                    <a:lnTo>
                      <a:pt x="6740" y="10084"/>
                    </a:lnTo>
                    <a:lnTo>
                      <a:pt x="6709" y="10101"/>
                    </a:lnTo>
                    <a:lnTo>
                      <a:pt x="6700" y="10135"/>
                    </a:lnTo>
                    <a:lnTo>
                      <a:pt x="6654" y="10137"/>
                    </a:lnTo>
                    <a:lnTo>
                      <a:pt x="6635" y="10146"/>
                    </a:lnTo>
                    <a:lnTo>
                      <a:pt x="6651" y="10173"/>
                    </a:lnTo>
                    <a:lnTo>
                      <a:pt x="6652" y="10198"/>
                    </a:lnTo>
                    <a:lnTo>
                      <a:pt x="6607" y="10207"/>
                    </a:lnTo>
                    <a:lnTo>
                      <a:pt x="6585" y="10201"/>
                    </a:lnTo>
                    <a:lnTo>
                      <a:pt x="6561" y="10232"/>
                    </a:lnTo>
                    <a:lnTo>
                      <a:pt x="6521" y="10239"/>
                    </a:lnTo>
                    <a:lnTo>
                      <a:pt x="6505" y="10250"/>
                    </a:lnTo>
                    <a:lnTo>
                      <a:pt x="6489" y="10250"/>
                    </a:lnTo>
                    <a:lnTo>
                      <a:pt x="6416" y="10299"/>
                    </a:lnTo>
                    <a:lnTo>
                      <a:pt x="6378" y="10312"/>
                    </a:lnTo>
                    <a:lnTo>
                      <a:pt x="6345" y="10330"/>
                    </a:lnTo>
                    <a:lnTo>
                      <a:pt x="6321" y="10325"/>
                    </a:lnTo>
                    <a:lnTo>
                      <a:pt x="6302" y="10309"/>
                    </a:lnTo>
                    <a:lnTo>
                      <a:pt x="6280" y="10327"/>
                    </a:lnTo>
                    <a:lnTo>
                      <a:pt x="6275" y="10349"/>
                    </a:lnTo>
                    <a:lnTo>
                      <a:pt x="6238" y="10349"/>
                    </a:lnTo>
                    <a:lnTo>
                      <a:pt x="6219" y="10366"/>
                    </a:lnTo>
                    <a:lnTo>
                      <a:pt x="6220" y="10402"/>
                    </a:lnTo>
                    <a:lnTo>
                      <a:pt x="6207" y="10415"/>
                    </a:lnTo>
                    <a:lnTo>
                      <a:pt x="6183" y="10404"/>
                    </a:lnTo>
                    <a:lnTo>
                      <a:pt x="6158" y="10407"/>
                    </a:lnTo>
                    <a:lnTo>
                      <a:pt x="6131" y="10426"/>
                    </a:lnTo>
                    <a:lnTo>
                      <a:pt x="6089" y="10427"/>
                    </a:lnTo>
                    <a:lnTo>
                      <a:pt x="6043" y="10455"/>
                    </a:lnTo>
                    <a:lnTo>
                      <a:pt x="6035" y="10470"/>
                    </a:lnTo>
                    <a:lnTo>
                      <a:pt x="5990" y="10473"/>
                    </a:lnTo>
                    <a:lnTo>
                      <a:pt x="5947" y="10495"/>
                    </a:lnTo>
                    <a:lnTo>
                      <a:pt x="5906" y="10498"/>
                    </a:lnTo>
                    <a:lnTo>
                      <a:pt x="5848" y="10516"/>
                    </a:lnTo>
                    <a:lnTo>
                      <a:pt x="5844" y="10541"/>
                    </a:lnTo>
                    <a:lnTo>
                      <a:pt x="5828" y="10564"/>
                    </a:lnTo>
                    <a:lnTo>
                      <a:pt x="5808" y="10533"/>
                    </a:lnTo>
                    <a:lnTo>
                      <a:pt x="5777" y="10532"/>
                    </a:lnTo>
                    <a:lnTo>
                      <a:pt x="5748" y="10550"/>
                    </a:lnTo>
                    <a:lnTo>
                      <a:pt x="5748" y="10571"/>
                    </a:lnTo>
                    <a:lnTo>
                      <a:pt x="5734" y="10588"/>
                    </a:lnTo>
                    <a:lnTo>
                      <a:pt x="5703" y="10566"/>
                    </a:lnTo>
                    <a:lnTo>
                      <a:pt x="5664" y="10571"/>
                    </a:lnTo>
                    <a:lnTo>
                      <a:pt x="5653" y="10552"/>
                    </a:lnTo>
                    <a:lnTo>
                      <a:pt x="5628" y="10551"/>
                    </a:lnTo>
                    <a:lnTo>
                      <a:pt x="5610" y="10572"/>
                    </a:lnTo>
                    <a:lnTo>
                      <a:pt x="5574" y="10575"/>
                    </a:lnTo>
                    <a:lnTo>
                      <a:pt x="5561" y="10586"/>
                    </a:lnTo>
                    <a:lnTo>
                      <a:pt x="5580" y="10626"/>
                    </a:lnTo>
                    <a:lnTo>
                      <a:pt x="5564" y="10644"/>
                    </a:lnTo>
                    <a:lnTo>
                      <a:pt x="5595" y="10652"/>
                    </a:lnTo>
                    <a:lnTo>
                      <a:pt x="5638" y="10646"/>
                    </a:lnTo>
                    <a:lnTo>
                      <a:pt x="5652" y="10683"/>
                    </a:lnTo>
                    <a:lnTo>
                      <a:pt x="5606" y="10685"/>
                    </a:lnTo>
                    <a:lnTo>
                      <a:pt x="5591" y="10698"/>
                    </a:lnTo>
                    <a:lnTo>
                      <a:pt x="5595" y="10720"/>
                    </a:lnTo>
                    <a:lnTo>
                      <a:pt x="5638" y="10722"/>
                    </a:lnTo>
                    <a:lnTo>
                      <a:pt x="5672" y="10736"/>
                    </a:lnTo>
                    <a:lnTo>
                      <a:pt x="5694" y="10720"/>
                    </a:lnTo>
                    <a:lnTo>
                      <a:pt x="5720" y="10719"/>
                    </a:lnTo>
                    <a:lnTo>
                      <a:pt x="5748" y="10747"/>
                    </a:lnTo>
                    <a:lnTo>
                      <a:pt x="5781" y="10756"/>
                    </a:lnTo>
                    <a:lnTo>
                      <a:pt x="5780" y="10791"/>
                    </a:lnTo>
                    <a:lnTo>
                      <a:pt x="5761" y="10804"/>
                    </a:lnTo>
                    <a:lnTo>
                      <a:pt x="5732" y="10794"/>
                    </a:lnTo>
                    <a:lnTo>
                      <a:pt x="5660" y="10802"/>
                    </a:lnTo>
                    <a:lnTo>
                      <a:pt x="5621" y="10837"/>
                    </a:lnTo>
                    <a:lnTo>
                      <a:pt x="5583" y="10893"/>
                    </a:lnTo>
                    <a:lnTo>
                      <a:pt x="5585" y="10930"/>
                    </a:lnTo>
                    <a:lnTo>
                      <a:pt x="5610" y="10934"/>
                    </a:lnTo>
                    <a:lnTo>
                      <a:pt x="5620" y="10973"/>
                    </a:lnTo>
                    <a:lnTo>
                      <a:pt x="5594" y="11004"/>
                    </a:lnTo>
                    <a:lnTo>
                      <a:pt x="5588" y="11040"/>
                    </a:lnTo>
                    <a:lnTo>
                      <a:pt x="5557" y="11044"/>
                    </a:lnTo>
                    <a:lnTo>
                      <a:pt x="5552" y="11061"/>
                    </a:lnTo>
                    <a:lnTo>
                      <a:pt x="5563" y="11082"/>
                    </a:lnTo>
                    <a:lnTo>
                      <a:pt x="5565" y="11104"/>
                    </a:lnTo>
                    <a:lnTo>
                      <a:pt x="5606" y="11104"/>
                    </a:lnTo>
                    <a:lnTo>
                      <a:pt x="5629" y="11126"/>
                    </a:lnTo>
                    <a:lnTo>
                      <a:pt x="5668" y="11135"/>
                    </a:lnTo>
                    <a:lnTo>
                      <a:pt x="5674" y="11154"/>
                    </a:lnTo>
                    <a:lnTo>
                      <a:pt x="5706" y="11179"/>
                    </a:lnTo>
                    <a:lnTo>
                      <a:pt x="5756" y="11180"/>
                    </a:lnTo>
                    <a:lnTo>
                      <a:pt x="5772" y="11193"/>
                    </a:lnTo>
                    <a:lnTo>
                      <a:pt x="5781" y="11327"/>
                    </a:lnTo>
                    <a:lnTo>
                      <a:pt x="5765" y="11355"/>
                    </a:lnTo>
                    <a:lnTo>
                      <a:pt x="5707" y="11375"/>
                    </a:lnTo>
                    <a:lnTo>
                      <a:pt x="5659" y="11371"/>
                    </a:lnTo>
                    <a:lnTo>
                      <a:pt x="5606" y="11339"/>
                    </a:lnTo>
                    <a:lnTo>
                      <a:pt x="5589" y="11354"/>
                    </a:lnTo>
                    <a:lnTo>
                      <a:pt x="5586" y="11388"/>
                    </a:lnTo>
                    <a:lnTo>
                      <a:pt x="5569" y="11423"/>
                    </a:lnTo>
                    <a:lnTo>
                      <a:pt x="5530" y="11431"/>
                    </a:lnTo>
                    <a:lnTo>
                      <a:pt x="5471" y="11397"/>
                    </a:lnTo>
                    <a:lnTo>
                      <a:pt x="5418" y="11400"/>
                    </a:lnTo>
                    <a:lnTo>
                      <a:pt x="5395" y="11386"/>
                    </a:lnTo>
                    <a:lnTo>
                      <a:pt x="5380" y="11396"/>
                    </a:lnTo>
                    <a:lnTo>
                      <a:pt x="5349" y="11386"/>
                    </a:lnTo>
                    <a:lnTo>
                      <a:pt x="5317" y="11347"/>
                    </a:lnTo>
                    <a:lnTo>
                      <a:pt x="5342" y="11334"/>
                    </a:lnTo>
                    <a:lnTo>
                      <a:pt x="5354" y="11310"/>
                    </a:lnTo>
                    <a:lnTo>
                      <a:pt x="5329" y="11298"/>
                    </a:lnTo>
                    <a:lnTo>
                      <a:pt x="5288" y="11275"/>
                    </a:lnTo>
                    <a:lnTo>
                      <a:pt x="5269" y="11299"/>
                    </a:lnTo>
                    <a:lnTo>
                      <a:pt x="5231" y="11295"/>
                    </a:lnTo>
                    <a:lnTo>
                      <a:pt x="5204" y="11304"/>
                    </a:lnTo>
                    <a:lnTo>
                      <a:pt x="5210" y="11346"/>
                    </a:lnTo>
                    <a:lnTo>
                      <a:pt x="5162" y="11350"/>
                    </a:lnTo>
                    <a:lnTo>
                      <a:pt x="5152" y="11332"/>
                    </a:lnTo>
                    <a:lnTo>
                      <a:pt x="5103" y="11286"/>
                    </a:lnTo>
                    <a:lnTo>
                      <a:pt x="5064" y="11292"/>
                    </a:lnTo>
                    <a:lnTo>
                      <a:pt x="5048" y="11321"/>
                    </a:lnTo>
                    <a:lnTo>
                      <a:pt x="5029" y="11295"/>
                    </a:lnTo>
                    <a:lnTo>
                      <a:pt x="5002" y="11304"/>
                    </a:lnTo>
                    <a:lnTo>
                      <a:pt x="4999" y="11336"/>
                    </a:lnTo>
                    <a:lnTo>
                      <a:pt x="4963" y="11340"/>
                    </a:lnTo>
                    <a:lnTo>
                      <a:pt x="4960" y="11404"/>
                    </a:lnTo>
                    <a:lnTo>
                      <a:pt x="4918" y="11435"/>
                    </a:lnTo>
                    <a:lnTo>
                      <a:pt x="4891" y="11424"/>
                    </a:lnTo>
                    <a:lnTo>
                      <a:pt x="4871" y="11392"/>
                    </a:lnTo>
                    <a:lnTo>
                      <a:pt x="4806" y="11383"/>
                    </a:lnTo>
                    <a:lnTo>
                      <a:pt x="4782" y="11349"/>
                    </a:lnTo>
                    <a:lnTo>
                      <a:pt x="4749" y="11370"/>
                    </a:lnTo>
                    <a:lnTo>
                      <a:pt x="4752" y="11412"/>
                    </a:lnTo>
                    <a:lnTo>
                      <a:pt x="4731" y="11446"/>
                    </a:lnTo>
                    <a:lnTo>
                      <a:pt x="4710" y="11439"/>
                    </a:lnTo>
                    <a:lnTo>
                      <a:pt x="4708" y="11400"/>
                    </a:lnTo>
                    <a:lnTo>
                      <a:pt x="4695" y="11377"/>
                    </a:lnTo>
                    <a:lnTo>
                      <a:pt x="4667" y="11374"/>
                    </a:lnTo>
                    <a:lnTo>
                      <a:pt x="4620" y="11339"/>
                    </a:lnTo>
                    <a:lnTo>
                      <a:pt x="4592" y="11303"/>
                    </a:lnTo>
                    <a:lnTo>
                      <a:pt x="4555" y="11303"/>
                    </a:lnTo>
                    <a:lnTo>
                      <a:pt x="4521" y="11259"/>
                    </a:lnTo>
                    <a:lnTo>
                      <a:pt x="4501" y="11257"/>
                    </a:lnTo>
                    <a:lnTo>
                      <a:pt x="4484" y="11231"/>
                    </a:lnTo>
                    <a:lnTo>
                      <a:pt x="4455" y="11230"/>
                    </a:lnTo>
                    <a:lnTo>
                      <a:pt x="4394" y="11249"/>
                    </a:lnTo>
                    <a:lnTo>
                      <a:pt x="4356" y="11224"/>
                    </a:lnTo>
                    <a:lnTo>
                      <a:pt x="4337" y="11178"/>
                    </a:lnTo>
                    <a:lnTo>
                      <a:pt x="4306" y="11179"/>
                    </a:lnTo>
                    <a:lnTo>
                      <a:pt x="4270" y="11204"/>
                    </a:lnTo>
                    <a:lnTo>
                      <a:pt x="4238" y="11207"/>
                    </a:lnTo>
                    <a:lnTo>
                      <a:pt x="4232" y="11229"/>
                    </a:lnTo>
                    <a:lnTo>
                      <a:pt x="4210" y="11252"/>
                    </a:lnTo>
                    <a:lnTo>
                      <a:pt x="4209" y="11223"/>
                    </a:lnTo>
                    <a:lnTo>
                      <a:pt x="4185" y="11237"/>
                    </a:lnTo>
                    <a:lnTo>
                      <a:pt x="4177" y="11263"/>
                    </a:lnTo>
                    <a:lnTo>
                      <a:pt x="4145" y="11281"/>
                    </a:lnTo>
                    <a:lnTo>
                      <a:pt x="4128" y="11265"/>
                    </a:lnTo>
                    <a:lnTo>
                      <a:pt x="4151" y="11236"/>
                    </a:lnTo>
                    <a:lnTo>
                      <a:pt x="4156" y="11213"/>
                    </a:lnTo>
                    <a:lnTo>
                      <a:pt x="4115" y="11197"/>
                    </a:lnTo>
                    <a:lnTo>
                      <a:pt x="4065" y="11167"/>
                    </a:lnTo>
                    <a:lnTo>
                      <a:pt x="4056" y="11189"/>
                    </a:lnTo>
                    <a:lnTo>
                      <a:pt x="4065" y="11220"/>
                    </a:lnTo>
                    <a:lnTo>
                      <a:pt x="4060" y="11250"/>
                    </a:lnTo>
                    <a:lnTo>
                      <a:pt x="4024" y="11241"/>
                    </a:lnTo>
                    <a:lnTo>
                      <a:pt x="3998" y="11261"/>
                    </a:lnTo>
                    <a:lnTo>
                      <a:pt x="3982" y="11306"/>
                    </a:lnTo>
                    <a:lnTo>
                      <a:pt x="3959" y="11308"/>
                    </a:lnTo>
                    <a:lnTo>
                      <a:pt x="3908" y="11340"/>
                    </a:lnTo>
                    <a:lnTo>
                      <a:pt x="3897" y="11379"/>
                    </a:lnTo>
                    <a:lnTo>
                      <a:pt x="3922" y="11410"/>
                    </a:lnTo>
                    <a:lnTo>
                      <a:pt x="3922" y="11451"/>
                    </a:lnTo>
                    <a:lnTo>
                      <a:pt x="3867" y="11451"/>
                    </a:lnTo>
                    <a:lnTo>
                      <a:pt x="3813" y="11457"/>
                    </a:lnTo>
                    <a:lnTo>
                      <a:pt x="3852" y="11594"/>
                    </a:lnTo>
                    <a:lnTo>
                      <a:pt x="3832" y="11611"/>
                    </a:lnTo>
                    <a:lnTo>
                      <a:pt x="3838" y="11663"/>
                    </a:lnTo>
                    <a:lnTo>
                      <a:pt x="3784" y="11668"/>
                    </a:lnTo>
                    <a:lnTo>
                      <a:pt x="3733" y="11636"/>
                    </a:lnTo>
                    <a:lnTo>
                      <a:pt x="3722" y="11605"/>
                    </a:lnTo>
                    <a:lnTo>
                      <a:pt x="3630" y="11522"/>
                    </a:lnTo>
                    <a:lnTo>
                      <a:pt x="3606" y="11554"/>
                    </a:lnTo>
                    <a:lnTo>
                      <a:pt x="3606" y="11597"/>
                    </a:lnTo>
                    <a:lnTo>
                      <a:pt x="3560" y="11654"/>
                    </a:lnTo>
                    <a:lnTo>
                      <a:pt x="3528" y="11670"/>
                    </a:lnTo>
                    <a:lnTo>
                      <a:pt x="3536" y="11754"/>
                    </a:lnTo>
                    <a:lnTo>
                      <a:pt x="3561" y="11780"/>
                    </a:lnTo>
                    <a:lnTo>
                      <a:pt x="3547" y="11886"/>
                    </a:lnTo>
                    <a:lnTo>
                      <a:pt x="3521" y="11945"/>
                    </a:lnTo>
                    <a:lnTo>
                      <a:pt x="3591" y="11972"/>
                    </a:lnTo>
                    <a:lnTo>
                      <a:pt x="3621" y="12020"/>
                    </a:lnTo>
                    <a:lnTo>
                      <a:pt x="3610" y="12046"/>
                    </a:lnTo>
                    <a:lnTo>
                      <a:pt x="3665" y="12093"/>
                    </a:lnTo>
                    <a:lnTo>
                      <a:pt x="3679" y="12068"/>
                    </a:lnTo>
                    <a:lnTo>
                      <a:pt x="3790" y="12098"/>
                    </a:lnTo>
                    <a:lnTo>
                      <a:pt x="3869" y="12172"/>
                    </a:lnTo>
                    <a:lnTo>
                      <a:pt x="3938" y="12288"/>
                    </a:lnTo>
                    <a:lnTo>
                      <a:pt x="3873" y="12288"/>
                    </a:lnTo>
                    <a:lnTo>
                      <a:pt x="3869" y="12316"/>
                    </a:lnTo>
                    <a:lnTo>
                      <a:pt x="3931" y="12358"/>
                    </a:lnTo>
                    <a:lnTo>
                      <a:pt x="3976" y="12343"/>
                    </a:lnTo>
                    <a:lnTo>
                      <a:pt x="4018" y="12371"/>
                    </a:lnTo>
                    <a:lnTo>
                      <a:pt x="4018" y="12371"/>
                    </a:lnTo>
                    <a:lnTo>
                      <a:pt x="4017" y="12371"/>
                    </a:lnTo>
                    <a:lnTo>
                      <a:pt x="4015" y="12384"/>
                    </a:lnTo>
                    <a:lnTo>
                      <a:pt x="4013" y="12403"/>
                    </a:lnTo>
                    <a:lnTo>
                      <a:pt x="3987" y="12408"/>
                    </a:lnTo>
                    <a:lnTo>
                      <a:pt x="4001" y="12420"/>
                    </a:lnTo>
                    <a:lnTo>
                      <a:pt x="4002" y="12440"/>
                    </a:lnTo>
                    <a:lnTo>
                      <a:pt x="3984" y="12441"/>
                    </a:lnTo>
                    <a:lnTo>
                      <a:pt x="4000" y="12451"/>
                    </a:lnTo>
                    <a:lnTo>
                      <a:pt x="4000" y="12472"/>
                    </a:lnTo>
                    <a:lnTo>
                      <a:pt x="3972" y="12465"/>
                    </a:lnTo>
                    <a:lnTo>
                      <a:pt x="3960" y="12470"/>
                    </a:lnTo>
                    <a:lnTo>
                      <a:pt x="3929" y="12460"/>
                    </a:lnTo>
                    <a:lnTo>
                      <a:pt x="3907" y="12465"/>
                    </a:lnTo>
                    <a:lnTo>
                      <a:pt x="3956" y="12494"/>
                    </a:lnTo>
                    <a:lnTo>
                      <a:pt x="3963" y="12514"/>
                    </a:lnTo>
                    <a:lnTo>
                      <a:pt x="3951" y="12524"/>
                    </a:lnTo>
                    <a:lnTo>
                      <a:pt x="3934" y="12509"/>
                    </a:lnTo>
                    <a:lnTo>
                      <a:pt x="3934" y="12509"/>
                    </a:lnTo>
                    <a:lnTo>
                      <a:pt x="3923" y="12512"/>
                    </a:lnTo>
                    <a:lnTo>
                      <a:pt x="3914" y="12514"/>
                    </a:lnTo>
                    <a:lnTo>
                      <a:pt x="3908" y="12515"/>
                    </a:lnTo>
                    <a:lnTo>
                      <a:pt x="3908" y="12515"/>
                    </a:lnTo>
                    <a:lnTo>
                      <a:pt x="3904" y="12514"/>
                    </a:lnTo>
                    <a:lnTo>
                      <a:pt x="3898" y="12512"/>
                    </a:lnTo>
                    <a:lnTo>
                      <a:pt x="3892" y="12509"/>
                    </a:lnTo>
                    <a:lnTo>
                      <a:pt x="3876" y="12510"/>
                    </a:lnTo>
                    <a:lnTo>
                      <a:pt x="3901" y="12519"/>
                    </a:lnTo>
                    <a:lnTo>
                      <a:pt x="3906" y="12533"/>
                    </a:lnTo>
                    <a:lnTo>
                      <a:pt x="3882" y="12551"/>
                    </a:lnTo>
                    <a:lnTo>
                      <a:pt x="3859" y="12551"/>
                    </a:lnTo>
                    <a:lnTo>
                      <a:pt x="3843" y="12563"/>
                    </a:lnTo>
                    <a:lnTo>
                      <a:pt x="3829" y="12549"/>
                    </a:lnTo>
                    <a:lnTo>
                      <a:pt x="3821" y="12569"/>
                    </a:lnTo>
                    <a:lnTo>
                      <a:pt x="3808" y="12576"/>
                    </a:lnTo>
                    <a:lnTo>
                      <a:pt x="3792" y="12563"/>
                    </a:lnTo>
                    <a:lnTo>
                      <a:pt x="3774" y="12557"/>
                    </a:lnTo>
                    <a:lnTo>
                      <a:pt x="3772" y="12578"/>
                    </a:lnTo>
                    <a:lnTo>
                      <a:pt x="3758" y="12605"/>
                    </a:lnTo>
                    <a:lnTo>
                      <a:pt x="3749" y="12643"/>
                    </a:lnTo>
                    <a:lnTo>
                      <a:pt x="3731" y="12656"/>
                    </a:lnTo>
                    <a:lnTo>
                      <a:pt x="3721" y="12692"/>
                    </a:lnTo>
                    <a:lnTo>
                      <a:pt x="3706" y="12718"/>
                    </a:lnTo>
                    <a:lnTo>
                      <a:pt x="3706" y="12782"/>
                    </a:lnTo>
                    <a:lnTo>
                      <a:pt x="3688" y="12795"/>
                    </a:lnTo>
                    <a:lnTo>
                      <a:pt x="3678" y="12826"/>
                    </a:lnTo>
                    <a:lnTo>
                      <a:pt x="3693" y="12885"/>
                    </a:lnTo>
                    <a:lnTo>
                      <a:pt x="3722" y="12889"/>
                    </a:lnTo>
                    <a:lnTo>
                      <a:pt x="3742" y="12883"/>
                    </a:lnTo>
                    <a:lnTo>
                      <a:pt x="3765" y="12909"/>
                    </a:lnTo>
                    <a:lnTo>
                      <a:pt x="3797" y="12920"/>
                    </a:lnTo>
                    <a:lnTo>
                      <a:pt x="3797" y="12976"/>
                    </a:lnTo>
                    <a:lnTo>
                      <a:pt x="3836" y="13001"/>
                    </a:lnTo>
                    <a:lnTo>
                      <a:pt x="3853" y="12986"/>
                    </a:lnTo>
                    <a:lnTo>
                      <a:pt x="3873" y="12983"/>
                    </a:lnTo>
                    <a:lnTo>
                      <a:pt x="3859" y="13012"/>
                    </a:lnTo>
                    <a:lnTo>
                      <a:pt x="3851" y="13044"/>
                    </a:lnTo>
                    <a:lnTo>
                      <a:pt x="3834" y="13037"/>
                    </a:lnTo>
                    <a:lnTo>
                      <a:pt x="3830" y="13067"/>
                    </a:lnTo>
                    <a:lnTo>
                      <a:pt x="3853" y="13067"/>
                    </a:lnTo>
                    <a:lnTo>
                      <a:pt x="3858" y="13085"/>
                    </a:lnTo>
                    <a:lnTo>
                      <a:pt x="3869" y="13109"/>
                    </a:lnTo>
                    <a:lnTo>
                      <a:pt x="3872" y="13158"/>
                    </a:lnTo>
                    <a:lnTo>
                      <a:pt x="3897" y="13187"/>
                    </a:lnTo>
                    <a:lnTo>
                      <a:pt x="3909" y="13236"/>
                    </a:lnTo>
                    <a:lnTo>
                      <a:pt x="3974" y="13316"/>
                    </a:lnTo>
                    <a:lnTo>
                      <a:pt x="4064" y="13390"/>
                    </a:lnTo>
                    <a:lnTo>
                      <a:pt x="4079" y="13401"/>
                    </a:lnTo>
                    <a:lnTo>
                      <a:pt x="4078" y="13404"/>
                    </a:lnTo>
                    <a:lnTo>
                      <a:pt x="4021" y="13474"/>
                    </a:lnTo>
                    <a:lnTo>
                      <a:pt x="3971" y="13501"/>
                    </a:lnTo>
                    <a:lnTo>
                      <a:pt x="3956" y="13530"/>
                    </a:lnTo>
                    <a:lnTo>
                      <a:pt x="3877" y="13523"/>
                    </a:lnTo>
                    <a:lnTo>
                      <a:pt x="3855" y="13481"/>
                    </a:lnTo>
                    <a:lnTo>
                      <a:pt x="3776" y="13417"/>
                    </a:lnTo>
                    <a:lnTo>
                      <a:pt x="3727" y="13412"/>
                    </a:lnTo>
                    <a:lnTo>
                      <a:pt x="3709" y="13474"/>
                    </a:lnTo>
                    <a:lnTo>
                      <a:pt x="3754" y="13501"/>
                    </a:lnTo>
                    <a:lnTo>
                      <a:pt x="3778" y="13535"/>
                    </a:lnTo>
                    <a:lnTo>
                      <a:pt x="3769" y="13597"/>
                    </a:lnTo>
                    <a:lnTo>
                      <a:pt x="3707" y="13565"/>
                    </a:lnTo>
                    <a:lnTo>
                      <a:pt x="3643" y="13562"/>
                    </a:lnTo>
                    <a:lnTo>
                      <a:pt x="3546" y="13509"/>
                    </a:lnTo>
                    <a:lnTo>
                      <a:pt x="3482" y="13533"/>
                    </a:lnTo>
                    <a:lnTo>
                      <a:pt x="3479" y="13561"/>
                    </a:lnTo>
                    <a:lnTo>
                      <a:pt x="3512" y="13592"/>
                    </a:lnTo>
                    <a:lnTo>
                      <a:pt x="3470" y="13553"/>
                    </a:lnTo>
                    <a:lnTo>
                      <a:pt x="3373" y="13555"/>
                    </a:lnTo>
                    <a:lnTo>
                      <a:pt x="3351" y="13550"/>
                    </a:lnTo>
                    <a:lnTo>
                      <a:pt x="3275" y="13567"/>
                    </a:lnTo>
                    <a:lnTo>
                      <a:pt x="3221" y="13586"/>
                    </a:lnTo>
                    <a:lnTo>
                      <a:pt x="3219" y="13583"/>
                    </a:lnTo>
                    <a:lnTo>
                      <a:pt x="3188" y="13576"/>
                    </a:lnTo>
                    <a:lnTo>
                      <a:pt x="3116" y="13515"/>
                    </a:lnTo>
                    <a:lnTo>
                      <a:pt x="3089" y="13508"/>
                    </a:lnTo>
                    <a:lnTo>
                      <a:pt x="3064" y="13528"/>
                    </a:lnTo>
                    <a:lnTo>
                      <a:pt x="3042" y="13532"/>
                    </a:lnTo>
                    <a:lnTo>
                      <a:pt x="2998" y="13515"/>
                    </a:lnTo>
                    <a:lnTo>
                      <a:pt x="2982" y="13537"/>
                    </a:lnTo>
                    <a:lnTo>
                      <a:pt x="2962" y="13530"/>
                    </a:lnTo>
                    <a:lnTo>
                      <a:pt x="2955" y="13500"/>
                    </a:lnTo>
                    <a:lnTo>
                      <a:pt x="2934" y="13496"/>
                    </a:lnTo>
                    <a:lnTo>
                      <a:pt x="2934" y="13495"/>
                    </a:lnTo>
                    <a:lnTo>
                      <a:pt x="2939" y="13489"/>
                    </a:lnTo>
                    <a:lnTo>
                      <a:pt x="2930" y="13459"/>
                    </a:lnTo>
                    <a:lnTo>
                      <a:pt x="2943" y="13440"/>
                    </a:lnTo>
                    <a:lnTo>
                      <a:pt x="2913" y="13385"/>
                    </a:lnTo>
                    <a:lnTo>
                      <a:pt x="2904" y="13314"/>
                    </a:lnTo>
                    <a:lnTo>
                      <a:pt x="2883" y="13288"/>
                    </a:lnTo>
                    <a:lnTo>
                      <a:pt x="2846" y="13231"/>
                    </a:lnTo>
                    <a:lnTo>
                      <a:pt x="2805" y="13226"/>
                    </a:lnTo>
                    <a:lnTo>
                      <a:pt x="2803" y="13204"/>
                    </a:lnTo>
                    <a:lnTo>
                      <a:pt x="2759" y="13166"/>
                    </a:lnTo>
                    <a:lnTo>
                      <a:pt x="2740" y="13178"/>
                    </a:lnTo>
                    <a:lnTo>
                      <a:pt x="2724" y="13170"/>
                    </a:lnTo>
                    <a:lnTo>
                      <a:pt x="2690" y="13164"/>
                    </a:lnTo>
                    <a:lnTo>
                      <a:pt x="2663" y="13124"/>
                    </a:lnTo>
                    <a:lnTo>
                      <a:pt x="2645" y="13124"/>
                    </a:lnTo>
                    <a:lnTo>
                      <a:pt x="2612" y="13111"/>
                    </a:lnTo>
                    <a:lnTo>
                      <a:pt x="2602" y="13087"/>
                    </a:lnTo>
                    <a:lnTo>
                      <a:pt x="2575" y="13086"/>
                    </a:lnTo>
                    <a:lnTo>
                      <a:pt x="2547" y="13063"/>
                    </a:lnTo>
                    <a:lnTo>
                      <a:pt x="2537" y="13042"/>
                    </a:lnTo>
                    <a:lnTo>
                      <a:pt x="2506" y="13032"/>
                    </a:lnTo>
                    <a:lnTo>
                      <a:pt x="2485" y="12991"/>
                    </a:lnTo>
                    <a:lnTo>
                      <a:pt x="2375" y="12910"/>
                    </a:lnTo>
                    <a:lnTo>
                      <a:pt x="2329" y="12898"/>
                    </a:lnTo>
                    <a:lnTo>
                      <a:pt x="2263" y="12858"/>
                    </a:lnTo>
                    <a:lnTo>
                      <a:pt x="2200" y="12863"/>
                    </a:lnTo>
                    <a:lnTo>
                      <a:pt x="2162" y="12825"/>
                    </a:lnTo>
                    <a:lnTo>
                      <a:pt x="2160" y="12798"/>
                    </a:lnTo>
                    <a:lnTo>
                      <a:pt x="2113" y="12760"/>
                    </a:lnTo>
                    <a:lnTo>
                      <a:pt x="2093" y="12761"/>
                    </a:lnTo>
                    <a:lnTo>
                      <a:pt x="2053" y="12756"/>
                    </a:lnTo>
                    <a:lnTo>
                      <a:pt x="2077" y="12737"/>
                    </a:lnTo>
                    <a:lnTo>
                      <a:pt x="2102" y="12725"/>
                    </a:lnTo>
                    <a:lnTo>
                      <a:pt x="2090" y="12701"/>
                    </a:lnTo>
                    <a:lnTo>
                      <a:pt x="2091" y="12685"/>
                    </a:lnTo>
                    <a:lnTo>
                      <a:pt x="2128" y="12694"/>
                    </a:lnTo>
                    <a:lnTo>
                      <a:pt x="2156" y="12715"/>
                    </a:lnTo>
                    <a:lnTo>
                      <a:pt x="2163" y="12709"/>
                    </a:lnTo>
                    <a:lnTo>
                      <a:pt x="2197" y="12715"/>
                    </a:lnTo>
                    <a:lnTo>
                      <a:pt x="2205" y="12666"/>
                    </a:lnTo>
                    <a:lnTo>
                      <a:pt x="2188" y="12654"/>
                    </a:lnTo>
                    <a:lnTo>
                      <a:pt x="2188" y="12619"/>
                    </a:lnTo>
                    <a:lnTo>
                      <a:pt x="2225" y="12583"/>
                    </a:lnTo>
                    <a:lnTo>
                      <a:pt x="2225" y="12569"/>
                    </a:lnTo>
                    <a:lnTo>
                      <a:pt x="2238" y="12557"/>
                    </a:lnTo>
                    <a:lnTo>
                      <a:pt x="2262" y="12561"/>
                    </a:lnTo>
                    <a:lnTo>
                      <a:pt x="2276" y="12539"/>
                    </a:lnTo>
                    <a:lnTo>
                      <a:pt x="2297" y="12534"/>
                    </a:lnTo>
                    <a:lnTo>
                      <a:pt x="2297" y="12521"/>
                    </a:lnTo>
                    <a:lnTo>
                      <a:pt x="2263" y="12511"/>
                    </a:lnTo>
                    <a:lnTo>
                      <a:pt x="2254" y="12492"/>
                    </a:lnTo>
                    <a:lnTo>
                      <a:pt x="2236" y="12508"/>
                    </a:lnTo>
                    <a:lnTo>
                      <a:pt x="2211" y="12483"/>
                    </a:lnTo>
                    <a:lnTo>
                      <a:pt x="2188" y="12432"/>
                    </a:lnTo>
                    <a:lnTo>
                      <a:pt x="2246" y="12424"/>
                    </a:lnTo>
                    <a:lnTo>
                      <a:pt x="2287" y="12432"/>
                    </a:lnTo>
                    <a:lnTo>
                      <a:pt x="2310" y="12408"/>
                    </a:lnTo>
                    <a:lnTo>
                      <a:pt x="2287" y="12408"/>
                    </a:lnTo>
                    <a:lnTo>
                      <a:pt x="2271" y="12391"/>
                    </a:lnTo>
                    <a:lnTo>
                      <a:pt x="2309" y="12365"/>
                    </a:lnTo>
                    <a:lnTo>
                      <a:pt x="2397" y="12317"/>
                    </a:lnTo>
                    <a:lnTo>
                      <a:pt x="2406" y="12292"/>
                    </a:lnTo>
                    <a:lnTo>
                      <a:pt x="2396" y="12273"/>
                    </a:lnTo>
                    <a:lnTo>
                      <a:pt x="2351" y="12279"/>
                    </a:lnTo>
                    <a:lnTo>
                      <a:pt x="2314" y="12306"/>
                    </a:lnTo>
                    <a:lnTo>
                      <a:pt x="2279" y="12299"/>
                    </a:lnTo>
                    <a:lnTo>
                      <a:pt x="2272" y="12302"/>
                    </a:lnTo>
                    <a:lnTo>
                      <a:pt x="2271" y="12300"/>
                    </a:lnTo>
                    <a:lnTo>
                      <a:pt x="2281" y="12223"/>
                    </a:lnTo>
                    <a:lnTo>
                      <a:pt x="2303" y="12213"/>
                    </a:lnTo>
                    <a:lnTo>
                      <a:pt x="2340" y="12154"/>
                    </a:lnTo>
                    <a:lnTo>
                      <a:pt x="2423" y="12149"/>
                    </a:lnTo>
                    <a:lnTo>
                      <a:pt x="2454" y="12125"/>
                    </a:lnTo>
                    <a:lnTo>
                      <a:pt x="2448" y="12082"/>
                    </a:lnTo>
                    <a:lnTo>
                      <a:pt x="2468" y="12019"/>
                    </a:lnTo>
                    <a:lnTo>
                      <a:pt x="2461" y="11970"/>
                    </a:lnTo>
                    <a:lnTo>
                      <a:pt x="2412" y="11935"/>
                    </a:lnTo>
                    <a:lnTo>
                      <a:pt x="2423" y="11861"/>
                    </a:lnTo>
                    <a:lnTo>
                      <a:pt x="2458" y="11854"/>
                    </a:lnTo>
                    <a:lnTo>
                      <a:pt x="2487" y="11816"/>
                    </a:lnTo>
                    <a:lnTo>
                      <a:pt x="2486" y="11769"/>
                    </a:lnTo>
                    <a:lnTo>
                      <a:pt x="2462" y="11756"/>
                    </a:lnTo>
                    <a:lnTo>
                      <a:pt x="2448" y="11717"/>
                    </a:lnTo>
                    <a:lnTo>
                      <a:pt x="2421" y="11743"/>
                    </a:lnTo>
                    <a:lnTo>
                      <a:pt x="2369" y="11732"/>
                    </a:lnTo>
                    <a:lnTo>
                      <a:pt x="2325" y="11706"/>
                    </a:lnTo>
                    <a:lnTo>
                      <a:pt x="2288" y="11712"/>
                    </a:lnTo>
                    <a:lnTo>
                      <a:pt x="2256" y="11692"/>
                    </a:lnTo>
                    <a:lnTo>
                      <a:pt x="2210" y="11691"/>
                    </a:lnTo>
                    <a:lnTo>
                      <a:pt x="2148" y="11677"/>
                    </a:lnTo>
                    <a:lnTo>
                      <a:pt x="2125" y="11701"/>
                    </a:lnTo>
                    <a:lnTo>
                      <a:pt x="2109" y="11668"/>
                    </a:lnTo>
                    <a:lnTo>
                      <a:pt x="2056" y="11634"/>
                    </a:lnTo>
                    <a:lnTo>
                      <a:pt x="2018" y="11551"/>
                    </a:lnTo>
                    <a:lnTo>
                      <a:pt x="1991" y="11554"/>
                    </a:lnTo>
                    <a:lnTo>
                      <a:pt x="1933" y="11599"/>
                    </a:lnTo>
                    <a:lnTo>
                      <a:pt x="1896" y="11591"/>
                    </a:lnTo>
                    <a:lnTo>
                      <a:pt x="1857" y="11602"/>
                    </a:lnTo>
                    <a:lnTo>
                      <a:pt x="1808" y="11576"/>
                    </a:lnTo>
                    <a:lnTo>
                      <a:pt x="1778" y="11611"/>
                    </a:lnTo>
                    <a:lnTo>
                      <a:pt x="1699" y="11536"/>
                    </a:lnTo>
                    <a:lnTo>
                      <a:pt x="1682" y="11481"/>
                    </a:lnTo>
                    <a:lnTo>
                      <a:pt x="1682" y="11433"/>
                    </a:lnTo>
                    <a:lnTo>
                      <a:pt x="1649" y="11428"/>
                    </a:lnTo>
                    <a:lnTo>
                      <a:pt x="1645" y="11392"/>
                    </a:lnTo>
                    <a:lnTo>
                      <a:pt x="1610" y="11363"/>
                    </a:lnTo>
                    <a:lnTo>
                      <a:pt x="1515" y="11377"/>
                    </a:lnTo>
                    <a:lnTo>
                      <a:pt x="1468" y="11315"/>
                    </a:lnTo>
                    <a:lnTo>
                      <a:pt x="1488" y="11277"/>
                    </a:lnTo>
                    <a:lnTo>
                      <a:pt x="1452" y="11247"/>
                    </a:lnTo>
                    <a:lnTo>
                      <a:pt x="1426" y="11168"/>
                    </a:lnTo>
                    <a:lnTo>
                      <a:pt x="1387" y="11166"/>
                    </a:lnTo>
                    <a:lnTo>
                      <a:pt x="1344" y="11189"/>
                    </a:lnTo>
                    <a:lnTo>
                      <a:pt x="1257" y="11189"/>
                    </a:lnTo>
                    <a:lnTo>
                      <a:pt x="1171" y="11161"/>
                    </a:lnTo>
                    <a:lnTo>
                      <a:pt x="1146" y="11185"/>
                    </a:lnTo>
                    <a:lnTo>
                      <a:pt x="1149" y="11220"/>
                    </a:lnTo>
                    <a:lnTo>
                      <a:pt x="1110" y="11229"/>
                    </a:lnTo>
                    <a:lnTo>
                      <a:pt x="1082" y="11223"/>
                    </a:lnTo>
                    <a:lnTo>
                      <a:pt x="1082" y="11178"/>
                    </a:lnTo>
                    <a:lnTo>
                      <a:pt x="1043" y="11134"/>
                    </a:lnTo>
                    <a:lnTo>
                      <a:pt x="1047" y="11087"/>
                    </a:lnTo>
                    <a:lnTo>
                      <a:pt x="1013" y="11033"/>
                    </a:lnTo>
                    <a:lnTo>
                      <a:pt x="1010" y="10991"/>
                    </a:lnTo>
                    <a:lnTo>
                      <a:pt x="1025" y="10964"/>
                    </a:lnTo>
                    <a:lnTo>
                      <a:pt x="1062" y="10998"/>
                    </a:lnTo>
                    <a:lnTo>
                      <a:pt x="1151" y="10986"/>
                    </a:lnTo>
                    <a:lnTo>
                      <a:pt x="1186" y="10930"/>
                    </a:lnTo>
                    <a:lnTo>
                      <a:pt x="1205" y="10912"/>
                    </a:lnTo>
                    <a:lnTo>
                      <a:pt x="1161" y="10882"/>
                    </a:lnTo>
                    <a:lnTo>
                      <a:pt x="1156" y="10850"/>
                    </a:lnTo>
                    <a:lnTo>
                      <a:pt x="1092" y="10793"/>
                    </a:lnTo>
                    <a:lnTo>
                      <a:pt x="1035" y="10779"/>
                    </a:lnTo>
                    <a:lnTo>
                      <a:pt x="1020" y="10722"/>
                    </a:lnTo>
                    <a:lnTo>
                      <a:pt x="985" y="10697"/>
                    </a:lnTo>
                    <a:lnTo>
                      <a:pt x="941" y="10636"/>
                    </a:lnTo>
                    <a:lnTo>
                      <a:pt x="922" y="10588"/>
                    </a:lnTo>
                    <a:lnTo>
                      <a:pt x="881" y="10546"/>
                    </a:lnTo>
                    <a:lnTo>
                      <a:pt x="881" y="10495"/>
                    </a:lnTo>
                    <a:lnTo>
                      <a:pt x="852" y="10460"/>
                    </a:lnTo>
                    <a:lnTo>
                      <a:pt x="864" y="10416"/>
                    </a:lnTo>
                    <a:lnTo>
                      <a:pt x="855" y="10376"/>
                    </a:lnTo>
                    <a:lnTo>
                      <a:pt x="781" y="10349"/>
                    </a:lnTo>
                    <a:lnTo>
                      <a:pt x="756" y="10349"/>
                    </a:lnTo>
                    <a:lnTo>
                      <a:pt x="737" y="10324"/>
                    </a:lnTo>
                    <a:lnTo>
                      <a:pt x="686" y="10339"/>
                    </a:lnTo>
                    <a:lnTo>
                      <a:pt x="642" y="10373"/>
                    </a:lnTo>
                    <a:lnTo>
                      <a:pt x="610" y="10317"/>
                    </a:lnTo>
                    <a:lnTo>
                      <a:pt x="573" y="10312"/>
                    </a:lnTo>
                    <a:lnTo>
                      <a:pt x="531" y="10331"/>
                    </a:lnTo>
                    <a:lnTo>
                      <a:pt x="496" y="10277"/>
                    </a:lnTo>
                    <a:lnTo>
                      <a:pt x="459" y="10299"/>
                    </a:lnTo>
                    <a:lnTo>
                      <a:pt x="430" y="10280"/>
                    </a:lnTo>
                    <a:lnTo>
                      <a:pt x="416" y="10283"/>
                    </a:lnTo>
                    <a:lnTo>
                      <a:pt x="411" y="10235"/>
                    </a:lnTo>
                    <a:lnTo>
                      <a:pt x="387" y="10202"/>
                    </a:lnTo>
                    <a:lnTo>
                      <a:pt x="369" y="10152"/>
                    </a:lnTo>
                    <a:lnTo>
                      <a:pt x="357" y="10137"/>
                    </a:lnTo>
                    <a:lnTo>
                      <a:pt x="335" y="10095"/>
                    </a:lnTo>
                    <a:lnTo>
                      <a:pt x="340" y="10073"/>
                    </a:lnTo>
                    <a:lnTo>
                      <a:pt x="331" y="10045"/>
                    </a:lnTo>
                    <a:lnTo>
                      <a:pt x="315" y="10031"/>
                    </a:lnTo>
                    <a:lnTo>
                      <a:pt x="322" y="10015"/>
                    </a:lnTo>
                    <a:lnTo>
                      <a:pt x="318" y="9985"/>
                    </a:lnTo>
                    <a:lnTo>
                      <a:pt x="283" y="9981"/>
                    </a:lnTo>
                    <a:lnTo>
                      <a:pt x="309" y="9942"/>
                    </a:lnTo>
                    <a:lnTo>
                      <a:pt x="304" y="9910"/>
                    </a:lnTo>
                    <a:lnTo>
                      <a:pt x="332" y="9886"/>
                    </a:lnTo>
                    <a:lnTo>
                      <a:pt x="332" y="9852"/>
                    </a:lnTo>
                    <a:lnTo>
                      <a:pt x="253" y="9709"/>
                    </a:lnTo>
                    <a:lnTo>
                      <a:pt x="265" y="9581"/>
                    </a:lnTo>
                    <a:lnTo>
                      <a:pt x="284" y="9567"/>
                    </a:lnTo>
                    <a:lnTo>
                      <a:pt x="297" y="9518"/>
                    </a:lnTo>
                    <a:lnTo>
                      <a:pt x="323" y="9484"/>
                    </a:lnTo>
                    <a:lnTo>
                      <a:pt x="328" y="9473"/>
                    </a:lnTo>
                    <a:lnTo>
                      <a:pt x="325" y="9468"/>
                    </a:lnTo>
                    <a:lnTo>
                      <a:pt x="310" y="9441"/>
                    </a:lnTo>
                    <a:lnTo>
                      <a:pt x="310" y="9438"/>
                    </a:lnTo>
                    <a:lnTo>
                      <a:pt x="320" y="9400"/>
                    </a:lnTo>
                    <a:lnTo>
                      <a:pt x="305" y="9374"/>
                    </a:lnTo>
                    <a:lnTo>
                      <a:pt x="305" y="9355"/>
                    </a:lnTo>
                    <a:lnTo>
                      <a:pt x="320" y="9350"/>
                    </a:lnTo>
                    <a:lnTo>
                      <a:pt x="335" y="9378"/>
                    </a:lnTo>
                    <a:lnTo>
                      <a:pt x="366" y="9368"/>
                    </a:lnTo>
                    <a:lnTo>
                      <a:pt x="364" y="9334"/>
                    </a:lnTo>
                    <a:lnTo>
                      <a:pt x="382" y="9319"/>
                    </a:lnTo>
                    <a:lnTo>
                      <a:pt x="416" y="9339"/>
                    </a:lnTo>
                    <a:lnTo>
                      <a:pt x="457" y="9309"/>
                    </a:lnTo>
                    <a:lnTo>
                      <a:pt x="466" y="9279"/>
                    </a:lnTo>
                    <a:lnTo>
                      <a:pt x="487" y="9270"/>
                    </a:lnTo>
                    <a:lnTo>
                      <a:pt x="538" y="9288"/>
                    </a:lnTo>
                    <a:lnTo>
                      <a:pt x="559" y="9262"/>
                    </a:lnTo>
                    <a:lnTo>
                      <a:pt x="529" y="9219"/>
                    </a:lnTo>
                    <a:lnTo>
                      <a:pt x="501" y="9219"/>
                    </a:lnTo>
                    <a:lnTo>
                      <a:pt x="486" y="9225"/>
                    </a:lnTo>
                    <a:lnTo>
                      <a:pt x="447" y="9225"/>
                    </a:lnTo>
                    <a:lnTo>
                      <a:pt x="425" y="9193"/>
                    </a:lnTo>
                    <a:lnTo>
                      <a:pt x="385" y="9190"/>
                    </a:lnTo>
                    <a:lnTo>
                      <a:pt x="345" y="9146"/>
                    </a:lnTo>
                    <a:lnTo>
                      <a:pt x="351" y="9125"/>
                    </a:lnTo>
                    <a:lnTo>
                      <a:pt x="389" y="9155"/>
                    </a:lnTo>
                    <a:lnTo>
                      <a:pt x="389" y="9126"/>
                    </a:lnTo>
                    <a:lnTo>
                      <a:pt x="377" y="9104"/>
                    </a:lnTo>
                    <a:lnTo>
                      <a:pt x="402" y="9083"/>
                    </a:lnTo>
                    <a:lnTo>
                      <a:pt x="365" y="9090"/>
                    </a:lnTo>
                    <a:lnTo>
                      <a:pt x="365" y="9090"/>
                    </a:lnTo>
                    <a:lnTo>
                      <a:pt x="343" y="9102"/>
                    </a:lnTo>
                    <a:lnTo>
                      <a:pt x="328" y="9110"/>
                    </a:lnTo>
                    <a:lnTo>
                      <a:pt x="316" y="9115"/>
                    </a:lnTo>
                    <a:lnTo>
                      <a:pt x="316" y="9115"/>
                    </a:lnTo>
                    <a:lnTo>
                      <a:pt x="314" y="9116"/>
                    </a:lnTo>
                    <a:lnTo>
                      <a:pt x="313" y="9118"/>
                    </a:lnTo>
                    <a:lnTo>
                      <a:pt x="308" y="9125"/>
                    </a:lnTo>
                    <a:lnTo>
                      <a:pt x="308" y="9125"/>
                    </a:lnTo>
                    <a:lnTo>
                      <a:pt x="302" y="9077"/>
                    </a:lnTo>
                    <a:lnTo>
                      <a:pt x="381" y="9002"/>
                    </a:lnTo>
                    <a:lnTo>
                      <a:pt x="421" y="8983"/>
                    </a:lnTo>
                    <a:lnTo>
                      <a:pt x="467" y="8901"/>
                    </a:lnTo>
                    <a:lnTo>
                      <a:pt x="515" y="8830"/>
                    </a:lnTo>
                    <a:lnTo>
                      <a:pt x="551" y="8744"/>
                    </a:lnTo>
                    <a:lnTo>
                      <a:pt x="619" y="8627"/>
                    </a:lnTo>
                    <a:lnTo>
                      <a:pt x="670" y="8506"/>
                    </a:lnTo>
                    <a:lnTo>
                      <a:pt x="658" y="8453"/>
                    </a:lnTo>
                    <a:lnTo>
                      <a:pt x="584" y="8368"/>
                    </a:lnTo>
                    <a:lnTo>
                      <a:pt x="540" y="8354"/>
                    </a:lnTo>
                    <a:lnTo>
                      <a:pt x="461" y="8243"/>
                    </a:lnTo>
                    <a:lnTo>
                      <a:pt x="475" y="8192"/>
                    </a:lnTo>
                    <a:lnTo>
                      <a:pt x="506" y="8148"/>
                    </a:lnTo>
                    <a:lnTo>
                      <a:pt x="502" y="8097"/>
                    </a:lnTo>
                    <a:lnTo>
                      <a:pt x="451" y="8062"/>
                    </a:lnTo>
                    <a:lnTo>
                      <a:pt x="432" y="8022"/>
                    </a:lnTo>
                    <a:lnTo>
                      <a:pt x="430" y="7959"/>
                    </a:lnTo>
                    <a:lnTo>
                      <a:pt x="444" y="7942"/>
                    </a:lnTo>
                    <a:lnTo>
                      <a:pt x="428" y="7911"/>
                    </a:lnTo>
                    <a:lnTo>
                      <a:pt x="387" y="7903"/>
                    </a:lnTo>
                    <a:lnTo>
                      <a:pt x="365" y="7875"/>
                    </a:lnTo>
                    <a:lnTo>
                      <a:pt x="365" y="7818"/>
                    </a:lnTo>
                    <a:lnTo>
                      <a:pt x="388" y="7787"/>
                    </a:lnTo>
                    <a:lnTo>
                      <a:pt x="354" y="7779"/>
                    </a:lnTo>
                    <a:lnTo>
                      <a:pt x="353" y="7749"/>
                    </a:lnTo>
                    <a:lnTo>
                      <a:pt x="360" y="7638"/>
                    </a:lnTo>
                    <a:lnTo>
                      <a:pt x="392" y="7631"/>
                    </a:lnTo>
                    <a:lnTo>
                      <a:pt x="315" y="7453"/>
                    </a:lnTo>
                    <a:lnTo>
                      <a:pt x="245" y="7324"/>
                    </a:lnTo>
                    <a:lnTo>
                      <a:pt x="230" y="7275"/>
                    </a:lnTo>
                    <a:lnTo>
                      <a:pt x="190" y="7231"/>
                    </a:lnTo>
                    <a:lnTo>
                      <a:pt x="218" y="7150"/>
                    </a:lnTo>
                    <a:lnTo>
                      <a:pt x="253" y="7094"/>
                    </a:lnTo>
                    <a:lnTo>
                      <a:pt x="269" y="7044"/>
                    </a:lnTo>
                    <a:lnTo>
                      <a:pt x="247" y="7024"/>
                    </a:lnTo>
                    <a:lnTo>
                      <a:pt x="170" y="6975"/>
                    </a:lnTo>
                    <a:lnTo>
                      <a:pt x="156" y="6942"/>
                    </a:lnTo>
                    <a:lnTo>
                      <a:pt x="130" y="6903"/>
                    </a:lnTo>
                    <a:lnTo>
                      <a:pt x="84" y="6877"/>
                    </a:lnTo>
                    <a:lnTo>
                      <a:pt x="60" y="6873"/>
                    </a:lnTo>
                    <a:lnTo>
                      <a:pt x="31" y="6796"/>
                    </a:lnTo>
                    <a:lnTo>
                      <a:pt x="7" y="6767"/>
                    </a:lnTo>
                    <a:lnTo>
                      <a:pt x="19" y="6710"/>
                    </a:lnTo>
                    <a:lnTo>
                      <a:pt x="26" y="6664"/>
                    </a:lnTo>
                    <a:lnTo>
                      <a:pt x="0" y="6654"/>
                    </a:lnTo>
                    <a:lnTo>
                      <a:pt x="27" y="6636"/>
                    </a:lnTo>
                    <a:lnTo>
                      <a:pt x="73" y="6617"/>
                    </a:lnTo>
                    <a:lnTo>
                      <a:pt x="73" y="6616"/>
                    </a:lnTo>
                    <a:lnTo>
                      <a:pt x="92" y="6612"/>
                    </a:lnTo>
                    <a:lnTo>
                      <a:pt x="94" y="6553"/>
                    </a:lnTo>
                    <a:lnTo>
                      <a:pt x="140" y="6508"/>
                    </a:lnTo>
                    <a:lnTo>
                      <a:pt x="181" y="6503"/>
                    </a:lnTo>
                    <a:lnTo>
                      <a:pt x="207" y="6467"/>
                    </a:lnTo>
                    <a:lnTo>
                      <a:pt x="203" y="6418"/>
                    </a:lnTo>
                    <a:lnTo>
                      <a:pt x="232" y="6416"/>
                    </a:lnTo>
                    <a:lnTo>
                      <a:pt x="267" y="6430"/>
                    </a:lnTo>
                    <a:lnTo>
                      <a:pt x="287" y="6404"/>
                    </a:lnTo>
                    <a:lnTo>
                      <a:pt x="286" y="6369"/>
                    </a:lnTo>
                    <a:lnTo>
                      <a:pt x="286" y="6368"/>
                    </a:lnTo>
                    <a:lnTo>
                      <a:pt x="323" y="6372"/>
                    </a:lnTo>
                    <a:lnTo>
                      <a:pt x="338" y="6385"/>
                    </a:lnTo>
                    <a:lnTo>
                      <a:pt x="338" y="6418"/>
                    </a:lnTo>
                    <a:lnTo>
                      <a:pt x="352" y="6439"/>
                    </a:lnTo>
                    <a:lnTo>
                      <a:pt x="356" y="6396"/>
                    </a:lnTo>
                    <a:lnTo>
                      <a:pt x="371" y="6375"/>
                    </a:lnTo>
                    <a:lnTo>
                      <a:pt x="393" y="6377"/>
                    </a:lnTo>
                    <a:lnTo>
                      <a:pt x="408" y="6370"/>
                    </a:lnTo>
                    <a:lnTo>
                      <a:pt x="379" y="6349"/>
                    </a:lnTo>
                    <a:lnTo>
                      <a:pt x="380" y="6336"/>
                    </a:lnTo>
                    <a:lnTo>
                      <a:pt x="398" y="6340"/>
                    </a:lnTo>
                    <a:lnTo>
                      <a:pt x="419" y="6336"/>
                    </a:lnTo>
                    <a:lnTo>
                      <a:pt x="419" y="6322"/>
                    </a:lnTo>
                    <a:lnTo>
                      <a:pt x="409" y="6319"/>
                    </a:lnTo>
                    <a:lnTo>
                      <a:pt x="397" y="6300"/>
                    </a:lnTo>
                    <a:lnTo>
                      <a:pt x="405" y="6289"/>
                    </a:lnTo>
                    <a:lnTo>
                      <a:pt x="436" y="6292"/>
                    </a:lnTo>
                    <a:lnTo>
                      <a:pt x="471" y="6308"/>
                    </a:lnTo>
                    <a:lnTo>
                      <a:pt x="489" y="6334"/>
                    </a:lnTo>
                    <a:lnTo>
                      <a:pt x="507" y="6349"/>
                    </a:lnTo>
                    <a:lnTo>
                      <a:pt x="521" y="6336"/>
                    </a:lnTo>
                    <a:lnTo>
                      <a:pt x="546" y="6347"/>
                    </a:lnTo>
                    <a:lnTo>
                      <a:pt x="555" y="6358"/>
                    </a:lnTo>
                    <a:lnTo>
                      <a:pt x="575" y="6372"/>
                    </a:lnTo>
                    <a:lnTo>
                      <a:pt x="578" y="6390"/>
                    </a:lnTo>
                    <a:lnTo>
                      <a:pt x="548" y="6413"/>
                    </a:lnTo>
                    <a:lnTo>
                      <a:pt x="523" y="6401"/>
                    </a:lnTo>
                    <a:lnTo>
                      <a:pt x="483" y="6407"/>
                    </a:lnTo>
                    <a:lnTo>
                      <a:pt x="457" y="6380"/>
                    </a:lnTo>
                    <a:lnTo>
                      <a:pt x="455" y="6358"/>
                    </a:lnTo>
                    <a:lnTo>
                      <a:pt x="436" y="6383"/>
                    </a:lnTo>
                    <a:lnTo>
                      <a:pt x="436" y="6420"/>
                    </a:lnTo>
                    <a:lnTo>
                      <a:pt x="446" y="6451"/>
                    </a:lnTo>
                    <a:lnTo>
                      <a:pt x="469" y="6428"/>
                    </a:lnTo>
                    <a:lnTo>
                      <a:pt x="483" y="6437"/>
                    </a:lnTo>
                    <a:lnTo>
                      <a:pt x="491" y="6468"/>
                    </a:lnTo>
                    <a:lnTo>
                      <a:pt x="519" y="6445"/>
                    </a:lnTo>
                    <a:lnTo>
                      <a:pt x="546" y="6454"/>
                    </a:lnTo>
                    <a:lnTo>
                      <a:pt x="550" y="6480"/>
                    </a:lnTo>
                    <a:lnTo>
                      <a:pt x="559" y="6477"/>
                    </a:lnTo>
                    <a:lnTo>
                      <a:pt x="574" y="6456"/>
                    </a:lnTo>
                    <a:lnTo>
                      <a:pt x="583" y="6466"/>
                    </a:lnTo>
                    <a:lnTo>
                      <a:pt x="579" y="6480"/>
                    </a:lnTo>
                    <a:lnTo>
                      <a:pt x="579" y="6501"/>
                    </a:lnTo>
                    <a:lnTo>
                      <a:pt x="607" y="6465"/>
                    </a:lnTo>
                    <a:lnTo>
                      <a:pt x="624" y="6450"/>
                    </a:lnTo>
                    <a:lnTo>
                      <a:pt x="638" y="6458"/>
                    </a:lnTo>
                    <a:lnTo>
                      <a:pt x="629" y="6470"/>
                    </a:lnTo>
                    <a:lnTo>
                      <a:pt x="621" y="6490"/>
                    </a:lnTo>
                    <a:lnTo>
                      <a:pt x="648" y="6490"/>
                    </a:lnTo>
                    <a:lnTo>
                      <a:pt x="659" y="6504"/>
                    </a:lnTo>
                    <a:lnTo>
                      <a:pt x="639" y="6517"/>
                    </a:lnTo>
                    <a:lnTo>
                      <a:pt x="618" y="6549"/>
                    </a:lnTo>
                    <a:lnTo>
                      <a:pt x="654" y="6545"/>
                    </a:lnTo>
                    <a:lnTo>
                      <a:pt x="676" y="6504"/>
                    </a:lnTo>
                    <a:lnTo>
                      <a:pt x="670" y="6483"/>
                    </a:lnTo>
                    <a:lnTo>
                      <a:pt x="683" y="6469"/>
                    </a:lnTo>
                    <a:lnTo>
                      <a:pt x="718" y="6465"/>
                    </a:lnTo>
                    <a:lnTo>
                      <a:pt x="741" y="6483"/>
                    </a:lnTo>
                    <a:lnTo>
                      <a:pt x="746" y="6466"/>
                    </a:lnTo>
                    <a:lnTo>
                      <a:pt x="728" y="6442"/>
                    </a:lnTo>
                    <a:lnTo>
                      <a:pt x="729" y="6433"/>
                    </a:lnTo>
                    <a:lnTo>
                      <a:pt x="761" y="6447"/>
                    </a:lnTo>
                    <a:lnTo>
                      <a:pt x="784" y="6477"/>
                    </a:lnTo>
                    <a:lnTo>
                      <a:pt x="833" y="6480"/>
                    </a:lnTo>
                    <a:lnTo>
                      <a:pt x="866" y="6493"/>
                    </a:lnTo>
                    <a:lnTo>
                      <a:pt x="893" y="6479"/>
                    </a:lnTo>
                    <a:lnTo>
                      <a:pt x="889" y="6461"/>
                    </a:lnTo>
                    <a:lnTo>
                      <a:pt x="930" y="6470"/>
                    </a:lnTo>
                    <a:lnTo>
                      <a:pt x="966" y="6493"/>
                    </a:lnTo>
                    <a:lnTo>
                      <a:pt x="971" y="6479"/>
                    </a:lnTo>
                    <a:lnTo>
                      <a:pt x="1012" y="6495"/>
                    </a:lnTo>
                    <a:lnTo>
                      <a:pt x="1187" y="6589"/>
                    </a:lnTo>
                    <a:lnTo>
                      <a:pt x="1304" y="6666"/>
                    </a:lnTo>
                    <a:lnTo>
                      <a:pt x="1328" y="6694"/>
                    </a:lnTo>
                    <a:lnTo>
                      <a:pt x="1361" y="6705"/>
                    </a:lnTo>
                    <a:lnTo>
                      <a:pt x="1401" y="6764"/>
                    </a:lnTo>
                    <a:lnTo>
                      <a:pt x="1427" y="6770"/>
                    </a:lnTo>
                    <a:lnTo>
                      <a:pt x="1420" y="6751"/>
                    </a:lnTo>
                    <a:lnTo>
                      <a:pt x="1420" y="6738"/>
                    </a:lnTo>
                    <a:lnTo>
                      <a:pt x="1437" y="6738"/>
                    </a:lnTo>
                    <a:lnTo>
                      <a:pt x="1487" y="6783"/>
                    </a:lnTo>
                    <a:lnTo>
                      <a:pt x="1513" y="6785"/>
                    </a:lnTo>
                    <a:lnTo>
                      <a:pt x="1557" y="6824"/>
                    </a:lnTo>
                    <a:lnTo>
                      <a:pt x="1581" y="6814"/>
                    </a:lnTo>
                    <a:lnTo>
                      <a:pt x="1553" y="6774"/>
                    </a:lnTo>
                    <a:lnTo>
                      <a:pt x="1546" y="6757"/>
                    </a:lnTo>
                    <a:lnTo>
                      <a:pt x="1564" y="6757"/>
                    </a:lnTo>
                    <a:lnTo>
                      <a:pt x="1601" y="6793"/>
                    </a:lnTo>
                    <a:lnTo>
                      <a:pt x="1598" y="6825"/>
                    </a:lnTo>
                    <a:lnTo>
                      <a:pt x="1667" y="6873"/>
                    </a:lnTo>
                    <a:lnTo>
                      <a:pt x="1662" y="6895"/>
                    </a:lnTo>
                    <a:lnTo>
                      <a:pt x="1701" y="6913"/>
                    </a:lnTo>
                    <a:lnTo>
                      <a:pt x="1709" y="6898"/>
                    </a:lnTo>
                    <a:lnTo>
                      <a:pt x="1738" y="6904"/>
                    </a:lnTo>
                    <a:lnTo>
                      <a:pt x="1775" y="6942"/>
                    </a:lnTo>
                    <a:lnTo>
                      <a:pt x="1787" y="6984"/>
                    </a:lnTo>
                    <a:lnTo>
                      <a:pt x="1807" y="6998"/>
                    </a:lnTo>
                    <a:lnTo>
                      <a:pt x="1835" y="7040"/>
                    </a:lnTo>
                    <a:lnTo>
                      <a:pt x="1847" y="7037"/>
                    </a:lnTo>
                    <a:lnTo>
                      <a:pt x="1861" y="7049"/>
                    </a:lnTo>
                    <a:lnTo>
                      <a:pt x="1862" y="7092"/>
                    </a:lnTo>
                    <a:lnTo>
                      <a:pt x="1863" y="7132"/>
                    </a:lnTo>
                    <a:lnTo>
                      <a:pt x="1856" y="7183"/>
                    </a:lnTo>
                    <a:lnTo>
                      <a:pt x="1843" y="7208"/>
                    </a:lnTo>
                    <a:lnTo>
                      <a:pt x="1843" y="7232"/>
                    </a:lnTo>
                    <a:lnTo>
                      <a:pt x="1806" y="7279"/>
                    </a:lnTo>
                    <a:lnTo>
                      <a:pt x="1800" y="7303"/>
                    </a:lnTo>
                    <a:lnTo>
                      <a:pt x="1735" y="7391"/>
                    </a:lnTo>
                    <a:lnTo>
                      <a:pt x="1688" y="7416"/>
                    </a:lnTo>
                    <a:lnTo>
                      <a:pt x="1633" y="7426"/>
                    </a:lnTo>
                    <a:lnTo>
                      <a:pt x="1608" y="7446"/>
                    </a:lnTo>
                    <a:lnTo>
                      <a:pt x="1558" y="7446"/>
                    </a:lnTo>
                    <a:lnTo>
                      <a:pt x="1547" y="7459"/>
                    </a:lnTo>
                    <a:lnTo>
                      <a:pt x="1469" y="7468"/>
                    </a:lnTo>
                    <a:lnTo>
                      <a:pt x="1371" y="7463"/>
                    </a:lnTo>
                    <a:lnTo>
                      <a:pt x="1314" y="7447"/>
                    </a:lnTo>
                    <a:lnTo>
                      <a:pt x="1274" y="7418"/>
                    </a:lnTo>
                    <a:lnTo>
                      <a:pt x="1248" y="7437"/>
                    </a:lnTo>
                    <a:lnTo>
                      <a:pt x="1221" y="7427"/>
                    </a:lnTo>
                    <a:lnTo>
                      <a:pt x="1173" y="7427"/>
                    </a:lnTo>
                    <a:lnTo>
                      <a:pt x="1167" y="7411"/>
                    </a:lnTo>
                    <a:lnTo>
                      <a:pt x="1138" y="7402"/>
                    </a:lnTo>
                    <a:lnTo>
                      <a:pt x="1113" y="7419"/>
                    </a:lnTo>
                    <a:lnTo>
                      <a:pt x="1069" y="7378"/>
                    </a:lnTo>
                    <a:lnTo>
                      <a:pt x="1071" y="7357"/>
                    </a:lnTo>
                    <a:lnTo>
                      <a:pt x="1038" y="7363"/>
                    </a:lnTo>
                    <a:lnTo>
                      <a:pt x="1008" y="7358"/>
                    </a:lnTo>
                    <a:lnTo>
                      <a:pt x="1022" y="7351"/>
                    </a:lnTo>
                    <a:lnTo>
                      <a:pt x="968" y="7349"/>
                    </a:lnTo>
                    <a:lnTo>
                      <a:pt x="952" y="7367"/>
                    </a:lnTo>
                    <a:lnTo>
                      <a:pt x="918" y="7365"/>
                    </a:lnTo>
                    <a:lnTo>
                      <a:pt x="918" y="7346"/>
                    </a:lnTo>
                    <a:lnTo>
                      <a:pt x="905" y="7336"/>
                    </a:lnTo>
                    <a:lnTo>
                      <a:pt x="926" y="7321"/>
                    </a:lnTo>
                    <a:lnTo>
                      <a:pt x="904" y="7297"/>
                    </a:lnTo>
                    <a:lnTo>
                      <a:pt x="898" y="7311"/>
                    </a:lnTo>
                    <a:lnTo>
                      <a:pt x="842" y="7311"/>
                    </a:lnTo>
                    <a:lnTo>
                      <a:pt x="807" y="7287"/>
                    </a:lnTo>
                    <a:lnTo>
                      <a:pt x="800" y="7298"/>
                    </a:lnTo>
                    <a:lnTo>
                      <a:pt x="778" y="7295"/>
                    </a:lnTo>
                    <a:lnTo>
                      <a:pt x="704" y="7234"/>
                    </a:lnTo>
                    <a:lnTo>
                      <a:pt x="696" y="7202"/>
                    </a:lnTo>
                    <a:lnTo>
                      <a:pt x="653" y="7198"/>
                    </a:lnTo>
                    <a:lnTo>
                      <a:pt x="644" y="7188"/>
                    </a:lnTo>
                    <a:lnTo>
                      <a:pt x="613" y="7189"/>
                    </a:lnTo>
                    <a:lnTo>
                      <a:pt x="605" y="7199"/>
                    </a:lnTo>
                    <a:lnTo>
                      <a:pt x="641" y="7224"/>
                    </a:lnTo>
                    <a:lnTo>
                      <a:pt x="649" y="7273"/>
                    </a:lnTo>
                    <a:lnTo>
                      <a:pt x="689" y="7299"/>
                    </a:lnTo>
                    <a:lnTo>
                      <a:pt x="699" y="7325"/>
                    </a:lnTo>
                    <a:lnTo>
                      <a:pt x="749" y="7337"/>
                    </a:lnTo>
                    <a:lnTo>
                      <a:pt x="759" y="7348"/>
                    </a:lnTo>
                    <a:lnTo>
                      <a:pt x="725" y="7365"/>
                    </a:lnTo>
                    <a:lnTo>
                      <a:pt x="710" y="7386"/>
                    </a:lnTo>
                    <a:lnTo>
                      <a:pt x="718" y="7394"/>
                    </a:lnTo>
                    <a:lnTo>
                      <a:pt x="774" y="7381"/>
                    </a:lnTo>
                    <a:lnTo>
                      <a:pt x="796" y="7365"/>
                    </a:lnTo>
                    <a:lnTo>
                      <a:pt x="820" y="7382"/>
                    </a:lnTo>
                    <a:lnTo>
                      <a:pt x="795" y="7392"/>
                    </a:lnTo>
                    <a:lnTo>
                      <a:pt x="795" y="7403"/>
                    </a:lnTo>
                    <a:lnTo>
                      <a:pt x="833" y="7407"/>
                    </a:lnTo>
                    <a:lnTo>
                      <a:pt x="824" y="7433"/>
                    </a:lnTo>
                    <a:lnTo>
                      <a:pt x="790" y="7438"/>
                    </a:lnTo>
                    <a:lnTo>
                      <a:pt x="776" y="7457"/>
                    </a:lnTo>
                    <a:lnTo>
                      <a:pt x="816" y="7463"/>
                    </a:lnTo>
                    <a:lnTo>
                      <a:pt x="830" y="7453"/>
                    </a:lnTo>
                    <a:lnTo>
                      <a:pt x="858" y="7453"/>
                    </a:lnTo>
                    <a:lnTo>
                      <a:pt x="874" y="7472"/>
                    </a:lnTo>
                    <a:lnTo>
                      <a:pt x="895" y="7456"/>
                    </a:lnTo>
                    <a:lnTo>
                      <a:pt x="973" y="7488"/>
                    </a:lnTo>
                    <a:lnTo>
                      <a:pt x="1010" y="7540"/>
                    </a:lnTo>
                    <a:lnTo>
                      <a:pt x="1028" y="7544"/>
                    </a:lnTo>
                    <a:lnTo>
                      <a:pt x="1017" y="7564"/>
                    </a:lnTo>
                    <a:lnTo>
                      <a:pt x="1014" y="7588"/>
                    </a:lnTo>
                    <a:lnTo>
                      <a:pt x="1025" y="7592"/>
                    </a:lnTo>
                    <a:lnTo>
                      <a:pt x="1028" y="7626"/>
                    </a:lnTo>
                    <a:lnTo>
                      <a:pt x="1023" y="7679"/>
                    </a:lnTo>
                    <a:lnTo>
                      <a:pt x="998" y="7688"/>
                    </a:lnTo>
                    <a:lnTo>
                      <a:pt x="990" y="7718"/>
                    </a:lnTo>
                    <a:lnTo>
                      <a:pt x="1018" y="7727"/>
                    </a:lnTo>
                    <a:lnTo>
                      <a:pt x="1020" y="7766"/>
                    </a:lnTo>
                    <a:lnTo>
                      <a:pt x="1067" y="7811"/>
                    </a:lnTo>
                    <a:lnTo>
                      <a:pt x="1065" y="7839"/>
                    </a:lnTo>
                    <a:lnTo>
                      <a:pt x="1099" y="7863"/>
                    </a:lnTo>
                    <a:lnTo>
                      <a:pt x="1099" y="7896"/>
                    </a:lnTo>
                    <a:lnTo>
                      <a:pt x="1106" y="7936"/>
                    </a:lnTo>
                    <a:lnTo>
                      <a:pt x="1092" y="7963"/>
                    </a:lnTo>
                    <a:lnTo>
                      <a:pt x="1109" y="7979"/>
                    </a:lnTo>
                    <a:lnTo>
                      <a:pt x="1124" y="8007"/>
                    </a:lnTo>
                    <a:lnTo>
                      <a:pt x="1192" y="8033"/>
                    </a:lnTo>
                    <a:lnTo>
                      <a:pt x="1224" y="8007"/>
                    </a:lnTo>
                    <a:lnTo>
                      <a:pt x="1237" y="8009"/>
                    </a:lnTo>
                    <a:lnTo>
                      <a:pt x="1261" y="8040"/>
                    </a:lnTo>
                    <a:lnTo>
                      <a:pt x="1290" y="8060"/>
                    </a:lnTo>
                    <a:lnTo>
                      <a:pt x="1294" y="8101"/>
                    </a:lnTo>
                    <a:lnTo>
                      <a:pt x="1309" y="8113"/>
                    </a:lnTo>
                    <a:lnTo>
                      <a:pt x="1362" y="8114"/>
                    </a:lnTo>
                    <a:lnTo>
                      <a:pt x="1385" y="8133"/>
                    </a:lnTo>
                    <a:lnTo>
                      <a:pt x="1434" y="8134"/>
                    </a:lnTo>
                    <a:lnTo>
                      <a:pt x="1464" y="8162"/>
                    </a:lnTo>
                    <a:lnTo>
                      <a:pt x="1483" y="8163"/>
                    </a:lnTo>
                    <a:lnTo>
                      <a:pt x="1520" y="8123"/>
                    </a:lnTo>
                    <a:lnTo>
                      <a:pt x="1548" y="8121"/>
                    </a:lnTo>
                    <a:lnTo>
                      <a:pt x="1569" y="8112"/>
                    </a:lnTo>
                    <a:lnTo>
                      <a:pt x="1571" y="8059"/>
                    </a:lnTo>
                    <a:lnTo>
                      <a:pt x="1545" y="8036"/>
                    </a:lnTo>
                    <a:lnTo>
                      <a:pt x="1557" y="8019"/>
                    </a:lnTo>
                    <a:lnTo>
                      <a:pt x="1556" y="8006"/>
                    </a:lnTo>
                    <a:lnTo>
                      <a:pt x="1518" y="7992"/>
                    </a:lnTo>
                    <a:lnTo>
                      <a:pt x="1513" y="7965"/>
                    </a:lnTo>
                    <a:lnTo>
                      <a:pt x="1487" y="7983"/>
                    </a:lnTo>
                    <a:lnTo>
                      <a:pt x="1467" y="7982"/>
                    </a:lnTo>
                    <a:lnTo>
                      <a:pt x="1434" y="7997"/>
                    </a:lnTo>
                    <a:lnTo>
                      <a:pt x="1393" y="7976"/>
                    </a:lnTo>
                    <a:lnTo>
                      <a:pt x="1363" y="7936"/>
                    </a:lnTo>
                    <a:lnTo>
                      <a:pt x="1317" y="7914"/>
                    </a:lnTo>
                    <a:lnTo>
                      <a:pt x="1308" y="7877"/>
                    </a:lnTo>
                    <a:lnTo>
                      <a:pt x="1283" y="7830"/>
                    </a:lnTo>
                    <a:lnTo>
                      <a:pt x="1317" y="7832"/>
                    </a:lnTo>
                    <a:lnTo>
                      <a:pt x="1339" y="7811"/>
                    </a:lnTo>
                    <a:lnTo>
                      <a:pt x="1327" y="7792"/>
                    </a:lnTo>
                    <a:lnTo>
                      <a:pt x="1335" y="7773"/>
                    </a:lnTo>
                    <a:lnTo>
                      <a:pt x="1324" y="7751"/>
                    </a:lnTo>
                    <a:lnTo>
                      <a:pt x="1333" y="7729"/>
                    </a:lnTo>
                    <a:lnTo>
                      <a:pt x="1372" y="7728"/>
                    </a:lnTo>
                    <a:lnTo>
                      <a:pt x="1410" y="7753"/>
                    </a:lnTo>
                    <a:lnTo>
                      <a:pt x="1458" y="7762"/>
                    </a:lnTo>
                    <a:lnTo>
                      <a:pt x="1482" y="7798"/>
                    </a:lnTo>
                    <a:lnTo>
                      <a:pt x="1512" y="7825"/>
                    </a:lnTo>
                    <a:lnTo>
                      <a:pt x="1572" y="7827"/>
                    </a:lnTo>
                    <a:lnTo>
                      <a:pt x="1583" y="7850"/>
                    </a:lnTo>
                    <a:lnTo>
                      <a:pt x="1621" y="7853"/>
                    </a:lnTo>
                    <a:lnTo>
                      <a:pt x="1729" y="7905"/>
                    </a:lnTo>
                    <a:lnTo>
                      <a:pt x="1775" y="7949"/>
                    </a:lnTo>
                    <a:lnTo>
                      <a:pt x="1793" y="7921"/>
                    </a:lnTo>
                    <a:lnTo>
                      <a:pt x="1823" y="7896"/>
                    </a:lnTo>
                    <a:lnTo>
                      <a:pt x="1822" y="7860"/>
                    </a:lnTo>
                    <a:lnTo>
                      <a:pt x="1847" y="7858"/>
                    </a:lnTo>
                    <a:lnTo>
                      <a:pt x="1873" y="7828"/>
                    </a:lnTo>
                    <a:lnTo>
                      <a:pt x="1828" y="7761"/>
                    </a:lnTo>
                    <a:lnTo>
                      <a:pt x="1753" y="7683"/>
                    </a:lnTo>
                    <a:lnTo>
                      <a:pt x="1735" y="7633"/>
                    </a:lnTo>
                    <a:lnTo>
                      <a:pt x="1738" y="7603"/>
                    </a:lnTo>
                    <a:lnTo>
                      <a:pt x="1786" y="7566"/>
                    </a:lnTo>
                    <a:lnTo>
                      <a:pt x="1823" y="7516"/>
                    </a:lnTo>
                    <a:lnTo>
                      <a:pt x="1833" y="7472"/>
                    </a:lnTo>
                    <a:lnTo>
                      <a:pt x="1862" y="7444"/>
                    </a:lnTo>
                    <a:lnTo>
                      <a:pt x="1902" y="7437"/>
                    </a:lnTo>
                    <a:lnTo>
                      <a:pt x="1957" y="7391"/>
                    </a:lnTo>
                    <a:lnTo>
                      <a:pt x="1996" y="7308"/>
                    </a:lnTo>
                    <a:lnTo>
                      <a:pt x="2020" y="7290"/>
                    </a:lnTo>
                    <a:lnTo>
                      <a:pt x="2062" y="7297"/>
                    </a:lnTo>
                    <a:lnTo>
                      <a:pt x="2096" y="7324"/>
                    </a:lnTo>
                    <a:lnTo>
                      <a:pt x="2145" y="7317"/>
                    </a:lnTo>
                    <a:lnTo>
                      <a:pt x="2198" y="7324"/>
                    </a:lnTo>
                    <a:lnTo>
                      <a:pt x="2216" y="7347"/>
                    </a:lnTo>
                    <a:lnTo>
                      <a:pt x="2211" y="7383"/>
                    </a:lnTo>
                    <a:lnTo>
                      <a:pt x="2252" y="7344"/>
                    </a:lnTo>
                    <a:lnTo>
                      <a:pt x="2295" y="7377"/>
                    </a:lnTo>
                    <a:lnTo>
                      <a:pt x="2309" y="7419"/>
                    </a:lnTo>
                    <a:lnTo>
                      <a:pt x="2330" y="7439"/>
                    </a:lnTo>
                    <a:lnTo>
                      <a:pt x="2325" y="7377"/>
                    </a:lnTo>
                    <a:lnTo>
                      <a:pt x="2302" y="7332"/>
                    </a:lnTo>
                    <a:lnTo>
                      <a:pt x="2316" y="7312"/>
                    </a:lnTo>
                    <a:lnTo>
                      <a:pt x="2315" y="7233"/>
                    </a:lnTo>
                    <a:lnTo>
                      <a:pt x="2326" y="7208"/>
                    </a:lnTo>
                    <a:lnTo>
                      <a:pt x="2311" y="7197"/>
                    </a:lnTo>
                    <a:lnTo>
                      <a:pt x="2310" y="7178"/>
                    </a:lnTo>
                    <a:lnTo>
                      <a:pt x="2316" y="7160"/>
                    </a:lnTo>
                    <a:lnTo>
                      <a:pt x="2310" y="7137"/>
                    </a:lnTo>
                    <a:lnTo>
                      <a:pt x="2316" y="7120"/>
                    </a:lnTo>
                    <a:lnTo>
                      <a:pt x="2291" y="7093"/>
                    </a:lnTo>
                    <a:lnTo>
                      <a:pt x="2254" y="7072"/>
                    </a:lnTo>
                    <a:lnTo>
                      <a:pt x="2203" y="7074"/>
                    </a:lnTo>
                    <a:lnTo>
                      <a:pt x="2190" y="7032"/>
                    </a:lnTo>
                    <a:lnTo>
                      <a:pt x="2202" y="6987"/>
                    </a:lnTo>
                    <a:lnTo>
                      <a:pt x="2202" y="6909"/>
                    </a:lnTo>
                    <a:lnTo>
                      <a:pt x="2215" y="6899"/>
                    </a:lnTo>
                    <a:lnTo>
                      <a:pt x="2207" y="6874"/>
                    </a:lnTo>
                    <a:lnTo>
                      <a:pt x="2209" y="6842"/>
                    </a:lnTo>
                    <a:lnTo>
                      <a:pt x="2222" y="6830"/>
                    </a:lnTo>
                    <a:lnTo>
                      <a:pt x="2205" y="6808"/>
                    </a:lnTo>
                    <a:lnTo>
                      <a:pt x="2205" y="6768"/>
                    </a:lnTo>
                    <a:lnTo>
                      <a:pt x="2179" y="6695"/>
                    </a:lnTo>
                    <a:lnTo>
                      <a:pt x="2130" y="6661"/>
                    </a:lnTo>
                    <a:lnTo>
                      <a:pt x="2046" y="6593"/>
                    </a:lnTo>
                    <a:lnTo>
                      <a:pt x="2045" y="6574"/>
                    </a:lnTo>
                    <a:lnTo>
                      <a:pt x="2083" y="6574"/>
                    </a:lnTo>
                    <a:lnTo>
                      <a:pt x="2153" y="6620"/>
                    </a:lnTo>
                    <a:lnTo>
                      <a:pt x="2195" y="6619"/>
                    </a:lnTo>
                    <a:lnTo>
                      <a:pt x="2221" y="6605"/>
                    </a:lnTo>
                    <a:lnTo>
                      <a:pt x="2285" y="6600"/>
                    </a:lnTo>
                    <a:lnTo>
                      <a:pt x="2377" y="6609"/>
                    </a:lnTo>
                    <a:lnTo>
                      <a:pt x="2420" y="6636"/>
                    </a:lnTo>
                    <a:lnTo>
                      <a:pt x="2419" y="6668"/>
                    </a:lnTo>
                    <a:lnTo>
                      <a:pt x="2455" y="6710"/>
                    </a:lnTo>
                    <a:lnTo>
                      <a:pt x="2494" y="6715"/>
                    </a:lnTo>
                    <a:lnTo>
                      <a:pt x="2500" y="6743"/>
                    </a:lnTo>
                    <a:lnTo>
                      <a:pt x="2547" y="6803"/>
                    </a:lnTo>
                    <a:lnTo>
                      <a:pt x="2541" y="6829"/>
                    </a:lnTo>
                    <a:lnTo>
                      <a:pt x="2480" y="6828"/>
                    </a:lnTo>
                    <a:lnTo>
                      <a:pt x="2465" y="6851"/>
                    </a:lnTo>
                    <a:lnTo>
                      <a:pt x="2412" y="6853"/>
                    </a:lnTo>
                    <a:lnTo>
                      <a:pt x="2395" y="6870"/>
                    </a:lnTo>
                    <a:lnTo>
                      <a:pt x="2400" y="6890"/>
                    </a:lnTo>
                    <a:lnTo>
                      <a:pt x="2386" y="6914"/>
                    </a:lnTo>
                    <a:lnTo>
                      <a:pt x="2367" y="6904"/>
                    </a:lnTo>
                    <a:lnTo>
                      <a:pt x="2359" y="6924"/>
                    </a:lnTo>
                    <a:lnTo>
                      <a:pt x="2356" y="6974"/>
                    </a:lnTo>
                    <a:lnTo>
                      <a:pt x="2381" y="6987"/>
                    </a:lnTo>
                    <a:lnTo>
                      <a:pt x="2452" y="7047"/>
                    </a:lnTo>
                    <a:lnTo>
                      <a:pt x="2520" y="7136"/>
                    </a:lnTo>
                    <a:lnTo>
                      <a:pt x="2551" y="7136"/>
                    </a:lnTo>
                    <a:lnTo>
                      <a:pt x="2597" y="7104"/>
                    </a:lnTo>
                    <a:lnTo>
                      <a:pt x="2617" y="7142"/>
                    </a:lnTo>
                    <a:lnTo>
                      <a:pt x="2634" y="7120"/>
                    </a:lnTo>
                    <a:lnTo>
                      <a:pt x="2669" y="7120"/>
                    </a:lnTo>
                    <a:lnTo>
                      <a:pt x="2679" y="7103"/>
                    </a:lnTo>
                    <a:lnTo>
                      <a:pt x="2739" y="7075"/>
                    </a:lnTo>
                    <a:lnTo>
                      <a:pt x="2751" y="7039"/>
                    </a:lnTo>
                    <a:lnTo>
                      <a:pt x="2735" y="6987"/>
                    </a:lnTo>
                    <a:lnTo>
                      <a:pt x="2757" y="6948"/>
                    </a:lnTo>
                    <a:lnTo>
                      <a:pt x="2756" y="6917"/>
                    </a:lnTo>
                    <a:lnTo>
                      <a:pt x="2730" y="6885"/>
                    </a:lnTo>
                    <a:lnTo>
                      <a:pt x="2749" y="6872"/>
                    </a:lnTo>
                    <a:lnTo>
                      <a:pt x="2840" y="6860"/>
                    </a:lnTo>
                    <a:lnTo>
                      <a:pt x="2854" y="6840"/>
                    </a:lnTo>
                    <a:lnTo>
                      <a:pt x="2910" y="6862"/>
                    </a:lnTo>
                    <a:lnTo>
                      <a:pt x="2903" y="6835"/>
                    </a:lnTo>
                    <a:lnTo>
                      <a:pt x="2858" y="6802"/>
                    </a:lnTo>
                    <a:lnTo>
                      <a:pt x="2843" y="6768"/>
                    </a:lnTo>
                    <a:lnTo>
                      <a:pt x="2860" y="6768"/>
                    </a:lnTo>
                    <a:lnTo>
                      <a:pt x="2885" y="6793"/>
                    </a:lnTo>
                    <a:lnTo>
                      <a:pt x="2914" y="6778"/>
                    </a:lnTo>
                    <a:lnTo>
                      <a:pt x="2978" y="6700"/>
                    </a:lnTo>
                    <a:lnTo>
                      <a:pt x="2997" y="6694"/>
                    </a:lnTo>
                    <a:lnTo>
                      <a:pt x="3067" y="6609"/>
                    </a:lnTo>
                    <a:lnTo>
                      <a:pt x="3067" y="6590"/>
                    </a:lnTo>
                    <a:lnTo>
                      <a:pt x="3087" y="6579"/>
                    </a:lnTo>
                    <a:lnTo>
                      <a:pt x="3125" y="6585"/>
                    </a:lnTo>
                    <a:lnTo>
                      <a:pt x="3171" y="6564"/>
                    </a:lnTo>
                    <a:lnTo>
                      <a:pt x="3179" y="6542"/>
                    </a:lnTo>
                    <a:lnTo>
                      <a:pt x="3246" y="6522"/>
                    </a:lnTo>
                    <a:lnTo>
                      <a:pt x="3250" y="6547"/>
                    </a:lnTo>
                    <a:lnTo>
                      <a:pt x="3262" y="6548"/>
                    </a:lnTo>
                    <a:lnTo>
                      <a:pt x="3269" y="6575"/>
                    </a:lnTo>
                    <a:lnTo>
                      <a:pt x="3256" y="6595"/>
                    </a:lnTo>
                    <a:lnTo>
                      <a:pt x="3275" y="6608"/>
                    </a:lnTo>
                    <a:lnTo>
                      <a:pt x="3314" y="6569"/>
                    </a:lnTo>
                    <a:lnTo>
                      <a:pt x="3318" y="6544"/>
                    </a:lnTo>
                    <a:lnTo>
                      <a:pt x="3298" y="6535"/>
                    </a:lnTo>
                    <a:lnTo>
                      <a:pt x="3273" y="6509"/>
                    </a:lnTo>
                    <a:lnTo>
                      <a:pt x="3271" y="6494"/>
                    </a:lnTo>
                    <a:lnTo>
                      <a:pt x="3333" y="6431"/>
                    </a:lnTo>
                    <a:lnTo>
                      <a:pt x="3345" y="6431"/>
                    </a:lnTo>
                    <a:lnTo>
                      <a:pt x="3350" y="6453"/>
                    </a:lnTo>
                    <a:lnTo>
                      <a:pt x="3337" y="6460"/>
                    </a:lnTo>
                    <a:lnTo>
                      <a:pt x="3326" y="6475"/>
                    </a:lnTo>
                    <a:lnTo>
                      <a:pt x="3358" y="6510"/>
                    </a:lnTo>
                    <a:lnTo>
                      <a:pt x="3379" y="6504"/>
                    </a:lnTo>
                    <a:lnTo>
                      <a:pt x="3398" y="6480"/>
                    </a:lnTo>
                    <a:lnTo>
                      <a:pt x="3386" y="6459"/>
                    </a:lnTo>
                    <a:lnTo>
                      <a:pt x="3375" y="6427"/>
                    </a:lnTo>
                    <a:lnTo>
                      <a:pt x="3363" y="6412"/>
                    </a:lnTo>
                    <a:lnTo>
                      <a:pt x="3390" y="6390"/>
                    </a:lnTo>
                    <a:lnTo>
                      <a:pt x="3480" y="6351"/>
                    </a:lnTo>
                    <a:lnTo>
                      <a:pt x="3542" y="6342"/>
                    </a:lnTo>
                    <a:lnTo>
                      <a:pt x="3548" y="6355"/>
                    </a:lnTo>
                    <a:lnTo>
                      <a:pt x="3514" y="6373"/>
                    </a:lnTo>
                    <a:lnTo>
                      <a:pt x="3487" y="6375"/>
                    </a:lnTo>
                    <a:lnTo>
                      <a:pt x="3425" y="6405"/>
                    </a:lnTo>
                    <a:lnTo>
                      <a:pt x="3436" y="6421"/>
                    </a:lnTo>
                    <a:lnTo>
                      <a:pt x="3460" y="6426"/>
                    </a:lnTo>
                    <a:lnTo>
                      <a:pt x="3479" y="6416"/>
                    </a:lnTo>
                    <a:lnTo>
                      <a:pt x="3518" y="6453"/>
                    </a:lnTo>
                    <a:lnTo>
                      <a:pt x="3497" y="6464"/>
                    </a:lnTo>
                    <a:lnTo>
                      <a:pt x="3488" y="6479"/>
                    </a:lnTo>
                    <a:lnTo>
                      <a:pt x="3512" y="6515"/>
                    </a:lnTo>
                    <a:lnTo>
                      <a:pt x="3498" y="6539"/>
                    </a:lnTo>
                    <a:lnTo>
                      <a:pt x="3464" y="6540"/>
                    </a:lnTo>
                    <a:lnTo>
                      <a:pt x="3429" y="6574"/>
                    </a:lnTo>
                    <a:lnTo>
                      <a:pt x="3436" y="6602"/>
                    </a:lnTo>
                    <a:lnTo>
                      <a:pt x="3464" y="6607"/>
                    </a:lnTo>
                    <a:lnTo>
                      <a:pt x="3486" y="6601"/>
                    </a:lnTo>
                    <a:lnTo>
                      <a:pt x="3509" y="6602"/>
                    </a:lnTo>
                    <a:lnTo>
                      <a:pt x="3533" y="6585"/>
                    </a:lnTo>
                    <a:lnTo>
                      <a:pt x="3569" y="6600"/>
                    </a:lnTo>
                    <a:lnTo>
                      <a:pt x="3569" y="6640"/>
                    </a:lnTo>
                    <a:lnTo>
                      <a:pt x="3585" y="6598"/>
                    </a:lnTo>
                    <a:lnTo>
                      <a:pt x="3621" y="6557"/>
                    </a:lnTo>
                    <a:lnTo>
                      <a:pt x="3637" y="6555"/>
                    </a:lnTo>
                    <a:lnTo>
                      <a:pt x="3653" y="6577"/>
                    </a:lnTo>
                    <a:lnTo>
                      <a:pt x="3681" y="6598"/>
                    </a:lnTo>
                    <a:lnTo>
                      <a:pt x="3691" y="6584"/>
                    </a:lnTo>
                    <a:lnTo>
                      <a:pt x="3684" y="6564"/>
                    </a:lnTo>
                    <a:lnTo>
                      <a:pt x="3692" y="6542"/>
                    </a:lnTo>
                    <a:lnTo>
                      <a:pt x="3667" y="6525"/>
                    </a:lnTo>
                    <a:lnTo>
                      <a:pt x="3666" y="6509"/>
                    </a:lnTo>
                    <a:lnTo>
                      <a:pt x="3696" y="6478"/>
                    </a:lnTo>
                    <a:lnTo>
                      <a:pt x="3731" y="6471"/>
                    </a:lnTo>
                    <a:lnTo>
                      <a:pt x="3740" y="6454"/>
                    </a:lnTo>
                    <a:lnTo>
                      <a:pt x="3785" y="6425"/>
                    </a:lnTo>
                    <a:lnTo>
                      <a:pt x="3805" y="6441"/>
                    </a:lnTo>
                    <a:lnTo>
                      <a:pt x="3828" y="6442"/>
                    </a:lnTo>
                    <a:lnTo>
                      <a:pt x="3843" y="6433"/>
                    </a:lnTo>
                    <a:lnTo>
                      <a:pt x="3869" y="6444"/>
                    </a:lnTo>
                    <a:lnTo>
                      <a:pt x="3943" y="6444"/>
                    </a:lnTo>
                    <a:lnTo>
                      <a:pt x="3969" y="6424"/>
                    </a:lnTo>
                    <a:lnTo>
                      <a:pt x="3969" y="6401"/>
                    </a:lnTo>
                    <a:lnTo>
                      <a:pt x="3988" y="6382"/>
                    </a:lnTo>
                    <a:lnTo>
                      <a:pt x="4030" y="6378"/>
                    </a:lnTo>
                    <a:lnTo>
                      <a:pt x="4033" y="6359"/>
                    </a:lnTo>
                    <a:lnTo>
                      <a:pt x="4065" y="6332"/>
                    </a:lnTo>
                    <a:lnTo>
                      <a:pt x="4092" y="6325"/>
                    </a:lnTo>
                    <a:lnTo>
                      <a:pt x="4137" y="6281"/>
                    </a:lnTo>
                    <a:lnTo>
                      <a:pt x="4154" y="6280"/>
                    </a:lnTo>
                    <a:lnTo>
                      <a:pt x="4180" y="6267"/>
                    </a:lnTo>
                    <a:lnTo>
                      <a:pt x="4187" y="6278"/>
                    </a:lnTo>
                    <a:lnTo>
                      <a:pt x="4161" y="6308"/>
                    </a:lnTo>
                    <a:lnTo>
                      <a:pt x="4187" y="6318"/>
                    </a:lnTo>
                    <a:lnTo>
                      <a:pt x="4221" y="6352"/>
                    </a:lnTo>
                    <a:lnTo>
                      <a:pt x="4222" y="6371"/>
                    </a:lnTo>
                    <a:lnTo>
                      <a:pt x="4194" y="6396"/>
                    </a:lnTo>
                    <a:lnTo>
                      <a:pt x="4211" y="6430"/>
                    </a:lnTo>
                    <a:lnTo>
                      <a:pt x="4204" y="6457"/>
                    </a:lnTo>
                    <a:lnTo>
                      <a:pt x="4223" y="6482"/>
                    </a:lnTo>
                    <a:lnTo>
                      <a:pt x="4311" y="6486"/>
                    </a:lnTo>
                    <a:lnTo>
                      <a:pt x="4328" y="6466"/>
                    </a:lnTo>
                    <a:lnTo>
                      <a:pt x="4329" y="6446"/>
                    </a:lnTo>
                    <a:lnTo>
                      <a:pt x="4316" y="6433"/>
                    </a:lnTo>
                    <a:lnTo>
                      <a:pt x="4280" y="6390"/>
                    </a:lnTo>
                    <a:lnTo>
                      <a:pt x="4282" y="6371"/>
                    </a:lnTo>
                    <a:lnTo>
                      <a:pt x="4306" y="6351"/>
                    </a:lnTo>
                    <a:lnTo>
                      <a:pt x="4353" y="6372"/>
                    </a:lnTo>
                    <a:lnTo>
                      <a:pt x="4386" y="6350"/>
                    </a:lnTo>
                    <a:lnTo>
                      <a:pt x="4400" y="6294"/>
                    </a:lnTo>
                    <a:lnTo>
                      <a:pt x="4426" y="6290"/>
                    </a:lnTo>
                    <a:lnTo>
                      <a:pt x="4441" y="6305"/>
                    </a:lnTo>
                    <a:lnTo>
                      <a:pt x="4486" y="6313"/>
                    </a:lnTo>
                    <a:lnTo>
                      <a:pt x="4440" y="6262"/>
                    </a:lnTo>
                    <a:lnTo>
                      <a:pt x="4401" y="6251"/>
                    </a:lnTo>
                    <a:lnTo>
                      <a:pt x="4397" y="6221"/>
                    </a:lnTo>
                    <a:lnTo>
                      <a:pt x="4369" y="6165"/>
                    </a:lnTo>
                    <a:lnTo>
                      <a:pt x="4348" y="6162"/>
                    </a:lnTo>
                    <a:lnTo>
                      <a:pt x="4341" y="6192"/>
                    </a:lnTo>
                    <a:lnTo>
                      <a:pt x="4325" y="6164"/>
                    </a:lnTo>
                    <a:lnTo>
                      <a:pt x="4306" y="6101"/>
                    </a:lnTo>
                    <a:lnTo>
                      <a:pt x="4283" y="6089"/>
                    </a:lnTo>
                    <a:lnTo>
                      <a:pt x="4258" y="6050"/>
                    </a:lnTo>
                    <a:lnTo>
                      <a:pt x="4258" y="6036"/>
                    </a:lnTo>
                    <a:lnTo>
                      <a:pt x="4295" y="6022"/>
                    </a:lnTo>
                    <a:lnTo>
                      <a:pt x="4295" y="5994"/>
                    </a:lnTo>
                    <a:lnTo>
                      <a:pt x="4278" y="5957"/>
                    </a:lnTo>
                    <a:lnTo>
                      <a:pt x="4298" y="5939"/>
                    </a:lnTo>
                    <a:lnTo>
                      <a:pt x="4327" y="5945"/>
                    </a:lnTo>
                    <a:lnTo>
                      <a:pt x="4341" y="5937"/>
                    </a:lnTo>
                    <a:lnTo>
                      <a:pt x="4370" y="5956"/>
                    </a:lnTo>
                    <a:lnTo>
                      <a:pt x="4404" y="5951"/>
                    </a:lnTo>
                    <a:lnTo>
                      <a:pt x="4436" y="5961"/>
                    </a:lnTo>
                    <a:lnTo>
                      <a:pt x="4565" y="5944"/>
                    </a:lnTo>
                    <a:lnTo>
                      <a:pt x="4730" y="5952"/>
                    </a:lnTo>
                    <a:lnTo>
                      <a:pt x="4779" y="5986"/>
                    </a:lnTo>
                    <a:lnTo>
                      <a:pt x="4888" y="6026"/>
                    </a:lnTo>
                    <a:lnTo>
                      <a:pt x="4896" y="6050"/>
                    </a:lnTo>
                    <a:lnTo>
                      <a:pt x="4885" y="6067"/>
                    </a:lnTo>
                    <a:lnTo>
                      <a:pt x="4901" y="6105"/>
                    </a:lnTo>
                    <a:lnTo>
                      <a:pt x="4934" y="6077"/>
                    </a:lnTo>
                    <a:lnTo>
                      <a:pt x="4984" y="6059"/>
                    </a:lnTo>
                    <a:lnTo>
                      <a:pt x="5011" y="6085"/>
                    </a:lnTo>
                    <a:lnTo>
                      <a:pt x="5038" y="6087"/>
                    </a:lnTo>
                    <a:lnTo>
                      <a:pt x="5044" y="6120"/>
                    </a:lnTo>
                    <a:lnTo>
                      <a:pt x="5101" y="6127"/>
                    </a:lnTo>
                    <a:lnTo>
                      <a:pt x="5195" y="6181"/>
                    </a:lnTo>
                    <a:lnTo>
                      <a:pt x="5286" y="6190"/>
                    </a:lnTo>
                    <a:lnTo>
                      <a:pt x="5323" y="6220"/>
                    </a:lnTo>
                    <a:lnTo>
                      <a:pt x="5344" y="6267"/>
                    </a:lnTo>
                    <a:lnTo>
                      <a:pt x="5398" y="6278"/>
                    </a:lnTo>
                    <a:lnTo>
                      <a:pt x="5444" y="6313"/>
                    </a:lnTo>
                    <a:lnTo>
                      <a:pt x="5484" y="6389"/>
                    </a:lnTo>
                    <a:lnTo>
                      <a:pt x="5520" y="6396"/>
                    </a:lnTo>
                    <a:lnTo>
                      <a:pt x="5523" y="6375"/>
                    </a:lnTo>
                    <a:lnTo>
                      <a:pt x="5514" y="6326"/>
                    </a:lnTo>
                    <a:lnTo>
                      <a:pt x="5534" y="6325"/>
                    </a:lnTo>
                    <a:lnTo>
                      <a:pt x="5543" y="6307"/>
                    </a:lnTo>
                    <a:lnTo>
                      <a:pt x="5519" y="6271"/>
                    </a:lnTo>
                    <a:lnTo>
                      <a:pt x="5529" y="6248"/>
                    </a:lnTo>
                    <a:lnTo>
                      <a:pt x="5528" y="6156"/>
                    </a:lnTo>
                    <a:lnTo>
                      <a:pt x="5559" y="6131"/>
                    </a:lnTo>
                    <a:lnTo>
                      <a:pt x="5528" y="6134"/>
                    </a:lnTo>
                    <a:lnTo>
                      <a:pt x="5523" y="6120"/>
                    </a:lnTo>
                    <a:lnTo>
                      <a:pt x="5490" y="6120"/>
                    </a:lnTo>
                    <a:lnTo>
                      <a:pt x="5465" y="6136"/>
                    </a:lnTo>
                    <a:lnTo>
                      <a:pt x="5430" y="6126"/>
                    </a:lnTo>
                    <a:lnTo>
                      <a:pt x="5360" y="6044"/>
                    </a:lnTo>
                    <a:lnTo>
                      <a:pt x="5340" y="6040"/>
                    </a:lnTo>
                    <a:lnTo>
                      <a:pt x="5315" y="6007"/>
                    </a:lnTo>
                    <a:lnTo>
                      <a:pt x="5315" y="5946"/>
                    </a:lnTo>
                    <a:lnTo>
                      <a:pt x="5297" y="5930"/>
                    </a:lnTo>
                    <a:lnTo>
                      <a:pt x="5264" y="5975"/>
                    </a:lnTo>
                    <a:lnTo>
                      <a:pt x="5228" y="5950"/>
                    </a:lnTo>
                    <a:lnTo>
                      <a:pt x="5188" y="5949"/>
                    </a:lnTo>
                    <a:lnTo>
                      <a:pt x="5157" y="5928"/>
                    </a:lnTo>
                    <a:lnTo>
                      <a:pt x="5140" y="5955"/>
                    </a:lnTo>
                    <a:lnTo>
                      <a:pt x="5129" y="5897"/>
                    </a:lnTo>
                    <a:lnTo>
                      <a:pt x="5103" y="5874"/>
                    </a:lnTo>
                    <a:lnTo>
                      <a:pt x="5074" y="5800"/>
                    </a:lnTo>
                    <a:lnTo>
                      <a:pt x="5074" y="5774"/>
                    </a:lnTo>
                    <a:lnTo>
                      <a:pt x="5098" y="5792"/>
                    </a:lnTo>
                    <a:lnTo>
                      <a:pt x="5124" y="5767"/>
                    </a:lnTo>
                    <a:lnTo>
                      <a:pt x="5124" y="5728"/>
                    </a:lnTo>
                    <a:lnTo>
                      <a:pt x="5073" y="5691"/>
                    </a:lnTo>
                    <a:lnTo>
                      <a:pt x="5069" y="5648"/>
                    </a:lnTo>
                    <a:lnTo>
                      <a:pt x="5094" y="5616"/>
                    </a:lnTo>
                    <a:lnTo>
                      <a:pt x="5118" y="5622"/>
                    </a:lnTo>
                    <a:lnTo>
                      <a:pt x="5087" y="5595"/>
                    </a:lnTo>
                    <a:lnTo>
                      <a:pt x="5048" y="5591"/>
                    </a:lnTo>
                    <a:lnTo>
                      <a:pt x="5024" y="5530"/>
                    </a:lnTo>
                    <a:lnTo>
                      <a:pt x="5000" y="5507"/>
                    </a:lnTo>
                    <a:lnTo>
                      <a:pt x="4979" y="5522"/>
                    </a:lnTo>
                    <a:lnTo>
                      <a:pt x="4936" y="5482"/>
                    </a:lnTo>
                    <a:lnTo>
                      <a:pt x="4943" y="5426"/>
                    </a:lnTo>
                    <a:lnTo>
                      <a:pt x="4961" y="5396"/>
                    </a:lnTo>
                    <a:lnTo>
                      <a:pt x="4939" y="5362"/>
                    </a:lnTo>
                    <a:lnTo>
                      <a:pt x="4933" y="5333"/>
                    </a:lnTo>
                    <a:lnTo>
                      <a:pt x="4956" y="5318"/>
                    </a:lnTo>
                    <a:lnTo>
                      <a:pt x="5016" y="5225"/>
                    </a:lnTo>
                    <a:lnTo>
                      <a:pt x="5054" y="5199"/>
                    </a:lnTo>
                    <a:lnTo>
                      <a:pt x="5064" y="5178"/>
                    </a:lnTo>
                    <a:lnTo>
                      <a:pt x="5048" y="5136"/>
                    </a:lnTo>
                    <a:lnTo>
                      <a:pt x="5044" y="5103"/>
                    </a:lnTo>
                    <a:lnTo>
                      <a:pt x="5068" y="5061"/>
                    </a:lnTo>
                    <a:lnTo>
                      <a:pt x="5041" y="5021"/>
                    </a:lnTo>
                    <a:lnTo>
                      <a:pt x="5038" y="4968"/>
                    </a:lnTo>
                    <a:lnTo>
                      <a:pt x="5050" y="4942"/>
                    </a:lnTo>
                    <a:lnTo>
                      <a:pt x="5039" y="4916"/>
                    </a:lnTo>
                    <a:lnTo>
                      <a:pt x="5040" y="4876"/>
                    </a:lnTo>
                    <a:lnTo>
                      <a:pt x="5020" y="4854"/>
                    </a:lnTo>
                    <a:lnTo>
                      <a:pt x="5036" y="4792"/>
                    </a:lnTo>
                    <a:lnTo>
                      <a:pt x="5048" y="4778"/>
                    </a:lnTo>
                    <a:lnTo>
                      <a:pt x="5019" y="4739"/>
                    </a:lnTo>
                    <a:lnTo>
                      <a:pt x="5029" y="4682"/>
                    </a:lnTo>
                    <a:lnTo>
                      <a:pt x="5024" y="4610"/>
                    </a:lnTo>
                    <a:lnTo>
                      <a:pt x="5050" y="4603"/>
                    </a:lnTo>
                    <a:lnTo>
                      <a:pt x="5079" y="4617"/>
                    </a:lnTo>
                    <a:lnTo>
                      <a:pt x="5068" y="4632"/>
                    </a:lnTo>
                    <a:lnTo>
                      <a:pt x="5079" y="4647"/>
                    </a:lnTo>
                    <a:lnTo>
                      <a:pt x="5118" y="4629"/>
                    </a:lnTo>
                    <a:lnTo>
                      <a:pt x="5166" y="4628"/>
                    </a:lnTo>
                    <a:lnTo>
                      <a:pt x="5209" y="4607"/>
                    </a:lnTo>
                    <a:lnTo>
                      <a:pt x="5238" y="4608"/>
                    </a:lnTo>
                    <a:lnTo>
                      <a:pt x="5268" y="4622"/>
                    </a:lnTo>
                    <a:lnTo>
                      <a:pt x="5288" y="4605"/>
                    </a:lnTo>
                    <a:lnTo>
                      <a:pt x="5328" y="4607"/>
                    </a:lnTo>
                    <a:lnTo>
                      <a:pt x="5430" y="4648"/>
                    </a:lnTo>
                    <a:lnTo>
                      <a:pt x="5478" y="4649"/>
                    </a:lnTo>
                    <a:lnTo>
                      <a:pt x="5513" y="4657"/>
                    </a:lnTo>
                    <a:lnTo>
                      <a:pt x="5525" y="4688"/>
                    </a:lnTo>
                    <a:lnTo>
                      <a:pt x="5498" y="4699"/>
                    </a:lnTo>
                    <a:lnTo>
                      <a:pt x="5520" y="4738"/>
                    </a:lnTo>
                    <a:lnTo>
                      <a:pt x="5520" y="4779"/>
                    </a:lnTo>
                    <a:lnTo>
                      <a:pt x="5539" y="4799"/>
                    </a:lnTo>
                    <a:lnTo>
                      <a:pt x="5540" y="4860"/>
                    </a:lnTo>
                    <a:lnTo>
                      <a:pt x="5562" y="4913"/>
                    </a:lnTo>
                    <a:lnTo>
                      <a:pt x="5547" y="5007"/>
                    </a:lnTo>
                    <a:lnTo>
                      <a:pt x="5564" y="5033"/>
                    </a:lnTo>
                    <a:lnTo>
                      <a:pt x="5557" y="5057"/>
                    </a:lnTo>
                    <a:lnTo>
                      <a:pt x="5572" y="5086"/>
                    </a:lnTo>
                    <a:lnTo>
                      <a:pt x="5563" y="5118"/>
                    </a:lnTo>
                    <a:lnTo>
                      <a:pt x="5543" y="5129"/>
                    </a:lnTo>
                    <a:lnTo>
                      <a:pt x="5555" y="5169"/>
                    </a:lnTo>
                    <a:lnTo>
                      <a:pt x="5592" y="5203"/>
                    </a:lnTo>
                    <a:lnTo>
                      <a:pt x="5615" y="5247"/>
                    </a:lnTo>
                    <a:lnTo>
                      <a:pt x="5655" y="5258"/>
                    </a:lnTo>
                    <a:lnTo>
                      <a:pt x="5655" y="5268"/>
                    </a:lnTo>
                    <a:lnTo>
                      <a:pt x="5681" y="5257"/>
                    </a:lnTo>
                    <a:lnTo>
                      <a:pt x="5699" y="5272"/>
                    </a:lnTo>
                    <a:lnTo>
                      <a:pt x="5713" y="5336"/>
                    </a:lnTo>
                    <a:lnTo>
                      <a:pt x="5754" y="5365"/>
                    </a:lnTo>
                    <a:lnTo>
                      <a:pt x="5777" y="5400"/>
                    </a:lnTo>
                    <a:lnTo>
                      <a:pt x="5789" y="5505"/>
                    </a:lnTo>
                    <a:lnTo>
                      <a:pt x="5818" y="5535"/>
                    </a:lnTo>
                    <a:lnTo>
                      <a:pt x="5817" y="5558"/>
                    </a:lnTo>
                    <a:lnTo>
                      <a:pt x="5807" y="5582"/>
                    </a:lnTo>
                    <a:lnTo>
                      <a:pt x="5843" y="5622"/>
                    </a:lnTo>
                    <a:lnTo>
                      <a:pt x="5843" y="5675"/>
                    </a:lnTo>
                    <a:lnTo>
                      <a:pt x="5896" y="5752"/>
                    </a:lnTo>
                    <a:lnTo>
                      <a:pt x="5883" y="5797"/>
                    </a:lnTo>
                    <a:lnTo>
                      <a:pt x="5903" y="5835"/>
                    </a:lnTo>
                    <a:lnTo>
                      <a:pt x="5940" y="5857"/>
                    </a:lnTo>
                    <a:lnTo>
                      <a:pt x="5922" y="5886"/>
                    </a:lnTo>
                    <a:lnTo>
                      <a:pt x="5941" y="5905"/>
                    </a:lnTo>
                    <a:lnTo>
                      <a:pt x="5956" y="5977"/>
                    </a:lnTo>
                    <a:lnTo>
                      <a:pt x="6024" y="6065"/>
                    </a:lnTo>
                    <a:lnTo>
                      <a:pt x="6078" y="6084"/>
                    </a:lnTo>
                    <a:lnTo>
                      <a:pt x="6102" y="6112"/>
                    </a:lnTo>
                    <a:lnTo>
                      <a:pt x="6126" y="6117"/>
                    </a:lnTo>
                    <a:lnTo>
                      <a:pt x="6178" y="6167"/>
                    </a:lnTo>
                    <a:lnTo>
                      <a:pt x="6178" y="6195"/>
                    </a:lnTo>
                    <a:lnTo>
                      <a:pt x="6161" y="6189"/>
                    </a:lnTo>
                    <a:lnTo>
                      <a:pt x="6160" y="6226"/>
                    </a:lnTo>
                    <a:lnTo>
                      <a:pt x="6151" y="6272"/>
                    </a:lnTo>
                    <a:lnTo>
                      <a:pt x="6173" y="6337"/>
                    </a:lnTo>
                    <a:lnTo>
                      <a:pt x="6212" y="6376"/>
                    </a:lnTo>
                    <a:lnTo>
                      <a:pt x="6217" y="6429"/>
                    </a:lnTo>
                    <a:lnTo>
                      <a:pt x="6186" y="6456"/>
                    </a:lnTo>
                    <a:lnTo>
                      <a:pt x="6188" y="6473"/>
                    </a:lnTo>
                    <a:lnTo>
                      <a:pt x="6165" y="6501"/>
                    </a:lnTo>
                    <a:lnTo>
                      <a:pt x="6179" y="6521"/>
                    </a:lnTo>
                    <a:lnTo>
                      <a:pt x="6178" y="6595"/>
                    </a:lnTo>
                    <a:lnTo>
                      <a:pt x="6141" y="6614"/>
                    </a:lnTo>
                    <a:lnTo>
                      <a:pt x="6148" y="6629"/>
                    </a:lnTo>
                    <a:lnTo>
                      <a:pt x="6175" y="6622"/>
                    </a:lnTo>
                    <a:lnTo>
                      <a:pt x="6179" y="6641"/>
                    </a:lnTo>
                    <a:lnTo>
                      <a:pt x="6139" y="6665"/>
                    </a:lnTo>
                    <a:lnTo>
                      <a:pt x="6137" y="6736"/>
                    </a:lnTo>
                    <a:lnTo>
                      <a:pt x="6121" y="6758"/>
                    </a:lnTo>
                    <a:lnTo>
                      <a:pt x="6078" y="6738"/>
                    </a:lnTo>
                    <a:lnTo>
                      <a:pt x="6078" y="6760"/>
                    </a:lnTo>
                    <a:lnTo>
                      <a:pt x="6113" y="6799"/>
                    </a:lnTo>
                    <a:lnTo>
                      <a:pt x="6117" y="6825"/>
                    </a:lnTo>
                    <a:lnTo>
                      <a:pt x="6081" y="6842"/>
                    </a:lnTo>
                    <a:lnTo>
                      <a:pt x="6055" y="6875"/>
                    </a:lnTo>
                    <a:lnTo>
                      <a:pt x="5992" y="6879"/>
                    </a:lnTo>
                    <a:lnTo>
                      <a:pt x="5959" y="6853"/>
                    </a:lnTo>
                    <a:lnTo>
                      <a:pt x="6011" y="6824"/>
                    </a:lnTo>
                    <a:lnTo>
                      <a:pt x="6012" y="6798"/>
                    </a:lnTo>
                    <a:lnTo>
                      <a:pt x="5976" y="6798"/>
                    </a:lnTo>
                    <a:lnTo>
                      <a:pt x="5967" y="6820"/>
                    </a:lnTo>
                    <a:lnTo>
                      <a:pt x="5942" y="6823"/>
                    </a:lnTo>
                    <a:lnTo>
                      <a:pt x="5864" y="6779"/>
                    </a:lnTo>
                    <a:lnTo>
                      <a:pt x="5848" y="6800"/>
                    </a:lnTo>
                    <a:lnTo>
                      <a:pt x="5751" y="6814"/>
                    </a:lnTo>
                    <a:lnTo>
                      <a:pt x="5701" y="6818"/>
                    </a:lnTo>
                    <a:lnTo>
                      <a:pt x="5676" y="6863"/>
                    </a:lnTo>
                    <a:lnTo>
                      <a:pt x="5699" y="6867"/>
                    </a:lnTo>
                    <a:lnTo>
                      <a:pt x="5711" y="6879"/>
                    </a:lnTo>
                    <a:lnTo>
                      <a:pt x="5731" y="6848"/>
                    </a:lnTo>
                    <a:lnTo>
                      <a:pt x="5783" y="6837"/>
                    </a:lnTo>
                    <a:lnTo>
                      <a:pt x="5799" y="6870"/>
                    </a:lnTo>
                    <a:lnTo>
                      <a:pt x="5844" y="6913"/>
                    </a:lnTo>
                    <a:lnTo>
                      <a:pt x="5971" y="6934"/>
                    </a:lnTo>
                    <a:lnTo>
                      <a:pt x="6026" y="6949"/>
                    </a:lnTo>
                    <a:lnTo>
                      <a:pt x="6088" y="6939"/>
                    </a:lnTo>
                    <a:lnTo>
                      <a:pt x="6148" y="6938"/>
                    </a:lnTo>
                    <a:lnTo>
                      <a:pt x="6160" y="6956"/>
                    </a:lnTo>
                    <a:lnTo>
                      <a:pt x="6226" y="6970"/>
                    </a:lnTo>
                    <a:lnTo>
                      <a:pt x="6277" y="6940"/>
                    </a:lnTo>
                    <a:lnTo>
                      <a:pt x="6276" y="6907"/>
                    </a:lnTo>
                    <a:lnTo>
                      <a:pt x="6256" y="6883"/>
                    </a:lnTo>
                    <a:lnTo>
                      <a:pt x="6256" y="6839"/>
                    </a:lnTo>
                    <a:lnTo>
                      <a:pt x="6277" y="6810"/>
                    </a:lnTo>
                    <a:lnTo>
                      <a:pt x="6310" y="6794"/>
                    </a:lnTo>
                    <a:lnTo>
                      <a:pt x="6312" y="6769"/>
                    </a:lnTo>
                    <a:lnTo>
                      <a:pt x="6361" y="6721"/>
                    </a:lnTo>
                    <a:lnTo>
                      <a:pt x="6365" y="6690"/>
                    </a:lnTo>
                    <a:lnTo>
                      <a:pt x="6395" y="6610"/>
                    </a:lnTo>
                    <a:lnTo>
                      <a:pt x="6365" y="6560"/>
                    </a:lnTo>
                    <a:lnTo>
                      <a:pt x="6373" y="6503"/>
                    </a:lnTo>
                    <a:lnTo>
                      <a:pt x="6426" y="6410"/>
                    </a:lnTo>
                    <a:lnTo>
                      <a:pt x="6432" y="6379"/>
                    </a:lnTo>
                    <a:lnTo>
                      <a:pt x="6380" y="6253"/>
                    </a:lnTo>
                    <a:lnTo>
                      <a:pt x="6308" y="6211"/>
                    </a:lnTo>
                    <a:lnTo>
                      <a:pt x="6288" y="6181"/>
                    </a:lnTo>
                    <a:lnTo>
                      <a:pt x="6283" y="6084"/>
                    </a:lnTo>
                    <a:lnTo>
                      <a:pt x="6336" y="6042"/>
                    </a:lnTo>
                    <a:lnTo>
                      <a:pt x="6363" y="6002"/>
                    </a:lnTo>
                    <a:lnTo>
                      <a:pt x="6408" y="5995"/>
                    </a:lnTo>
                    <a:lnTo>
                      <a:pt x="6478" y="5928"/>
                    </a:lnTo>
                    <a:lnTo>
                      <a:pt x="6525" y="5926"/>
                    </a:lnTo>
                    <a:lnTo>
                      <a:pt x="6580" y="5979"/>
                    </a:lnTo>
                    <a:lnTo>
                      <a:pt x="6580" y="6025"/>
                    </a:lnTo>
                    <a:lnTo>
                      <a:pt x="6635" y="6052"/>
                    </a:lnTo>
                    <a:lnTo>
                      <a:pt x="6649" y="6079"/>
                    </a:lnTo>
                    <a:lnTo>
                      <a:pt x="6665" y="6079"/>
                    </a:lnTo>
                    <a:lnTo>
                      <a:pt x="6707" y="6131"/>
                    </a:lnTo>
                    <a:lnTo>
                      <a:pt x="6701" y="6173"/>
                    </a:lnTo>
                    <a:lnTo>
                      <a:pt x="6731" y="6192"/>
                    </a:lnTo>
                    <a:lnTo>
                      <a:pt x="6740" y="6231"/>
                    </a:lnTo>
                    <a:lnTo>
                      <a:pt x="6772" y="6271"/>
                    </a:lnTo>
                    <a:lnTo>
                      <a:pt x="6779" y="6314"/>
                    </a:lnTo>
                    <a:lnTo>
                      <a:pt x="6761" y="6330"/>
                    </a:lnTo>
                    <a:lnTo>
                      <a:pt x="6787" y="6369"/>
                    </a:lnTo>
                    <a:lnTo>
                      <a:pt x="6829" y="6371"/>
                    </a:lnTo>
                    <a:lnTo>
                      <a:pt x="6874" y="6404"/>
                    </a:lnTo>
                    <a:lnTo>
                      <a:pt x="6921" y="6393"/>
                    </a:lnTo>
                    <a:lnTo>
                      <a:pt x="6949" y="6384"/>
                    </a:lnTo>
                    <a:lnTo>
                      <a:pt x="7001" y="6379"/>
                    </a:lnTo>
                    <a:lnTo>
                      <a:pt x="7013" y="6359"/>
                    </a:lnTo>
                    <a:lnTo>
                      <a:pt x="7032" y="6348"/>
                    </a:lnTo>
                    <a:lnTo>
                      <a:pt x="7009" y="6339"/>
                    </a:lnTo>
                    <a:lnTo>
                      <a:pt x="6975" y="6348"/>
                    </a:lnTo>
                    <a:lnTo>
                      <a:pt x="6964" y="6321"/>
                    </a:lnTo>
                    <a:lnTo>
                      <a:pt x="6938" y="6365"/>
                    </a:lnTo>
                    <a:lnTo>
                      <a:pt x="6889" y="6365"/>
                    </a:lnTo>
                    <a:lnTo>
                      <a:pt x="6866" y="6335"/>
                    </a:lnTo>
                    <a:lnTo>
                      <a:pt x="6828" y="6336"/>
                    </a:lnTo>
                    <a:lnTo>
                      <a:pt x="6807" y="6305"/>
                    </a:lnTo>
                    <a:lnTo>
                      <a:pt x="6819" y="6276"/>
                    </a:lnTo>
                    <a:lnTo>
                      <a:pt x="6798" y="6264"/>
                    </a:lnTo>
                    <a:lnTo>
                      <a:pt x="6774" y="6214"/>
                    </a:lnTo>
                    <a:lnTo>
                      <a:pt x="6777" y="6157"/>
                    </a:lnTo>
                    <a:lnTo>
                      <a:pt x="6811" y="6149"/>
                    </a:lnTo>
                    <a:lnTo>
                      <a:pt x="6838" y="6125"/>
                    </a:lnTo>
                    <a:lnTo>
                      <a:pt x="6814" y="6105"/>
                    </a:lnTo>
                    <a:lnTo>
                      <a:pt x="6806" y="6079"/>
                    </a:lnTo>
                    <a:lnTo>
                      <a:pt x="6795" y="6071"/>
                    </a:lnTo>
                    <a:lnTo>
                      <a:pt x="6784" y="6045"/>
                    </a:lnTo>
                    <a:lnTo>
                      <a:pt x="6732" y="6015"/>
                    </a:lnTo>
                    <a:lnTo>
                      <a:pt x="6730" y="5987"/>
                    </a:lnTo>
                    <a:lnTo>
                      <a:pt x="6691" y="5936"/>
                    </a:lnTo>
                    <a:lnTo>
                      <a:pt x="6632" y="5937"/>
                    </a:lnTo>
                    <a:lnTo>
                      <a:pt x="6551" y="5904"/>
                    </a:lnTo>
                    <a:lnTo>
                      <a:pt x="6530" y="5865"/>
                    </a:lnTo>
                    <a:lnTo>
                      <a:pt x="6494" y="5877"/>
                    </a:lnTo>
                    <a:lnTo>
                      <a:pt x="6432" y="5841"/>
                    </a:lnTo>
                    <a:lnTo>
                      <a:pt x="6402" y="5852"/>
                    </a:lnTo>
                    <a:lnTo>
                      <a:pt x="6360" y="5839"/>
                    </a:lnTo>
                    <a:lnTo>
                      <a:pt x="6317" y="5881"/>
                    </a:lnTo>
                    <a:lnTo>
                      <a:pt x="6306" y="5928"/>
                    </a:lnTo>
                    <a:lnTo>
                      <a:pt x="6283" y="5947"/>
                    </a:lnTo>
                    <a:lnTo>
                      <a:pt x="6222" y="5928"/>
                    </a:lnTo>
                    <a:lnTo>
                      <a:pt x="6172" y="5959"/>
                    </a:lnTo>
                    <a:lnTo>
                      <a:pt x="6123" y="5945"/>
                    </a:lnTo>
                    <a:lnTo>
                      <a:pt x="6106" y="5921"/>
                    </a:lnTo>
                    <a:lnTo>
                      <a:pt x="6111" y="5877"/>
                    </a:lnTo>
                    <a:lnTo>
                      <a:pt x="6106" y="5841"/>
                    </a:lnTo>
                    <a:lnTo>
                      <a:pt x="6041" y="5774"/>
                    </a:lnTo>
                    <a:lnTo>
                      <a:pt x="6021" y="5734"/>
                    </a:lnTo>
                    <a:lnTo>
                      <a:pt x="6027" y="5657"/>
                    </a:lnTo>
                    <a:lnTo>
                      <a:pt x="5988" y="5597"/>
                    </a:lnTo>
                    <a:lnTo>
                      <a:pt x="5997" y="5553"/>
                    </a:lnTo>
                    <a:lnTo>
                      <a:pt x="6007" y="5442"/>
                    </a:lnTo>
                    <a:lnTo>
                      <a:pt x="5976" y="5372"/>
                    </a:lnTo>
                    <a:lnTo>
                      <a:pt x="5938" y="5332"/>
                    </a:lnTo>
                    <a:lnTo>
                      <a:pt x="5894" y="5332"/>
                    </a:lnTo>
                    <a:lnTo>
                      <a:pt x="5878" y="5284"/>
                    </a:lnTo>
                    <a:lnTo>
                      <a:pt x="5799" y="5217"/>
                    </a:lnTo>
                    <a:lnTo>
                      <a:pt x="5734" y="5181"/>
                    </a:lnTo>
                    <a:lnTo>
                      <a:pt x="5733" y="5138"/>
                    </a:lnTo>
                    <a:lnTo>
                      <a:pt x="5756" y="5072"/>
                    </a:lnTo>
                    <a:lnTo>
                      <a:pt x="5746" y="5019"/>
                    </a:lnTo>
                    <a:lnTo>
                      <a:pt x="5719" y="4994"/>
                    </a:lnTo>
                    <a:lnTo>
                      <a:pt x="5718" y="4976"/>
                    </a:lnTo>
                    <a:lnTo>
                      <a:pt x="5754" y="4939"/>
                    </a:lnTo>
                    <a:lnTo>
                      <a:pt x="5812" y="4873"/>
                    </a:lnTo>
                    <a:lnTo>
                      <a:pt x="5830" y="4798"/>
                    </a:lnTo>
                    <a:lnTo>
                      <a:pt x="5808" y="4706"/>
                    </a:lnTo>
                    <a:lnTo>
                      <a:pt x="5736" y="4568"/>
                    </a:lnTo>
                    <a:lnTo>
                      <a:pt x="5757" y="4554"/>
                    </a:lnTo>
                    <a:lnTo>
                      <a:pt x="5807" y="4589"/>
                    </a:lnTo>
                    <a:lnTo>
                      <a:pt x="5814" y="4634"/>
                    </a:lnTo>
                    <a:lnTo>
                      <a:pt x="5838" y="4642"/>
                    </a:lnTo>
                    <a:lnTo>
                      <a:pt x="5853" y="4659"/>
                    </a:lnTo>
                    <a:lnTo>
                      <a:pt x="5857" y="4714"/>
                    </a:lnTo>
                    <a:lnTo>
                      <a:pt x="5894" y="4750"/>
                    </a:lnTo>
                    <a:lnTo>
                      <a:pt x="5891" y="4825"/>
                    </a:lnTo>
                    <a:lnTo>
                      <a:pt x="5918" y="4872"/>
                    </a:lnTo>
                    <a:lnTo>
                      <a:pt x="5902" y="4914"/>
                    </a:lnTo>
                    <a:lnTo>
                      <a:pt x="5923" y="4952"/>
                    </a:lnTo>
                    <a:lnTo>
                      <a:pt x="5975" y="4997"/>
                    </a:lnTo>
                    <a:lnTo>
                      <a:pt x="5975" y="5026"/>
                    </a:lnTo>
                    <a:lnTo>
                      <a:pt x="6005" y="5051"/>
                    </a:lnTo>
                    <a:lnTo>
                      <a:pt x="6005" y="5074"/>
                    </a:lnTo>
                    <a:lnTo>
                      <a:pt x="5975" y="5096"/>
                    </a:lnTo>
                    <a:lnTo>
                      <a:pt x="5992" y="5123"/>
                    </a:lnTo>
                    <a:lnTo>
                      <a:pt x="6033" y="5115"/>
                    </a:lnTo>
                    <a:lnTo>
                      <a:pt x="6080" y="5144"/>
                    </a:lnTo>
                    <a:lnTo>
                      <a:pt x="6141" y="5144"/>
                    </a:lnTo>
                    <a:lnTo>
                      <a:pt x="6173" y="5131"/>
                    </a:lnTo>
                    <a:lnTo>
                      <a:pt x="6203" y="5152"/>
                    </a:lnTo>
                    <a:lnTo>
                      <a:pt x="6216" y="5179"/>
                    </a:lnTo>
                    <a:lnTo>
                      <a:pt x="6247" y="5142"/>
                    </a:lnTo>
                    <a:lnTo>
                      <a:pt x="6286" y="5138"/>
                    </a:lnTo>
                    <a:lnTo>
                      <a:pt x="6317" y="5122"/>
                    </a:lnTo>
                    <a:lnTo>
                      <a:pt x="6347" y="5129"/>
                    </a:lnTo>
                    <a:lnTo>
                      <a:pt x="6395" y="5181"/>
                    </a:lnTo>
                    <a:lnTo>
                      <a:pt x="6426" y="5185"/>
                    </a:lnTo>
                    <a:lnTo>
                      <a:pt x="6472" y="5211"/>
                    </a:lnTo>
                    <a:lnTo>
                      <a:pt x="6543" y="5199"/>
                    </a:lnTo>
                    <a:lnTo>
                      <a:pt x="6567" y="5167"/>
                    </a:lnTo>
                    <a:lnTo>
                      <a:pt x="6537" y="5187"/>
                    </a:lnTo>
                    <a:lnTo>
                      <a:pt x="6468" y="5181"/>
                    </a:lnTo>
                    <a:lnTo>
                      <a:pt x="6459" y="5147"/>
                    </a:lnTo>
                    <a:lnTo>
                      <a:pt x="6437" y="5139"/>
                    </a:lnTo>
                    <a:lnTo>
                      <a:pt x="6417" y="5089"/>
                    </a:lnTo>
                    <a:lnTo>
                      <a:pt x="6360" y="5089"/>
                    </a:lnTo>
                    <a:lnTo>
                      <a:pt x="6352" y="5062"/>
                    </a:lnTo>
                    <a:lnTo>
                      <a:pt x="6337" y="5059"/>
                    </a:lnTo>
                    <a:lnTo>
                      <a:pt x="6316" y="5083"/>
                    </a:lnTo>
                    <a:lnTo>
                      <a:pt x="6232" y="5076"/>
                    </a:lnTo>
                    <a:lnTo>
                      <a:pt x="6200" y="5051"/>
                    </a:lnTo>
                    <a:lnTo>
                      <a:pt x="6143" y="5047"/>
                    </a:lnTo>
                    <a:lnTo>
                      <a:pt x="6083" y="4994"/>
                    </a:lnTo>
                    <a:lnTo>
                      <a:pt x="6071" y="4952"/>
                    </a:lnTo>
                    <a:lnTo>
                      <a:pt x="6050" y="4949"/>
                    </a:lnTo>
                    <a:lnTo>
                      <a:pt x="5998" y="4872"/>
                    </a:lnTo>
                    <a:lnTo>
                      <a:pt x="6023" y="4863"/>
                    </a:lnTo>
                    <a:lnTo>
                      <a:pt x="6038" y="4843"/>
                    </a:lnTo>
                    <a:lnTo>
                      <a:pt x="6086" y="4808"/>
                    </a:lnTo>
                    <a:lnTo>
                      <a:pt x="6112" y="4808"/>
                    </a:lnTo>
                    <a:lnTo>
                      <a:pt x="6158" y="4863"/>
                    </a:lnTo>
                    <a:lnTo>
                      <a:pt x="6236" y="4894"/>
                    </a:lnTo>
                    <a:lnTo>
                      <a:pt x="6285" y="4884"/>
                    </a:lnTo>
                    <a:lnTo>
                      <a:pt x="6322" y="4816"/>
                    </a:lnTo>
                    <a:lnTo>
                      <a:pt x="6291" y="4754"/>
                    </a:lnTo>
                    <a:lnTo>
                      <a:pt x="6227" y="4738"/>
                    </a:lnTo>
                    <a:lnTo>
                      <a:pt x="6171" y="4774"/>
                    </a:lnTo>
                    <a:lnTo>
                      <a:pt x="6148" y="4750"/>
                    </a:lnTo>
                    <a:lnTo>
                      <a:pt x="6157" y="4729"/>
                    </a:lnTo>
                    <a:lnTo>
                      <a:pt x="6175" y="4741"/>
                    </a:lnTo>
                    <a:lnTo>
                      <a:pt x="6193" y="4728"/>
                    </a:lnTo>
                    <a:lnTo>
                      <a:pt x="6197" y="4689"/>
                    </a:lnTo>
                    <a:lnTo>
                      <a:pt x="6238" y="4624"/>
                    </a:lnTo>
                    <a:lnTo>
                      <a:pt x="6277" y="4600"/>
                    </a:lnTo>
                    <a:lnTo>
                      <a:pt x="6311" y="4617"/>
                    </a:lnTo>
                    <a:lnTo>
                      <a:pt x="6431" y="4614"/>
                    </a:lnTo>
                    <a:lnTo>
                      <a:pt x="6472" y="4658"/>
                    </a:lnTo>
                    <a:lnTo>
                      <a:pt x="6515" y="4687"/>
                    </a:lnTo>
                    <a:lnTo>
                      <a:pt x="6614" y="4698"/>
                    </a:lnTo>
                    <a:lnTo>
                      <a:pt x="6622" y="4732"/>
                    </a:lnTo>
                    <a:lnTo>
                      <a:pt x="6661" y="4753"/>
                    </a:lnTo>
                    <a:lnTo>
                      <a:pt x="6732" y="4825"/>
                    </a:lnTo>
                    <a:lnTo>
                      <a:pt x="6781" y="4828"/>
                    </a:lnTo>
                    <a:lnTo>
                      <a:pt x="6871" y="4814"/>
                    </a:lnTo>
                    <a:lnTo>
                      <a:pt x="6944" y="4771"/>
                    </a:lnTo>
                    <a:lnTo>
                      <a:pt x="6970" y="4797"/>
                    </a:lnTo>
                    <a:lnTo>
                      <a:pt x="6984" y="4793"/>
                    </a:lnTo>
                    <a:lnTo>
                      <a:pt x="7024" y="4797"/>
                    </a:lnTo>
                    <a:lnTo>
                      <a:pt x="7015" y="4857"/>
                    </a:lnTo>
                    <a:lnTo>
                      <a:pt x="7021" y="4891"/>
                    </a:lnTo>
                    <a:lnTo>
                      <a:pt x="7020" y="4917"/>
                    </a:lnTo>
                    <a:lnTo>
                      <a:pt x="6970" y="4947"/>
                    </a:lnTo>
                    <a:lnTo>
                      <a:pt x="6969" y="4992"/>
                    </a:lnTo>
                    <a:lnTo>
                      <a:pt x="6991" y="5031"/>
                    </a:lnTo>
                    <a:lnTo>
                      <a:pt x="6992" y="5088"/>
                    </a:lnTo>
                    <a:lnTo>
                      <a:pt x="7048" y="5132"/>
                    </a:lnTo>
                    <a:lnTo>
                      <a:pt x="7051" y="5171"/>
                    </a:lnTo>
                    <a:lnTo>
                      <a:pt x="7029" y="5201"/>
                    </a:lnTo>
                    <a:lnTo>
                      <a:pt x="7044" y="5308"/>
                    </a:lnTo>
                    <a:lnTo>
                      <a:pt x="7066" y="5306"/>
                    </a:lnTo>
                    <a:lnTo>
                      <a:pt x="7076" y="5271"/>
                    </a:lnTo>
                    <a:lnTo>
                      <a:pt x="7066" y="5247"/>
                    </a:lnTo>
                    <a:lnTo>
                      <a:pt x="7086" y="5221"/>
                    </a:lnTo>
                    <a:lnTo>
                      <a:pt x="7081" y="5178"/>
                    </a:lnTo>
                    <a:lnTo>
                      <a:pt x="7108" y="5168"/>
                    </a:lnTo>
                    <a:lnTo>
                      <a:pt x="7126" y="5113"/>
                    </a:lnTo>
                    <a:lnTo>
                      <a:pt x="7154" y="5133"/>
                    </a:lnTo>
                    <a:lnTo>
                      <a:pt x="7175" y="5193"/>
                    </a:lnTo>
                    <a:lnTo>
                      <a:pt x="7180" y="5273"/>
                    </a:lnTo>
                    <a:lnTo>
                      <a:pt x="7189" y="5301"/>
                    </a:lnTo>
                    <a:lnTo>
                      <a:pt x="7165" y="5316"/>
                    </a:lnTo>
                    <a:lnTo>
                      <a:pt x="7165" y="5356"/>
                    </a:lnTo>
                    <a:lnTo>
                      <a:pt x="7150" y="5368"/>
                    </a:lnTo>
                    <a:lnTo>
                      <a:pt x="7212" y="5409"/>
                    </a:lnTo>
                    <a:lnTo>
                      <a:pt x="7267" y="5406"/>
                    </a:lnTo>
                    <a:lnTo>
                      <a:pt x="7319" y="5420"/>
                    </a:lnTo>
                    <a:lnTo>
                      <a:pt x="7352" y="5463"/>
                    </a:lnTo>
                    <a:lnTo>
                      <a:pt x="7349" y="5500"/>
                    </a:lnTo>
                    <a:lnTo>
                      <a:pt x="7387" y="5528"/>
                    </a:lnTo>
                    <a:lnTo>
                      <a:pt x="7457" y="5530"/>
                    </a:lnTo>
                    <a:lnTo>
                      <a:pt x="7525" y="5601"/>
                    </a:lnTo>
                    <a:lnTo>
                      <a:pt x="7519" y="5576"/>
                    </a:lnTo>
                    <a:lnTo>
                      <a:pt x="7520" y="5528"/>
                    </a:lnTo>
                    <a:lnTo>
                      <a:pt x="7572" y="5473"/>
                    </a:lnTo>
                    <a:lnTo>
                      <a:pt x="7609" y="5472"/>
                    </a:lnTo>
                    <a:lnTo>
                      <a:pt x="7683" y="5531"/>
                    </a:lnTo>
                    <a:lnTo>
                      <a:pt x="7735" y="5531"/>
                    </a:lnTo>
                    <a:lnTo>
                      <a:pt x="7762" y="5565"/>
                    </a:lnTo>
                    <a:lnTo>
                      <a:pt x="7779" y="5627"/>
                    </a:lnTo>
                    <a:lnTo>
                      <a:pt x="7772" y="5560"/>
                    </a:lnTo>
                    <a:lnTo>
                      <a:pt x="7751" y="5515"/>
                    </a:lnTo>
                    <a:lnTo>
                      <a:pt x="7719" y="5513"/>
                    </a:lnTo>
                    <a:lnTo>
                      <a:pt x="7673" y="5497"/>
                    </a:lnTo>
                    <a:lnTo>
                      <a:pt x="7608" y="5454"/>
                    </a:lnTo>
                    <a:lnTo>
                      <a:pt x="7553" y="5465"/>
                    </a:lnTo>
                    <a:lnTo>
                      <a:pt x="7497" y="5508"/>
                    </a:lnTo>
                    <a:lnTo>
                      <a:pt x="7470" y="5500"/>
                    </a:lnTo>
                    <a:lnTo>
                      <a:pt x="7464" y="5506"/>
                    </a:lnTo>
                    <a:lnTo>
                      <a:pt x="7405" y="5481"/>
                    </a:lnTo>
                    <a:lnTo>
                      <a:pt x="7342" y="5413"/>
                    </a:lnTo>
                    <a:lnTo>
                      <a:pt x="7308" y="5388"/>
                    </a:lnTo>
                    <a:lnTo>
                      <a:pt x="7250" y="5383"/>
                    </a:lnTo>
                    <a:lnTo>
                      <a:pt x="7218" y="5332"/>
                    </a:lnTo>
                    <a:lnTo>
                      <a:pt x="7244" y="5343"/>
                    </a:lnTo>
                    <a:lnTo>
                      <a:pt x="7265" y="5339"/>
                    </a:lnTo>
                    <a:lnTo>
                      <a:pt x="7304" y="5264"/>
                    </a:lnTo>
                    <a:lnTo>
                      <a:pt x="7291" y="5229"/>
                    </a:lnTo>
                    <a:lnTo>
                      <a:pt x="7244" y="5187"/>
                    </a:lnTo>
                    <a:lnTo>
                      <a:pt x="7224" y="5111"/>
                    </a:lnTo>
                    <a:lnTo>
                      <a:pt x="7169" y="5032"/>
                    </a:lnTo>
                    <a:lnTo>
                      <a:pt x="7135" y="5009"/>
                    </a:lnTo>
                    <a:lnTo>
                      <a:pt x="7098" y="4962"/>
                    </a:lnTo>
                    <a:lnTo>
                      <a:pt x="7108" y="4922"/>
                    </a:lnTo>
                    <a:lnTo>
                      <a:pt x="7095" y="4886"/>
                    </a:lnTo>
                    <a:lnTo>
                      <a:pt x="7086" y="4798"/>
                    </a:lnTo>
                    <a:lnTo>
                      <a:pt x="7051" y="4757"/>
                    </a:lnTo>
                    <a:lnTo>
                      <a:pt x="7029" y="4757"/>
                    </a:lnTo>
                    <a:lnTo>
                      <a:pt x="6969" y="4718"/>
                    </a:lnTo>
                    <a:lnTo>
                      <a:pt x="6880" y="4715"/>
                    </a:lnTo>
                    <a:lnTo>
                      <a:pt x="6852" y="4667"/>
                    </a:lnTo>
                    <a:lnTo>
                      <a:pt x="6800" y="4640"/>
                    </a:lnTo>
                    <a:lnTo>
                      <a:pt x="6801" y="4596"/>
                    </a:lnTo>
                    <a:lnTo>
                      <a:pt x="6786" y="4568"/>
                    </a:lnTo>
                    <a:lnTo>
                      <a:pt x="6786" y="4542"/>
                    </a:lnTo>
                    <a:lnTo>
                      <a:pt x="6745" y="4568"/>
                    </a:lnTo>
                    <a:lnTo>
                      <a:pt x="6627" y="4562"/>
                    </a:lnTo>
                    <a:lnTo>
                      <a:pt x="6587" y="4566"/>
                    </a:lnTo>
                    <a:lnTo>
                      <a:pt x="6537" y="4534"/>
                    </a:lnTo>
                    <a:lnTo>
                      <a:pt x="6531" y="4487"/>
                    </a:lnTo>
                    <a:lnTo>
                      <a:pt x="6516" y="4487"/>
                    </a:lnTo>
                    <a:lnTo>
                      <a:pt x="6501" y="4459"/>
                    </a:lnTo>
                    <a:lnTo>
                      <a:pt x="6506" y="4398"/>
                    </a:lnTo>
                    <a:lnTo>
                      <a:pt x="6461" y="4320"/>
                    </a:lnTo>
                    <a:lnTo>
                      <a:pt x="6401" y="4284"/>
                    </a:lnTo>
                    <a:lnTo>
                      <a:pt x="6414" y="4258"/>
                    </a:lnTo>
                    <a:lnTo>
                      <a:pt x="6406" y="4238"/>
                    </a:lnTo>
                    <a:lnTo>
                      <a:pt x="6378" y="4236"/>
                    </a:lnTo>
                    <a:lnTo>
                      <a:pt x="6358" y="4214"/>
                    </a:lnTo>
                    <a:lnTo>
                      <a:pt x="6368" y="4179"/>
                    </a:lnTo>
                    <a:lnTo>
                      <a:pt x="6370" y="4141"/>
                    </a:lnTo>
                    <a:lnTo>
                      <a:pt x="6330" y="4110"/>
                    </a:lnTo>
                    <a:lnTo>
                      <a:pt x="6356" y="4090"/>
                    </a:lnTo>
                    <a:lnTo>
                      <a:pt x="6403" y="4089"/>
                    </a:lnTo>
                    <a:lnTo>
                      <a:pt x="6446" y="4045"/>
                    </a:lnTo>
                    <a:lnTo>
                      <a:pt x="6487" y="4045"/>
                    </a:lnTo>
                    <a:lnTo>
                      <a:pt x="6581" y="4025"/>
                    </a:lnTo>
                    <a:lnTo>
                      <a:pt x="6711" y="3977"/>
                    </a:lnTo>
                    <a:lnTo>
                      <a:pt x="6760" y="3934"/>
                    </a:lnTo>
                    <a:lnTo>
                      <a:pt x="6801" y="3925"/>
                    </a:lnTo>
                    <a:lnTo>
                      <a:pt x="6835" y="3938"/>
                    </a:lnTo>
                    <a:lnTo>
                      <a:pt x="6877" y="3921"/>
                    </a:lnTo>
                    <a:lnTo>
                      <a:pt x="6895" y="3880"/>
                    </a:lnTo>
                    <a:lnTo>
                      <a:pt x="6957" y="3856"/>
                    </a:lnTo>
                    <a:lnTo>
                      <a:pt x="7076" y="3806"/>
                    </a:lnTo>
                    <a:lnTo>
                      <a:pt x="7088" y="3820"/>
                    </a:lnTo>
                    <a:lnTo>
                      <a:pt x="7069" y="3856"/>
                    </a:lnTo>
                    <a:lnTo>
                      <a:pt x="7073" y="3882"/>
                    </a:lnTo>
                    <a:lnTo>
                      <a:pt x="7046" y="3900"/>
                    </a:lnTo>
                    <a:lnTo>
                      <a:pt x="7014" y="3970"/>
                    </a:lnTo>
                    <a:lnTo>
                      <a:pt x="7015" y="4008"/>
                    </a:lnTo>
                    <a:lnTo>
                      <a:pt x="7086" y="4065"/>
                    </a:lnTo>
                    <a:lnTo>
                      <a:pt x="7150" y="4064"/>
                    </a:lnTo>
                    <a:lnTo>
                      <a:pt x="7113" y="4046"/>
                    </a:lnTo>
                    <a:lnTo>
                      <a:pt x="7053" y="3988"/>
                    </a:lnTo>
                    <a:lnTo>
                      <a:pt x="7051" y="3964"/>
                    </a:lnTo>
                    <a:lnTo>
                      <a:pt x="7079" y="3926"/>
                    </a:lnTo>
                    <a:lnTo>
                      <a:pt x="7148" y="3885"/>
                    </a:lnTo>
                    <a:lnTo>
                      <a:pt x="7172" y="3823"/>
                    </a:lnTo>
                    <a:lnTo>
                      <a:pt x="7148" y="3774"/>
                    </a:lnTo>
                    <a:lnTo>
                      <a:pt x="7106" y="3774"/>
                    </a:lnTo>
                    <a:lnTo>
                      <a:pt x="7056" y="3740"/>
                    </a:lnTo>
                    <a:lnTo>
                      <a:pt x="7068" y="3710"/>
                    </a:lnTo>
                    <a:lnTo>
                      <a:pt x="7014" y="3707"/>
                    </a:lnTo>
                    <a:lnTo>
                      <a:pt x="6998" y="3729"/>
                    </a:lnTo>
                    <a:lnTo>
                      <a:pt x="6976" y="3711"/>
                    </a:lnTo>
                    <a:lnTo>
                      <a:pt x="6960" y="3665"/>
                    </a:lnTo>
                    <a:lnTo>
                      <a:pt x="6903" y="3667"/>
                    </a:lnTo>
                    <a:lnTo>
                      <a:pt x="6875" y="3679"/>
                    </a:lnTo>
                    <a:lnTo>
                      <a:pt x="6835" y="3631"/>
                    </a:lnTo>
                    <a:lnTo>
                      <a:pt x="6852" y="3620"/>
                    </a:lnTo>
                    <a:lnTo>
                      <a:pt x="6858" y="3592"/>
                    </a:lnTo>
                    <a:lnTo>
                      <a:pt x="6877" y="3582"/>
                    </a:lnTo>
                    <a:lnTo>
                      <a:pt x="6909" y="3612"/>
                    </a:lnTo>
                    <a:lnTo>
                      <a:pt x="6950" y="3611"/>
                    </a:lnTo>
                    <a:lnTo>
                      <a:pt x="6985" y="3592"/>
                    </a:lnTo>
                    <a:lnTo>
                      <a:pt x="6973" y="3571"/>
                    </a:lnTo>
                    <a:lnTo>
                      <a:pt x="6955" y="3581"/>
                    </a:lnTo>
                    <a:lnTo>
                      <a:pt x="6922" y="3590"/>
                    </a:lnTo>
                    <a:lnTo>
                      <a:pt x="6889" y="3564"/>
                    </a:lnTo>
                    <a:lnTo>
                      <a:pt x="6882" y="3531"/>
                    </a:lnTo>
                    <a:lnTo>
                      <a:pt x="6844" y="3526"/>
                    </a:lnTo>
                    <a:lnTo>
                      <a:pt x="6789" y="3510"/>
                    </a:lnTo>
                    <a:lnTo>
                      <a:pt x="6755" y="3525"/>
                    </a:lnTo>
                    <a:lnTo>
                      <a:pt x="6734" y="3490"/>
                    </a:lnTo>
                    <a:lnTo>
                      <a:pt x="6752" y="3468"/>
                    </a:lnTo>
                    <a:lnTo>
                      <a:pt x="6750" y="3437"/>
                    </a:lnTo>
                    <a:lnTo>
                      <a:pt x="6729" y="3416"/>
                    </a:lnTo>
                    <a:lnTo>
                      <a:pt x="6736" y="3404"/>
                    </a:lnTo>
                    <a:lnTo>
                      <a:pt x="6760" y="3409"/>
                    </a:lnTo>
                    <a:lnTo>
                      <a:pt x="6796" y="3459"/>
                    </a:lnTo>
                    <a:lnTo>
                      <a:pt x="6828" y="3450"/>
                    </a:lnTo>
                    <a:lnTo>
                      <a:pt x="6865" y="3503"/>
                    </a:lnTo>
                    <a:lnTo>
                      <a:pt x="6870" y="3471"/>
                    </a:lnTo>
                    <a:lnTo>
                      <a:pt x="6864" y="3446"/>
                    </a:lnTo>
                    <a:lnTo>
                      <a:pt x="6895" y="3424"/>
                    </a:lnTo>
                    <a:lnTo>
                      <a:pt x="6901" y="3356"/>
                    </a:lnTo>
                    <a:lnTo>
                      <a:pt x="6875" y="3335"/>
                    </a:lnTo>
                    <a:lnTo>
                      <a:pt x="6884" y="3322"/>
                    </a:lnTo>
                    <a:lnTo>
                      <a:pt x="6919" y="3328"/>
                    </a:lnTo>
                    <a:lnTo>
                      <a:pt x="6936" y="3302"/>
                    </a:lnTo>
                    <a:lnTo>
                      <a:pt x="6856" y="3283"/>
                    </a:lnTo>
                    <a:lnTo>
                      <a:pt x="6840" y="3306"/>
                    </a:lnTo>
                    <a:lnTo>
                      <a:pt x="6814" y="3305"/>
                    </a:lnTo>
                    <a:lnTo>
                      <a:pt x="6815" y="3271"/>
                    </a:lnTo>
                    <a:lnTo>
                      <a:pt x="6847" y="3245"/>
                    </a:lnTo>
                    <a:lnTo>
                      <a:pt x="6905" y="3242"/>
                    </a:lnTo>
                    <a:lnTo>
                      <a:pt x="6948" y="3227"/>
                    </a:lnTo>
                    <a:lnTo>
                      <a:pt x="6943" y="3196"/>
                    </a:lnTo>
                    <a:lnTo>
                      <a:pt x="6976" y="3159"/>
                    </a:lnTo>
                    <a:lnTo>
                      <a:pt x="6976" y="3126"/>
                    </a:lnTo>
                    <a:lnTo>
                      <a:pt x="6989" y="3113"/>
                    </a:lnTo>
                    <a:lnTo>
                      <a:pt x="6983" y="3097"/>
                    </a:lnTo>
                    <a:lnTo>
                      <a:pt x="7015" y="3050"/>
                    </a:lnTo>
                    <a:lnTo>
                      <a:pt x="7029" y="3050"/>
                    </a:lnTo>
                    <a:lnTo>
                      <a:pt x="7044" y="3073"/>
                    </a:lnTo>
                    <a:lnTo>
                      <a:pt x="7061" y="3065"/>
                    </a:lnTo>
                    <a:lnTo>
                      <a:pt x="7073" y="3033"/>
                    </a:lnTo>
                    <a:lnTo>
                      <a:pt x="7086" y="3032"/>
                    </a:lnTo>
                    <a:lnTo>
                      <a:pt x="7066" y="3002"/>
                    </a:lnTo>
                    <a:lnTo>
                      <a:pt x="7079" y="2982"/>
                    </a:lnTo>
                    <a:lnTo>
                      <a:pt x="7123" y="2968"/>
                    </a:lnTo>
                    <a:lnTo>
                      <a:pt x="7143" y="2960"/>
                    </a:lnTo>
                    <a:lnTo>
                      <a:pt x="7151" y="2928"/>
                    </a:lnTo>
                    <a:lnTo>
                      <a:pt x="7169" y="2925"/>
                    </a:lnTo>
                    <a:lnTo>
                      <a:pt x="7200" y="2937"/>
                    </a:lnTo>
                    <a:lnTo>
                      <a:pt x="7259" y="2925"/>
                    </a:lnTo>
                    <a:lnTo>
                      <a:pt x="7245" y="2903"/>
                    </a:lnTo>
                    <a:lnTo>
                      <a:pt x="7251" y="2877"/>
                    </a:lnTo>
                    <a:lnTo>
                      <a:pt x="7326" y="2865"/>
                    </a:lnTo>
                    <a:lnTo>
                      <a:pt x="7368" y="2841"/>
                    </a:lnTo>
                    <a:lnTo>
                      <a:pt x="7384" y="2804"/>
                    </a:lnTo>
                    <a:lnTo>
                      <a:pt x="7480" y="2764"/>
                    </a:lnTo>
                    <a:lnTo>
                      <a:pt x="7488" y="2731"/>
                    </a:lnTo>
                    <a:lnTo>
                      <a:pt x="7467" y="2725"/>
                    </a:lnTo>
                    <a:lnTo>
                      <a:pt x="7409" y="2761"/>
                    </a:lnTo>
                    <a:lnTo>
                      <a:pt x="7389" y="2742"/>
                    </a:lnTo>
                    <a:lnTo>
                      <a:pt x="7350" y="2781"/>
                    </a:lnTo>
                    <a:lnTo>
                      <a:pt x="7330" y="2760"/>
                    </a:lnTo>
                    <a:lnTo>
                      <a:pt x="7331" y="2685"/>
                    </a:lnTo>
                    <a:lnTo>
                      <a:pt x="7350" y="2672"/>
                    </a:lnTo>
                    <a:lnTo>
                      <a:pt x="7365" y="2641"/>
                    </a:lnTo>
                    <a:lnTo>
                      <a:pt x="7378" y="2646"/>
                    </a:lnTo>
                    <a:lnTo>
                      <a:pt x="7383" y="2663"/>
                    </a:lnTo>
                    <a:lnTo>
                      <a:pt x="7394" y="2669"/>
                    </a:lnTo>
                    <a:lnTo>
                      <a:pt x="7420" y="2643"/>
                    </a:lnTo>
                    <a:lnTo>
                      <a:pt x="7382" y="2607"/>
                    </a:lnTo>
                    <a:lnTo>
                      <a:pt x="7425" y="2601"/>
                    </a:lnTo>
                    <a:lnTo>
                      <a:pt x="7455" y="2621"/>
                    </a:lnTo>
                    <a:lnTo>
                      <a:pt x="7485" y="2627"/>
                    </a:lnTo>
                    <a:lnTo>
                      <a:pt x="7534" y="2591"/>
                    </a:lnTo>
                    <a:lnTo>
                      <a:pt x="7568" y="2602"/>
                    </a:lnTo>
                    <a:lnTo>
                      <a:pt x="7659" y="2569"/>
                    </a:lnTo>
                    <a:lnTo>
                      <a:pt x="7697" y="2576"/>
                    </a:lnTo>
                    <a:lnTo>
                      <a:pt x="7710" y="2603"/>
                    </a:lnTo>
                    <a:lnTo>
                      <a:pt x="7675" y="2683"/>
                    </a:lnTo>
                    <a:lnTo>
                      <a:pt x="7675" y="2704"/>
                    </a:lnTo>
                    <a:lnTo>
                      <a:pt x="7712" y="2731"/>
                    </a:lnTo>
                    <a:lnTo>
                      <a:pt x="7724" y="2681"/>
                    </a:lnTo>
                    <a:lnTo>
                      <a:pt x="7756" y="2629"/>
                    </a:lnTo>
                    <a:lnTo>
                      <a:pt x="7748" y="2597"/>
                    </a:lnTo>
                    <a:lnTo>
                      <a:pt x="7756" y="2583"/>
                    </a:lnTo>
                    <a:lnTo>
                      <a:pt x="7783" y="2615"/>
                    </a:lnTo>
                    <a:lnTo>
                      <a:pt x="7789" y="2668"/>
                    </a:lnTo>
                    <a:lnTo>
                      <a:pt x="7818" y="2668"/>
                    </a:lnTo>
                    <a:lnTo>
                      <a:pt x="7831" y="2631"/>
                    </a:lnTo>
                    <a:lnTo>
                      <a:pt x="7818" y="2594"/>
                    </a:lnTo>
                    <a:lnTo>
                      <a:pt x="7842" y="2574"/>
                    </a:lnTo>
                    <a:lnTo>
                      <a:pt x="7857" y="2578"/>
                    </a:lnTo>
                    <a:lnTo>
                      <a:pt x="7863" y="2615"/>
                    </a:lnTo>
                    <a:lnTo>
                      <a:pt x="7913" y="2577"/>
                    </a:lnTo>
                    <a:lnTo>
                      <a:pt x="7920" y="2557"/>
                    </a:lnTo>
                    <a:lnTo>
                      <a:pt x="7897" y="2528"/>
                    </a:lnTo>
                    <a:lnTo>
                      <a:pt x="7934" y="2529"/>
                    </a:lnTo>
                    <a:lnTo>
                      <a:pt x="7953" y="2509"/>
                    </a:lnTo>
                    <a:lnTo>
                      <a:pt x="7917" y="2496"/>
                    </a:lnTo>
                    <a:lnTo>
                      <a:pt x="7957" y="2458"/>
                    </a:lnTo>
                    <a:lnTo>
                      <a:pt x="8001" y="2456"/>
                    </a:lnTo>
                    <a:lnTo>
                      <a:pt x="8033" y="2437"/>
                    </a:lnTo>
                    <a:lnTo>
                      <a:pt x="8052" y="2444"/>
                    </a:lnTo>
                    <a:lnTo>
                      <a:pt x="8053" y="2466"/>
                    </a:lnTo>
                    <a:lnTo>
                      <a:pt x="8066" y="2475"/>
                    </a:lnTo>
                    <a:lnTo>
                      <a:pt x="8120" y="2479"/>
                    </a:lnTo>
                    <a:lnTo>
                      <a:pt x="8120" y="2528"/>
                    </a:lnTo>
                    <a:lnTo>
                      <a:pt x="8138" y="2549"/>
                    </a:lnTo>
                    <a:lnTo>
                      <a:pt x="8111" y="2628"/>
                    </a:lnTo>
                    <a:lnTo>
                      <a:pt x="8158" y="2604"/>
                    </a:lnTo>
                    <a:lnTo>
                      <a:pt x="8192" y="2533"/>
                    </a:lnTo>
                    <a:lnTo>
                      <a:pt x="8153" y="2463"/>
                    </a:lnTo>
                    <a:lnTo>
                      <a:pt x="8109" y="2437"/>
                    </a:lnTo>
                    <a:lnTo>
                      <a:pt x="8077" y="2391"/>
                    </a:lnTo>
                    <a:lnTo>
                      <a:pt x="8041" y="2414"/>
                    </a:lnTo>
                    <a:lnTo>
                      <a:pt x="8020" y="2399"/>
                    </a:lnTo>
                    <a:lnTo>
                      <a:pt x="7979" y="2407"/>
                    </a:lnTo>
                    <a:lnTo>
                      <a:pt x="7972" y="2378"/>
                    </a:lnTo>
                    <a:lnTo>
                      <a:pt x="7937" y="2367"/>
                    </a:lnTo>
                    <a:lnTo>
                      <a:pt x="7931" y="2353"/>
                    </a:lnTo>
                    <a:lnTo>
                      <a:pt x="7954" y="2327"/>
                    </a:lnTo>
                    <a:lnTo>
                      <a:pt x="8024" y="2328"/>
                    </a:lnTo>
                    <a:lnTo>
                      <a:pt x="8048" y="2302"/>
                    </a:lnTo>
                    <a:lnTo>
                      <a:pt x="8079" y="2302"/>
                    </a:lnTo>
                    <a:lnTo>
                      <a:pt x="8113" y="2309"/>
                    </a:lnTo>
                    <a:lnTo>
                      <a:pt x="8147" y="2295"/>
                    </a:lnTo>
                    <a:lnTo>
                      <a:pt x="8170" y="2311"/>
                    </a:lnTo>
                    <a:lnTo>
                      <a:pt x="8247" y="2278"/>
                    </a:lnTo>
                    <a:lnTo>
                      <a:pt x="8288" y="2299"/>
                    </a:lnTo>
                    <a:lnTo>
                      <a:pt x="8315" y="2295"/>
                    </a:lnTo>
                    <a:lnTo>
                      <a:pt x="8345" y="2302"/>
                    </a:lnTo>
                    <a:lnTo>
                      <a:pt x="8373" y="2281"/>
                    </a:lnTo>
                    <a:lnTo>
                      <a:pt x="8360" y="2260"/>
                    </a:lnTo>
                    <a:lnTo>
                      <a:pt x="8306" y="2257"/>
                    </a:lnTo>
                    <a:lnTo>
                      <a:pt x="8252" y="2234"/>
                    </a:lnTo>
                    <a:lnTo>
                      <a:pt x="8210" y="2252"/>
                    </a:lnTo>
                    <a:lnTo>
                      <a:pt x="8148" y="2246"/>
                    </a:lnTo>
                    <a:lnTo>
                      <a:pt x="8148" y="2220"/>
                    </a:lnTo>
                    <a:lnTo>
                      <a:pt x="8132" y="2179"/>
                    </a:lnTo>
                    <a:lnTo>
                      <a:pt x="8182" y="2147"/>
                    </a:lnTo>
                    <a:lnTo>
                      <a:pt x="8135" y="2135"/>
                    </a:lnTo>
                    <a:lnTo>
                      <a:pt x="8096" y="2085"/>
                    </a:lnTo>
                    <a:lnTo>
                      <a:pt x="8062" y="2088"/>
                    </a:lnTo>
                    <a:lnTo>
                      <a:pt x="8031" y="2047"/>
                    </a:lnTo>
                    <a:lnTo>
                      <a:pt x="8024" y="2005"/>
                    </a:lnTo>
                    <a:lnTo>
                      <a:pt x="8056" y="2005"/>
                    </a:lnTo>
                    <a:lnTo>
                      <a:pt x="8056" y="1965"/>
                    </a:lnTo>
                    <a:lnTo>
                      <a:pt x="8014" y="1928"/>
                    </a:lnTo>
                    <a:lnTo>
                      <a:pt x="8020" y="1769"/>
                    </a:lnTo>
                    <a:lnTo>
                      <a:pt x="8056" y="1726"/>
                    </a:lnTo>
                    <a:lnTo>
                      <a:pt x="8043" y="1685"/>
                    </a:lnTo>
                    <a:lnTo>
                      <a:pt x="8051" y="1629"/>
                    </a:lnTo>
                    <a:lnTo>
                      <a:pt x="8083" y="1596"/>
                    </a:lnTo>
                    <a:lnTo>
                      <a:pt x="8061" y="1561"/>
                    </a:lnTo>
                    <a:lnTo>
                      <a:pt x="8092" y="1552"/>
                    </a:lnTo>
                    <a:lnTo>
                      <a:pt x="8100" y="1524"/>
                    </a:lnTo>
                    <a:lnTo>
                      <a:pt x="8148" y="1482"/>
                    </a:lnTo>
                    <a:lnTo>
                      <a:pt x="8171" y="1484"/>
                    </a:lnTo>
                    <a:lnTo>
                      <a:pt x="8212" y="1531"/>
                    </a:lnTo>
                    <a:lnTo>
                      <a:pt x="8245" y="1499"/>
                    </a:lnTo>
                    <a:lnTo>
                      <a:pt x="8275" y="1498"/>
                    </a:lnTo>
                    <a:lnTo>
                      <a:pt x="8293" y="1546"/>
                    </a:lnTo>
                    <a:lnTo>
                      <a:pt x="8340" y="1555"/>
                    </a:lnTo>
                    <a:lnTo>
                      <a:pt x="8385" y="1516"/>
                    </a:lnTo>
                    <a:lnTo>
                      <a:pt x="8400" y="1521"/>
                    </a:lnTo>
                    <a:lnTo>
                      <a:pt x="8405" y="1570"/>
                    </a:lnTo>
                    <a:lnTo>
                      <a:pt x="8417" y="1585"/>
                    </a:lnTo>
                    <a:lnTo>
                      <a:pt x="8468" y="1599"/>
                    </a:lnTo>
                    <a:lnTo>
                      <a:pt x="8472" y="1613"/>
                    </a:lnTo>
                    <a:lnTo>
                      <a:pt x="8438" y="1634"/>
                    </a:lnTo>
                    <a:lnTo>
                      <a:pt x="8437" y="1649"/>
                    </a:lnTo>
                    <a:lnTo>
                      <a:pt x="8421" y="1679"/>
                    </a:lnTo>
                    <a:lnTo>
                      <a:pt x="8431" y="1715"/>
                    </a:lnTo>
                    <a:lnTo>
                      <a:pt x="8395" y="1771"/>
                    </a:lnTo>
                    <a:lnTo>
                      <a:pt x="8357" y="1779"/>
                    </a:lnTo>
                    <a:lnTo>
                      <a:pt x="8331" y="1824"/>
                    </a:lnTo>
                    <a:lnTo>
                      <a:pt x="8357" y="1832"/>
                    </a:lnTo>
                    <a:lnTo>
                      <a:pt x="8436" y="1800"/>
                    </a:lnTo>
                    <a:lnTo>
                      <a:pt x="8492" y="1718"/>
                    </a:lnTo>
                    <a:lnTo>
                      <a:pt x="8517" y="1723"/>
                    </a:lnTo>
                    <a:lnTo>
                      <a:pt x="8518" y="1748"/>
                    </a:lnTo>
                    <a:lnTo>
                      <a:pt x="8493" y="1783"/>
                    </a:lnTo>
                    <a:lnTo>
                      <a:pt x="8496" y="1808"/>
                    </a:lnTo>
                    <a:lnTo>
                      <a:pt x="8528" y="1808"/>
                    </a:lnTo>
                    <a:lnTo>
                      <a:pt x="8558" y="1762"/>
                    </a:lnTo>
                    <a:lnTo>
                      <a:pt x="8592" y="1744"/>
                    </a:lnTo>
                    <a:lnTo>
                      <a:pt x="8608" y="1759"/>
                    </a:lnTo>
                    <a:lnTo>
                      <a:pt x="8651" y="1755"/>
                    </a:lnTo>
                    <a:lnTo>
                      <a:pt x="8660" y="1716"/>
                    </a:lnTo>
                    <a:lnTo>
                      <a:pt x="8679" y="1714"/>
                    </a:lnTo>
                    <a:lnTo>
                      <a:pt x="8702" y="1729"/>
                    </a:lnTo>
                    <a:lnTo>
                      <a:pt x="8729" y="1714"/>
                    </a:lnTo>
                    <a:lnTo>
                      <a:pt x="8775" y="1759"/>
                    </a:lnTo>
                    <a:lnTo>
                      <a:pt x="8775" y="1793"/>
                    </a:lnTo>
                    <a:lnTo>
                      <a:pt x="8795" y="1845"/>
                    </a:lnTo>
                    <a:lnTo>
                      <a:pt x="8782" y="1865"/>
                    </a:lnTo>
                    <a:lnTo>
                      <a:pt x="8781" y="1898"/>
                    </a:lnTo>
                    <a:lnTo>
                      <a:pt x="8757" y="1947"/>
                    </a:lnTo>
                    <a:lnTo>
                      <a:pt x="8799" y="2015"/>
                    </a:lnTo>
                    <a:lnTo>
                      <a:pt x="8795" y="2054"/>
                    </a:lnTo>
                    <a:lnTo>
                      <a:pt x="8767" y="2065"/>
                    </a:lnTo>
                    <a:lnTo>
                      <a:pt x="8740" y="2088"/>
                    </a:lnTo>
                    <a:lnTo>
                      <a:pt x="8762" y="2093"/>
                    </a:lnTo>
                    <a:lnTo>
                      <a:pt x="8829" y="2078"/>
                    </a:lnTo>
                    <a:lnTo>
                      <a:pt x="8869" y="2038"/>
                    </a:lnTo>
                    <a:lnTo>
                      <a:pt x="8920" y="2035"/>
                    </a:lnTo>
                    <a:lnTo>
                      <a:pt x="8944" y="1987"/>
                    </a:lnTo>
                    <a:lnTo>
                      <a:pt x="8939" y="1926"/>
                    </a:lnTo>
                    <a:lnTo>
                      <a:pt x="8921" y="1879"/>
                    </a:lnTo>
                    <a:lnTo>
                      <a:pt x="8903" y="1883"/>
                    </a:lnTo>
                    <a:lnTo>
                      <a:pt x="8877" y="1872"/>
                    </a:lnTo>
                    <a:lnTo>
                      <a:pt x="8874" y="1837"/>
                    </a:lnTo>
                    <a:lnTo>
                      <a:pt x="8890" y="1825"/>
                    </a:lnTo>
                    <a:lnTo>
                      <a:pt x="8914" y="1825"/>
                    </a:lnTo>
                    <a:lnTo>
                      <a:pt x="8931" y="1837"/>
                    </a:lnTo>
                    <a:lnTo>
                      <a:pt x="8953" y="1829"/>
                    </a:lnTo>
                    <a:lnTo>
                      <a:pt x="9012" y="1814"/>
                    </a:lnTo>
                    <a:lnTo>
                      <a:pt x="9054" y="1769"/>
                    </a:lnTo>
                    <a:lnTo>
                      <a:pt x="9079" y="1775"/>
                    </a:lnTo>
                    <a:lnTo>
                      <a:pt x="9125" y="1775"/>
                    </a:lnTo>
                    <a:lnTo>
                      <a:pt x="9137" y="1741"/>
                    </a:lnTo>
                    <a:lnTo>
                      <a:pt x="9169" y="1712"/>
                    </a:lnTo>
                    <a:lnTo>
                      <a:pt x="9180" y="1720"/>
                    </a:lnTo>
                    <a:lnTo>
                      <a:pt x="9207" y="1694"/>
                    </a:lnTo>
                    <a:lnTo>
                      <a:pt x="9242" y="1686"/>
                    </a:lnTo>
                    <a:lnTo>
                      <a:pt x="9256" y="1700"/>
                    </a:lnTo>
                    <a:lnTo>
                      <a:pt x="9291" y="1691"/>
                    </a:lnTo>
                    <a:lnTo>
                      <a:pt x="9298" y="1713"/>
                    </a:lnTo>
                    <a:lnTo>
                      <a:pt x="9286" y="1730"/>
                    </a:lnTo>
                    <a:lnTo>
                      <a:pt x="9292" y="1759"/>
                    </a:lnTo>
                    <a:lnTo>
                      <a:pt x="9368" y="1753"/>
                    </a:lnTo>
                    <a:lnTo>
                      <a:pt x="9377" y="1763"/>
                    </a:lnTo>
                    <a:lnTo>
                      <a:pt x="9412" y="1776"/>
                    </a:lnTo>
                    <a:lnTo>
                      <a:pt x="9540" y="1850"/>
                    </a:lnTo>
                    <a:lnTo>
                      <a:pt x="9569" y="1856"/>
                    </a:lnTo>
                    <a:lnTo>
                      <a:pt x="9588" y="1892"/>
                    </a:lnTo>
                    <a:lnTo>
                      <a:pt x="9586" y="1918"/>
                    </a:lnTo>
                    <a:lnTo>
                      <a:pt x="9646" y="1986"/>
                    </a:lnTo>
                    <a:lnTo>
                      <a:pt x="9660" y="1979"/>
                    </a:lnTo>
                    <a:lnTo>
                      <a:pt x="9661" y="1953"/>
                    </a:lnTo>
                    <a:lnTo>
                      <a:pt x="9681" y="1941"/>
                    </a:lnTo>
                    <a:lnTo>
                      <a:pt x="9686" y="1923"/>
                    </a:lnTo>
                    <a:lnTo>
                      <a:pt x="9664" y="1907"/>
                    </a:lnTo>
                    <a:lnTo>
                      <a:pt x="9634" y="1905"/>
                    </a:lnTo>
                    <a:lnTo>
                      <a:pt x="9633" y="1873"/>
                    </a:lnTo>
                    <a:lnTo>
                      <a:pt x="9660" y="1854"/>
                    </a:lnTo>
                    <a:lnTo>
                      <a:pt x="9684" y="1854"/>
                    </a:lnTo>
                    <a:lnTo>
                      <a:pt x="9701" y="1882"/>
                    </a:lnTo>
                    <a:lnTo>
                      <a:pt x="9727" y="1904"/>
                    </a:lnTo>
                    <a:lnTo>
                      <a:pt x="9727" y="1933"/>
                    </a:lnTo>
                    <a:lnTo>
                      <a:pt x="9776" y="1978"/>
                    </a:lnTo>
                    <a:lnTo>
                      <a:pt x="9784" y="2015"/>
                    </a:lnTo>
                    <a:lnTo>
                      <a:pt x="9806" y="2025"/>
                    </a:lnTo>
                    <a:lnTo>
                      <a:pt x="9825" y="2014"/>
                    </a:lnTo>
                    <a:lnTo>
                      <a:pt x="9838" y="2011"/>
                    </a:lnTo>
                    <a:lnTo>
                      <a:pt x="9861" y="2025"/>
                    </a:lnTo>
                    <a:lnTo>
                      <a:pt x="9883" y="2058"/>
                    </a:lnTo>
                    <a:lnTo>
                      <a:pt x="9886" y="2090"/>
                    </a:lnTo>
                    <a:lnTo>
                      <a:pt x="9914" y="2126"/>
                    </a:lnTo>
                    <a:lnTo>
                      <a:pt x="9911" y="2153"/>
                    </a:lnTo>
                    <a:lnTo>
                      <a:pt x="9898" y="2151"/>
                    </a:lnTo>
                    <a:lnTo>
                      <a:pt x="9894" y="2131"/>
                    </a:lnTo>
                    <a:lnTo>
                      <a:pt x="9879" y="2112"/>
                    </a:lnTo>
                    <a:lnTo>
                      <a:pt x="9866" y="2113"/>
                    </a:lnTo>
                    <a:lnTo>
                      <a:pt x="9850" y="2130"/>
                    </a:lnTo>
                    <a:lnTo>
                      <a:pt x="9824" y="2106"/>
                    </a:lnTo>
                    <a:lnTo>
                      <a:pt x="9765" y="2082"/>
                    </a:lnTo>
                    <a:lnTo>
                      <a:pt x="9719" y="2085"/>
                    </a:lnTo>
                    <a:lnTo>
                      <a:pt x="9712" y="2095"/>
                    </a:lnTo>
                    <a:lnTo>
                      <a:pt x="9735" y="2126"/>
                    </a:lnTo>
                    <a:lnTo>
                      <a:pt x="9780" y="2131"/>
                    </a:lnTo>
                    <a:lnTo>
                      <a:pt x="9796" y="2143"/>
                    </a:lnTo>
                    <a:lnTo>
                      <a:pt x="9789" y="2153"/>
                    </a:lnTo>
                    <a:lnTo>
                      <a:pt x="9809" y="2193"/>
                    </a:lnTo>
                    <a:lnTo>
                      <a:pt x="9828" y="2206"/>
                    </a:lnTo>
                    <a:lnTo>
                      <a:pt x="9842" y="2194"/>
                    </a:lnTo>
                    <a:lnTo>
                      <a:pt x="9861" y="2156"/>
                    </a:lnTo>
                    <a:lnTo>
                      <a:pt x="9871" y="2156"/>
                    </a:lnTo>
                    <a:lnTo>
                      <a:pt x="9887" y="2182"/>
                    </a:lnTo>
                    <a:lnTo>
                      <a:pt x="9911" y="2196"/>
                    </a:lnTo>
                    <a:lnTo>
                      <a:pt x="9929" y="2186"/>
                    </a:lnTo>
                    <a:lnTo>
                      <a:pt x="9948" y="2192"/>
                    </a:lnTo>
                    <a:lnTo>
                      <a:pt x="9956" y="2216"/>
                    </a:lnTo>
                    <a:lnTo>
                      <a:pt x="9946" y="2234"/>
                    </a:lnTo>
                    <a:lnTo>
                      <a:pt x="9977" y="2288"/>
                    </a:lnTo>
                    <a:lnTo>
                      <a:pt x="9988" y="2347"/>
                    </a:lnTo>
                    <a:lnTo>
                      <a:pt x="9987" y="2413"/>
                    </a:lnTo>
                    <a:lnTo>
                      <a:pt x="9963" y="2467"/>
                    </a:lnTo>
                    <a:lnTo>
                      <a:pt x="9949" y="2473"/>
                    </a:lnTo>
                    <a:lnTo>
                      <a:pt x="9935" y="2500"/>
                    </a:lnTo>
                    <a:lnTo>
                      <a:pt x="9944" y="2532"/>
                    </a:lnTo>
                    <a:lnTo>
                      <a:pt x="9918" y="2575"/>
                    </a:lnTo>
                    <a:lnTo>
                      <a:pt x="9920" y="2592"/>
                    </a:lnTo>
                    <a:lnTo>
                      <a:pt x="9942" y="2614"/>
                    </a:lnTo>
                    <a:lnTo>
                      <a:pt x="9944" y="2642"/>
                    </a:lnTo>
                    <a:lnTo>
                      <a:pt x="9901" y="2663"/>
                    </a:lnTo>
                    <a:lnTo>
                      <a:pt x="9887" y="2698"/>
                    </a:lnTo>
                    <a:lnTo>
                      <a:pt x="9897" y="2714"/>
                    </a:lnTo>
                    <a:lnTo>
                      <a:pt x="9871" y="2770"/>
                    </a:lnTo>
                    <a:lnTo>
                      <a:pt x="9851" y="2792"/>
                    </a:lnTo>
                    <a:lnTo>
                      <a:pt x="9857" y="2811"/>
                    </a:lnTo>
                    <a:lnTo>
                      <a:pt x="9841" y="2845"/>
                    </a:lnTo>
                    <a:lnTo>
                      <a:pt x="9810" y="2860"/>
                    </a:lnTo>
                    <a:lnTo>
                      <a:pt x="9770" y="2893"/>
                    </a:lnTo>
                    <a:lnTo>
                      <a:pt x="9734" y="2894"/>
                    </a:lnTo>
                    <a:lnTo>
                      <a:pt x="9773" y="2906"/>
                    </a:lnTo>
                    <a:lnTo>
                      <a:pt x="9800" y="2905"/>
                    </a:lnTo>
                    <a:lnTo>
                      <a:pt x="9821" y="2882"/>
                    </a:lnTo>
                    <a:lnTo>
                      <a:pt x="9832" y="2882"/>
                    </a:lnTo>
                    <a:lnTo>
                      <a:pt x="9850" y="2931"/>
                    </a:lnTo>
                    <a:lnTo>
                      <a:pt x="9823" y="2989"/>
                    </a:lnTo>
                    <a:lnTo>
                      <a:pt x="9796" y="3026"/>
                    </a:lnTo>
                    <a:lnTo>
                      <a:pt x="9775" y="3108"/>
                    </a:lnTo>
                    <a:lnTo>
                      <a:pt x="9795" y="3145"/>
                    </a:lnTo>
                    <a:lnTo>
                      <a:pt x="9800" y="3173"/>
                    </a:lnTo>
                    <a:lnTo>
                      <a:pt x="9769" y="3249"/>
                    </a:lnTo>
                    <a:lnTo>
                      <a:pt x="9724" y="3265"/>
                    </a:lnTo>
                    <a:lnTo>
                      <a:pt x="9710" y="3259"/>
                    </a:lnTo>
                    <a:lnTo>
                      <a:pt x="9687" y="3262"/>
                    </a:lnTo>
                    <a:lnTo>
                      <a:pt x="9675" y="3284"/>
                    </a:lnTo>
                    <a:lnTo>
                      <a:pt x="9685" y="3303"/>
                    </a:lnTo>
                    <a:lnTo>
                      <a:pt x="9704" y="3370"/>
                    </a:lnTo>
                    <a:lnTo>
                      <a:pt x="9692" y="3401"/>
                    </a:lnTo>
                    <a:lnTo>
                      <a:pt x="9658" y="3421"/>
                    </a:lnTo>
                    <a:lnTo>
                      <a:pt x="9642" y="3468"/>
                    </a:lnTo>
                    <a:lnTo>
                      <a:pt x="9658" y="3515"/>
                    </a:lnTo>
                    <a:lnTo>
                      <a:pt x="9661" y="3556"/>
                    </a:lnTo>
                    <a:lnTo>
                      <a:pt x="9647" y="3575"/>
                    </a:lnTo>
                    <a:lnTo>
                      <a:pt x="9651" y="3602"/>
                    </a:lnTo>
                    <a:lnTo>
                      <a:pt x="9674" y="3619"/>
                    </a:lnTo>
                    <a:lnTo>
                      <a:pt x="9651" y="3709"/>
                    </a:lnTo>
                    <a:lnTo>
                      <a:pt x="9623" y="3731"/>
                    </a:lnTo>
                    <a:lnTo>
                      <a:pt x="9615" y="3763"/>
                    </a:lnTo>
                    <a:lnTo>
                      <a:pt x="9626" y="3741"/>
                    </a:lnTo>
                    <a:lnTo>
                      <a:pt x="9659" y="3738"/>
                    </a:lnTo>
                    <a:lnTo>
                      <a:pt x="9691" y="3705"/>
                    </a:lnTo>
                    <a:lnTo>
                      <a:pt x="9707" y="3674"/>
                    </a:lnTo>
                    <a:lnTo>
                      <a:pt x="9699" y="3660"/>
                    </a:lnTo>
                    <a:lnTo>
                      <a:pt x="9711" y="3636"/>
                    </a:lnTo>
                    <a:lnTo>
                      <a:pt x="9756" y="3634"/>
                    </a:lnTo>
                    <a:lnTo>
                      <a:pt x="9781" y="3627"/>
                    </a:lnTo>
                    <a:lnTo>
                      <a:pt x="9755" y="3620"/>
                    </a:lnTo>
                    <a:lnTo>
                      <a:pt x="9697" y="3560"/>
                    </a:lnTo>
                    <a:lnTo>
                      <a:pt x="9680" y="3515"/>
                    </a:lnTo>
                    <a:lnTo>
                      <a:pt x="9699" y="3477"/>
                    </a:lnTo>
                    <a:lnTo>
                      <a:pt x="9758" y="3472"/>
                    </a:lnTo>
                    <a:lnTo>
                      <a:pt x="9819" y="3465"/>
                    </a:lnTo>
                    <a:lnTo>
                      <a:pt x="9869" y="3420"/>
                    </a:lnTo>
                    <a:lnTo>
                      <a:pt x="9895" y="3419"/>
                    </a:lnTo>
                    <a:lnTo>
                      <a:pt x="9914" y="3402"/>
                    </a:lnTo>
                    <a:lnTo>
                      <a:pt x="9895" y="3374"/>
                    </a:lnTo>
                    <a:lnTo>
                      <a:pt x="9946" y="3334"/>
                    </a:lnTo>
                    <a:lnTo>
                      <a:pt x="9970" y="3293"/>
                    </a:lnTo>
                    <a:lnTo>
                      <a:pt x="9952" y="3257"/>
                    </a:lnTo>
                    <a:lnTo>
                      <a:pt x="9951" y="3245"/>
                    </a:lnTo>
                    <a:lnTo>
                      <a:pt x="9987" y="3265"/>
                    </a:lnTo>
                    <a:lnTo>
                      <a:pt x="10028" y="3252"/>
                    </a:lnTo>
                    <a:lnTo>
                      <a:pt x="10053" y="3215"/>
                    </a:lnTo>
                    <a:lnTo>
                      <a:pt x="10033" y="3188"/>
                    </a:lnTo>
                    <a:lnTo>
                      <a:pt x="10097" y="3141"/>
                    </a:lnTo>
                    <a:lnTo>
                      <a:pt x="10101" y="3103"/>
                    </a:lnTo>
                    <a:lnTo>
                      <a:pt x="10087" y="3077"/>
                    </a:lnTo>
                    <a:lnTo>
                      <a:pt x="10023" y="3113"/>
                    </a:lnTo>
                    <a:lnTo>
                      <a:pt x="10018" y="3137"/>
                    </a:lnTo>
                    <a:lnTo>
                      <a:pt x="9968" y="3175"/>
                    </a:lnTo>
                    <a:lnTo>
                      <a:pt x="9930" y="3156"/>
                    </a:lnTo>
                    <a:lnTo>
                      <a:pt x="9906" y="3112"/>
                    </a:lnTo>
                    <a:lnTo>
                      <a:pt x="9933" y="3073"/>
                    </a:lnTo>
                    <a:lnTo>
                      <a:pt x="9924" y="3016"/>
                    </a:lnTo>
                    <a:lnTo>
                      <a:pt x="9958" y="2988"/>
                    </a:lnTo>
                    <a:lnTo>
                      <a:pt x="10008" y="2986"/>
                    </a:lnTo>
                    <a:lnTo>
                      <a:pt x="10066" y="3025"/>
                    </a:lnTo>
                    <a:lnTo>
                      <a:pt x="10089" y="2997"/>
                    </a:lnTo>
                    <a:lnTo>
                      <a:pt x="10087" y="2958"/>
                    </a:lnTo>
                    <a:lnTo>
                      <a:pt x="10133" y="2938"/>
                    </a:lnTo>
                    <a:lnTo>
                      <a:pt x="10138" y="2966"/>
                    </a:lnTo>
                    <a:lnTo>
                      <a:pt x="10119" y="2988"/>
                    </a:lnTo>
                    <a:lnTo>
                      <a:pt x="10122" y="3022"/>
                    </a:lnTo>
                    <a:lnTo>
                      <a:pt x="10215" y="3097"/>
                    </a:lnTo>
                    <a:lnTo>
                      <a:pt x="10260" y="3101"/>
                    </a:lnTo>
                    <a:lnTo>
                      <a:pt x="10283" y="3086"/>
                    </a:lnTo>
                    <a:lnTo>
                      <a:pt x="10348" y="3075"/>
                    </a:lnTo>
                    <a:lnTo>
                      <a:pt x="10377" y="3043"/>
                    </a:lnTo>
                    <a:lnTo>
                      <a:pt x="10371" y="3007"/>
                    </a:lnTo>
                    <a:lnTo>
                      <a:pt x="10318" y="2946"/>
                    </a:lnTo>
                    <a:lnTo>
                      <a:pt x="10317" y="2926"/>
                    </a:lnTo>
                    <a:lnTo>
                      <a:pt x="10335" y="2930"/>
                    </a:lnTo>
                    <a:lnTo>
                      <a:pt x="10401" y="2995"/>
                    </a:lnTo>
                    <a:lnTo>
                      <a:pt x="10425" y="2998"/>
                    </a:lnTo>
                    <a:lnTo>
                      <a:pt x="10461" y="3031"/>
                    </a:lnTo>
                    <a:lnTo>
                      <a:pt x="10453" y="3056"/>
                    </a:lnTo>
                    <a:lnTo>
                      <a:pt x="10461" y="3081"/>
                    </a:lnTo>
                    <a:lnTo>
                      <a:pt x="10506" y="3117"/>
                    </a:lnTo>
                    <a:lnTo>
                      <a:pt x="10512" y="3182"/>
                    </a:lnTo>
                    <a:lnTo>
                      <a:pt x="10526" y="3193"/>
                    </a:lnTo>
                    <a:lnTo>
                      <a:pt x="10522" y="3176"/>
                    </a:lnTo>
                    <a:lnTo>
                      <a:pt x="10553" y="3142"/>
                    </a:lnTo>
                    <a:lnTo>
                      <a:pt x="10572" y="3138"/>
                    </a:lnTo>
                    <a:lnTo>
                      <a:pt x="10588" y="3112"/>
                    </a:lnTo>
                    <a:lnTo>
                      <a:pt x="10575" y="3102"/>
                    </a:lnTo>
                    <a:lnTo>
                      <a:pt x="10547" y="3115"/>
                    </a:lnTo>
                    <a:lnTo>
                      <a:pt x="10522" y="3107"/>
                    </a:lnTo>
                    <a:lnTo>
                      <a:pt x="10501" y="3065"/>
                    </a:lnTo>
                    <a:lnTo>
                      <a:pt x="10545" y="3023"/>
                    </a:lnTo>
                    <a:lnTo>
                      <a:pt x="10581" y="3002"/>
                    </a:lnTo>
                    <a:lnTo>
                      <a:pt x="10597" y="2978"/>
                    </a:lnTo>
                    <a:lnTo>
                      <a:pt x="10620" y="2978"/>
                    </a:lnTo>
                    <a:lnTo>
                      <a:pt x="10634" y="2954"/>
                    </a:lnTo>
                    <a:lnTo>
                      <a:pt x="10705" y="2941"/>
                    </a:lnTo>
                    <a:lnTo>
                      <a:pt x="10817" y="2912"/>
                    </a:lnTo>
                    <a:lnTo>
                      <a:pt x="10954" y="2906"/>
                    </a:lnTo>
                    <a:lnTo>
                      <a:pt x="11059" y="2860"/>
                    </a:lnTo>
                    <a:lnTo>
                      <a:pt x="11110" y="2858"/>
                    </a:lnTo>
                    <a:lnTo>
                      <a:pt x="11159" y="2877"/>
                    </a:lnTo>
                    <a:lnTo>
                      <a:pt x="11155" y="2903"/>
                    </a:lnTo>
                    <a:lnTo>
                      <a:pt x="11143" y="2911"/>
                    </a:lnTo>
                    <a:lnTo>
                      <a:pt x="11121" y="2951"/>
                    </a:lnTo>
                    <a:lnTo>
                      <a:pt x="11140" y="3015"/>
                    </a:lnTo>
                    <a:lnTo>
                      <a:pt x="11185" y="3051"/>
                    </a:lnTo>
                    <a:lnTo>
                      <a:pt x="11337" y="3058"/>
                    </a:lnTo>
                    <a:lnTo>
                      <a:pt x="11366" y="3067"/>
                    </a:lnTo>
                    <a:lnTo>
                      <a:pt x="11378" y="3061"/>
                    </a:lnTo>
                    <a:lnTo>
                      <a:pt x="11433" y="3062"/>
                    </a:lnTo>
                    <a:lnTo>
                      <a:pt x="11474" y="3075"/>
                    </a:lnTo>
                    <a:lnTo>
                      <a:pt x="11580" y="3058"/>
                    </a:lnTo>
                    <a:lnTo>
                      <a:pt x="11655" y="3016"/>
                    </a:lnTo>
                    <a:lnTo>
                      <a:pt x="11682" y="3026"/>
                    </a:lnTo>
                    <a:lnTo>
                      <a:pt x="11717" y="3024"/>
                    </a:lnTo>
                    <a:lnTo>
                      <a:pt x="11737" y="2991"/>
                    </a:lnTo>
                    <a:lnTo>
                      <a:pt x="11724" y="2966"/>
                    </a:lnTo>
                    <a:lnTo>
                      <a:pt x="11756" y="2959"/>
                    </a:lnTo>
                    <a:lnTo>
                      <a:pt x="11786" y="2967"/>
                    </a:lnTo>
                    <a:lnTo>
                      <a:pt x="11833" y="2954"/>
                    </a:lnTo>
                    <a:lnTo>
                      <a:pt x="11844" y="2980"/>
                    </a:lnTo>
                    <a:lnTo>
                      <a:pt x="11860" y="2986"/>
                    </a:lnTo>
                    <a:lnTo>
                      <a:pt x="11882" y="2952"/>
                    </a:lnTo>
                    <a:lnTo>
                      <a:pt x="11871" y="2926"/>
                    </a:lnTo>
                    <a:lnTo>
                      <a:pt x="11843" y="2898"/>
                    </a:lnTo>
                    <a:lnTo>
                      <a:pt x="11847" y="2865"/>
                    </a:lnTo>
                    <a:lnTo>
                      <a:pt x="11830" y="2840"/>
                    </a:lnTo>
                    <a:lnTo>
                      <a:pt x="11792" y="2831"/>
                    </a:lnTo>
                    <a:lnTo>
                      <a:pt x="11786" y="2787"/>
                    </a:lnTo>
                    <a:lnTo>
                      <a:pt x="11768" y="2779"/>
                    </a:lnTo>
                    <a:lnTo>
                      <a:pt x="11760" y="2745"/>
                    </a:lnTo>
                    <a:lnTo>
                      <a:pt x="11736" y="2718"/>
                    </a:lnTo>
                    <a:lnTo>
                      <a:pt x="11731" y="2675"/>
                    </a:lnTo>
                    <a:lnTo>
                      <a:pt x="11749" y="2643"/>
                    </a:lnTo>
                    <a:lnTo>
                      <a:pt x="11755" y="2663"/>
                    </a:lnTo>
                    <a:lnTo>
                      <a:pt x="11771" y="2673"/>
                    </a:lnTo>
                    <a:lnTo>
                      <a:pt x="11809" y="2642"/>
                    </a:lnTo>
                    <a:lnTo>
                      <a:pt x="11802" y="2629"/>
                    </a:lnTo>
                    <a:lnTo>
                      <a:pt x="11794" y="2599"/>
                    </a:lnTo>
                    <a:lnTo>
                      <a:pt x="11820" y="2596"/>
                    </a:lnTo>
                    <a:lnTo>
                      <a:pt x="11860" y="2628"/>
                    </a:lnTo>
                    <a:lnTo>
                      <a:pt x="11881" y="2612"/>
                    </a:lnTo>
                    <a:lnTo>
                      <a:pt x="11888" y="2585"/>
                    </a:lnTo>
                    <a:lnTo>
                      <a:pt x="11902" y="2604"/>
                    </a:lnTo>
                    <a:lnTo>
                      <a:pt x="11946" y="2602"/>
                    </a:lnTo>
                    <a:lnTo>
                      <a:pt x="11971" y="2597"/>
                    </a:lnTo>
                    <a:lnTo>
                      <a:pt x="11983" y="2575"/>
                    </a:lnTo>
                    <a:lnTo>
                      <a:pt x="12014" y="2609"/>
                    </a:lnTo>
                    <a:lnTo>
                      <a:pt x="12043" y="2619"/>
                    </a:lnTo>
                    <a:lnTo>
                      <a:pt x="12064" y="2646"/>
                    </a:lnTo>
                    <a:lnTo>
                      <a:pt x="12084" y="2630"/>
                    </a:lnTo>
                    <a:lnTo>
                      <a:pt x="12083" y="2598"/>
                    </a:lnTo>
                    <a:lnTo>
                      <a:pt x="12114" y="2605"/>
                    </a:lnTo>
                    <a:lnTo>
                      <a:pt x="12133" y="2638"/>
                    </a:lnTo>
                    <a:lnTo>
                      <a:pt x="12112" y="2656"/>
                    </a:lnTo>
                    <a:lnTo>
                      <a:pt x="12097" y="2685"/>
                    </a:lnTo>
                    <a:lnTo>
                      <a:pt x="12109" y="2695"/>
                    </a:lnTo>
                    <a:lnTo>
                      <a:pt x="12147" y="2686"/>
                    </a:lnTo>
                    <a:lnTo>
                      <a:pt x="12157" y="2692"/>
                    </a:lnTo>
                    <a:lnTo>
                      <a:pt x="12157" y="2666"/>
                    </a:lnTo>
                    <a:lnTo>
                      <a:pt x="12173" y="2658"/>
                    </a:lnTo>
                    <a:lnTo>
                      <a:pt x="12195" y="2664"/>
                    </a:lnTo>
                    <a:lnTo>
                      <a:pt x="12183" y="2628"/>
                    </a:lnTo>
                    <a:lnTo>
                      <a:pt x="12165" y="2612"/>
                    </a:lnTo>
                    <a:lnTo>
                      <a:pt x="12173" y="2597"/>
                    </a:lnTo>
                    <a:lnTo>
                      <a:pt x="12204" y="2598"/>
                    </a:lnTo>
                    <a:lnTo>
                      <a:pt x="12254" y="2584"/>
                    </a:lnTo>
                    <a:lnTo>
                      <a:pt x="12270" y="2599"/>
                    </a:lnTo>
                    <a:lnTo>
                      <a:pt x="12291" y="2588"/>
                    </a:lnTo>
                    <a:lnTo>
                      <a:pt x="12337" y="2588"/>
                    </a:lnTo>
                    <a:lnTo>
                      <a:pt x="12338" y="2612"/>
                    </a:lnTo>
                    <a:lnTo>
                      <a:pt x="12349" y="2658"/>
                    </a:lnTo>
                    <a:lnTo>
                      <a:pt x="12357" y="2636"/>
                    </a:lnTo>
                    <a:lnTo>
                      <a:pt x="12373" y="2634"/>
                    </a:lnTo>
                    <a:lnTo>
                      <a:pt x="12403" y="2605"/>
                    </a:lnTo>
                    <a:lnTo>
                      <a:pt x="12415" y="2654"/>
                    </a:lnTo>
                    <a:lnTo>
                      <a:pt x="12436" y="2654"/>
                    </a:lnTo>
                    <a:lnTo>
                      <a:pt x="12468" y="2630"/>
                    </a:lnTo>
                    <a:lnTo>
                      <a:pt x="12500" y="2658"/>
                    </a:lnTo>
                    <a:lnTo>
                      <a:pt x="12511" y="2723"/>
                    </a:lnTo>
                    <a:lnTo>
                      <a:pt x="12534" y="2681"/>
                    </a:lnTo>
                    <a:lnTo>
                      <a:pt x="12554" y="2665"/>
                    </a:lnTo>
                    <a:lnTo>
                      <a:pt x="12569" y="2680"/>
                    </a:lnTo>
                    <a:lnTo>
                      <a:pt x="12551" y="2724"/>
                    </a:lnTo>
                    <a:lnTo>
                      <a:pt x="12576" y="2745"/>
                    </a:lnTo>
                    <a:lnTo>
                      <a:pt x="12588" y="2759"/>
                    </a:lnTo>
                    <a:lnTo>
                      <a:pt x="12619" y="2760"/>
                    </a:lnTo>
                    <a:lnTo>
                      <a:pt x="12629" y="2792"/>
                    </a:lnTo>
                    <a:lnTo>
                      <a:pt x="12642" y="2780"/>
                    </a:lnTo>
                    <a:lnTo>
                      <a:pt x="12657" y="2776"/>
                    </a:lnTo>
                    <a:lnTo>
                      <a:pt x="12668" y="2814"/>
                    </a:lnTo>
                    <a:lnTo>
                      <a:pt x="12642" y="2842"/>
                    </a:lnTo>
                    <a:lnTo>
                      <a:pt x="12647" y="2882"/>
                    </a:lnTo>
                    <a:lnTo>
                      <a:pt x="12693" y="2835"/>
                    </a:lnTo>
                    <a:lnTo>
                      <a:pt x="12722" y="2838"/>
                    </a:lnTo>
                    <a:lnTo>
                      <a:pt x="12727" y="2862"/>
                    </a:lnTo>
                    <a:lnTo>
                      <a:pt x="12662" y="2921"/>
                    </a:lnTo>
                    <a:lnTo>
                      <a:pt x="12666" y="2967"/>
                    </a:lnTo>
                    <a:lnTo>
                      <a:pt x="12722" y="2975"/>
                    </a:lnTo>
                    <a:lnTo>
                      <a:pt x="12736" y="2956"/>
                    </a:lnTo>
                    <a:lnTo>
                      <a:pt x="12759" y="2941"/>
                    </a:lnTo>
                    <a:lnTo>
                      <a:pt x="12779" y="2953"/>
                    </a:lnTo>
                    <a:lnTo>
                      <a:pt x="12786" y="2981"/>
                    </a:lnTo>
                    <a:lnTo>
                      <a:pt x="12811" y="2966"/>
                    </a:lnTo>
                    <a:lnTo>
                      <a:pt x="12849" y="3008"/>
                    </a:lnTo>
                    <a:lnTo>
                      <a:pt x="12837" y="3059"/>
                    </a:lnTo>
                    <a:lnTo>
                      <a:pt x="12870" y="3053"/>
                    </a:lnTo>
                    <a:lnTo>
                      <a:pt x="12877" y="3080"/>
                    </a:lnTo>
                    <a:lnTo>
                      <a:pt x="12904" y="3068"/>
                    </a:lnTo>
                    <a:lnTo>
                      <a:pt x="12908" y="3095"/>
                    </a:lnTo>
                    <a:lnTo>
                      <a:pt x="12878" y="3147"/>
                    </a:lnTo>
                    <a:lnTo>
                      <a:pt x="12841" y="3162"/>
                    </a:lnTo>
                    <a:lnTo>
                      <a:pt x="12810" y="3140"/>
                    </a:lnTo>
                    <a:lnTo>
                      <a:pt x="12744" y="3122"/>
                    </a:lnTo>
                    <a:lnTo>
                      <a:pt x="12668" y="3122"/>
                    </a:lnTo>
                    <a:lnTo>
                      <a:pt x="12698" y="3142"/>
                    </a:lnTo>
                    <a:lnTo>
                      <a:pt x="12711" y="3178"/>
                    </a:lnTo>
                    <a:lnTo>
                      <a:pt x="12777" y="3186"/>
                    </a:lnTo>
                    <a:lnTo>
                      <a:pt x="12790" y="3212"/>
                    </a:lnTo>
                    <a:lnTo>
                      <a:pt x="12854" y="3260"/>
                    </a:lnTo>
                    <a:lnTo>
                      <a:pt x="12917" y="3276"/>
                    </a:lnTo>
                    <a:lnTo>
                      <a:pt x="12957" y="3250"/>
                    </a:lnTo>
                    <a:lnTo>
                      <a:pt x="12960" y="3215"/>
                    </a:lnTo>
                    <a:lnTo>
                      <a:pt x="12927" y="3183"/>
                    </a:lnTo>
                    <a:lnTo>
                      <a:pt x="12917" y="3161"/>
                    </a:lnTo>
                    <a:lnTo>
                      <a:pt x="12927" y="3161"/>
                    </a:lnTo>
                    <a:lnTo>
                      <a:pt x="12966" y="3200"/>
                    </a:lnTo>
                    <a:lnTo>
                      <a:pt x="13006" y="3220"/>
                    </a:lnTo>
                    <a:lnTo>
                      <a:pt x="13030" y="3235"/>
                    </a:lnTo>
                    <a:lnTo>
                      <a:pt x="13000" y="3232"/>
                    </a:lnTo>
                    <a:lnTo>
                      <a:pt x="12932" y="3296"/>
                    </a:lnTo>
                    <a:lnTo>
                      <a:pt x="12948" y="3317"/>
                    </a:lnTo>
                    <a:lnTo>
                      <a:pt x="12977" y="3321"/>
                    </a:lnTo>
                    <a:lnTo>
                      <a:pt x="13000" y="3304"/>
                    </a:lnTo>
                    <a:lnTo>
                      <a:pt x="13022" y="3304"/>
                    </a:lnTo>
                    <a:lnTo>
                      <a:pt x="13134" y="3406"/>
                    </a:lnTo>
                    <a:lnTo>
                      <a:pt x="13161" y="3417"/>
                    </a:lnTo>
                    <a:lnTo>
                      <a:pt x="13196" y="3463"/>
                    </a:lnTo>
                    <a:lnTo>
                      <a:pt x="13279" y="3471"/>
                    </a:lnTo>
                    <a:lnTo>
                      <a:pt x="13328" y="3527"/>
                    </a:lnTo>
                    <a:lnTo>
                      <a:pt x="13378" y="3540"/>
                    </a:lnTo>
                    <a:lnTo>
                      <a:pt x="13390" y="3517"/>
                    </a:lnTo>
                    <a:lnTo>
                      <a:pt x="13376" y="3494"/>
                    </a:lnTo>
                    <a:lnTo>
                      <a:pt x="13395" y="3481"/>
                    </a:lnTo>
                    <a:lnTo>
                      <a:pt x="13424" y="3512"/>
                    </a:lnTo>
                    <a:lnTo>
                      <a:pt x="13433" y="3540"/>
                    </a:lnTo>
                    <a:lnTo>
                      <a:pt x="13453" y="3570"/>
                    </a:lnTo>
                    <a:lnTo>
                      <a:pt x="13474" y="3569"/>
                    </a:lnTo>
                    <a:lnTo>
                      <a:pt x="13483" y="3530"/>
                    </a:lnTo>
                    <a:lnTo>
                      <a:pt x="13448" y="3349"/>
                    </a:lnTo>
                    <a:lnTo>
                      <a:pt x="13411" y="3267"/>
                    </a:lnTo>
                    <a:lnTo>
                      <a:pt x="13364" y="3165"/>
                    </a:lnTo>
                    <a:lnTo>
                      <a:pt x="13354" y="3075"/>
                    </a:lnTo>
                    <a:lnTo>
                      <a:pt x="13328" y="3018"/>
                    </a:lnTo>
                    <a:lnTo>
                      <a:pt x="13324" y="2993"/>
                    </a:lnTo>
                    <a:lnTo>
                      <a:pt x="13355" y="3006"/>
                    </a:lnTo>
                    <a:lnTo>
                      <a:pt x="13375" y="3050"/>
                    </a:lnTo>
                    <a:lnTo>
                      <a:pt x="13413" y="3090"/>
                    </a:lnTo>
                    <a:lnTo>
                      <a:pt x="13454" y="3101"/>
                    </a:lnTo>
                    <a:lnTo>
                      <a:pt x="13490" y="3142"/>
                    </a:lnTo>
                    <a:lnTo>
                      <a:pt x="13554" y="3148"/>
                    </a:lnTo>
                    <a:lnTo>
                      <a:pt x="13689" y="3133"/>
                    </a:lnTo>
                    <a:lnTo>
                      <a:pt x="13718" y="3145"/>
                    </a:lnTo>
                    <a:lnTo>
                      <a:pt x="13744" y="3132"/>
                    </a:lnTo>
                    <a:lnTo>
                      <a:pt x="13778" y="3160"/>
                    </a:lnTo>
                    <a:lnTo>
                      <a:pt x="13784" y="3151"/>
                    </a:lnTo>
                    <a:lnTo>
                      <a:pt x="13758" y="3112"/>
                    </a:lnTo>
                    <a:lnTo>
                      <a:pt x="13766" y="3090"/>
                    </a:lnTo>
                    <a:lnTo>
                      <a:pt x="13740" y="3066"/>
                    </a:lnTo>
                    <a:lnTo>
                      <a:pt x="13754" y="3048"/>
                    </a:lnTo>
                    <a:lnTo>
                      <a:pt x="13759" y="3016"/>
                    </a:lnTo>
                    <a:lnTo>
                      <a:pt x="13875" y="2968"/>
                    </a:lnTo>
                    <a:lnTo>
                      <a:pt x="13893" y="2977"/>
                    </a:lnTo>
                    <a:lnTo>
                      <a:pt x="13922" y="2972"/>
                    </a:lnTo>
                    <a:lnTo>
                      <a:pt x="13958" y="2993"/>
                    </a:lnTo>
                    <a:lnTo>
                      <a:pt x="14010" y="2993"/>
                    </a:lnTo>
                    <a:lnTo>
                      <a:pt x="14051" y="3033"/>
                    </a:lnTo>
                    <a:lnTo>
                      <a:pt x="14091" y="3045"/>
                    </a:lnTo>
                    <a:lnTo>
                      <a:pt x="14113" y="3081"/>
                    </a:lnTo>
                    <a:lnTo>
                      <a:pt x="14169" y="3082"/>
                    </a:lnTo>
                    <a:lnTo>
                      <a:pt x="14188" y="3116"/>
                    </a:lnTo>
                    <a:lnTo>
                      <a:pt x="14264" y="3116"/>
                    </a:lnTo>
                    <a:lnTo>
                      <a:pt x="14217" y="3088"/>
                    </a:lnTo>
                    <a:lnTo>
                      <a:pt x="14214" y="3072"/>
                    </a:lnTo>
                    <a:lnTo>
                      <a:pt x="14261" y="3085"/>
                    </a:lnTo>
                    <a:lnTo>
                      <a:pt x="14292" y="3061"/>
                    </a:lnTo>
                    <a:lnTo>
                      <a:pt x="14254" y="3041"/>
                    </a:lnTo>
                    <a:lnTo>
                      <a:pt x="14281" y="3017"/>
                    </a:lnTo>
                    <a:lnTo>
                      <a:pt x="14252" y="2987"/>
                    </a:lnTo>
                    <a:lnTo>
                      <a:pt x="14207" y="3010"/>
                    </a:lnTo>
                    <a:lnTo>
                      <a:pt x="14168" y="3000"/>
                    </a:lnTo>
                    <a:lnTo>
                      <a:pt x="14163" y="2945"/>
                    </a:lnTo>
                    <a:lnTo>
                      <a:pt x="14148" y="2906"/>
                    </a:lnTo>
                    <a:lnTo>
                      <a:pt x="14168" y="2890"/>
                    </a:lnTo>
                    <a:lnTo>
                      <a:pt x="14189" y="2907"/>
                    </a:lnTo>
                    <a:lnTo>
                      <a:pt x="14219" y="2888"/>
                    </a:lnTo>
                    <a:lnTo>
                      <a:pt x="14201" y="2861"/>
                    </a:lnTo>
                    <a:lnTo>
                      <a:pt x="14227" y="2852"/>
                    </a:lnTo>
                    <a:lnTo>
                      <a:pt x="14279" y="2892"/>
                    </a:lnTo>
                    <a:lnTo>
                      <a:pt x="14294" y="2930"/>
                    </a:lnTo>
                    <a:lnTo>
                      <a:pt x="14316" y="2922"/>
                    </a:lnTo>
                    <a:lnTo>
                      <a:pt x="14336" y="2938"/>
                    </a:lnTo>
                    <a:lnTo>
                      <a:pt x="14356" y="2927"/>
                    </a:lnTo>
                    <a:lnTo>
                      <a:pt x="14344" y="2887"/>
                    </a:lnTo>
                    <a:lnTo>
                      <a:pt x="14381" y="2872"/>
                    </a:lnTo>
                    <a:lnTo>
                      <a:pt x="14407" y="2891"/>
                    </a:lnTo>
                    <a:lnTo>
                      <a:pt x="14416" y="2860"/>
                    </a:lnTo>
                    <a:lnTo>
                      <a:pt x="14363" y="2797"/>
                    </a:lnTo>
                    <a:lnTo>
                      <a:pt x="14322" y="2793"/>
                    </a:lnTo>
                    <a:lnTo>
                      <a:pt x="14279" y="2751"/>
                    </a:lnTo>
                    <a:lnTo>
                      <a:pt x="14288" y="2712"/>
                    </a:lnTo>
                    <a:lnTo>
                      <a:pt x="14269" y="2685"/>
                    </a:lnTo>
                    <a:lnTo>
                      <a:pt x="14233" y="2701"/>
                    </a:lnTo>
                    <a:lnTo>
                      <a:pt x="14198" y="2692"/>
                    </a:lnTo>
                    <a:lnTo>
                      <a:pt x="14241" y="2667"/>
                    </a:lnTo>
                    <a:lnTo>
                      <a:pt x="14226" y="2637"/>
                    </a:lnTo>
                    <a:lnTo>
                      <a:pt x="14233" y="2628"/>
                    </a:lnTo>
                    <a:lnTo>
                      <a:pt x="14206" y="2587"/>
                    </a:lnTo>
                    <a:lnTo>
                      <a:pt x="14264" y="2586"/>
                    </a:lnTo>
                    <a:lnTo>
                      <a:pt x="14276" y="2523"/>
                    </a:lnTo>
                    <a:lnTo>
                      <a:pt x="14213" y="2543"/>
                    </a:lnTo>
                    <a:lnTo>
                      <a:pt x="14177" y="2578"/>
                    </a:lnTo>
                    <a:lnTo>
                      <a:pt x="14169" y="2617"/>
                    </a:lnTo>
                    <a:lnTo>
                      <a:pt x="14109" y="2599"/>
                    </a:lnTo>
                    <a:lnTo>
                      <a:pt x="14073" y="2533"/>
                    </a:lnTo>
                    <a:lnTo>
                      <a:pt x="14092" y="2501"/>
                    </a:lnTo>
                    <a:lnTo>
                      <a:pt x="14099" y="2453"/>
                    </a:lnTo>
                    <a:lnTo>
                      <a:pt x="14157" y="2431"/>
                    </a:lnTo>
                    <a:lnTo>
                      <a:pt x="14193" y="2437"/>
                    </a:lnTo>
                    <a:lnTo>
                      <a:pt x="14253" y="2381"/>
                    </a:lnTo>
                    <a:lnTo>
                      <a:pt x="14257" y="2356"/>
                    </a:lnTo>
                    <a:lnTo>
                      <a:pt x="14222" y="2314"/>
                    </a:lnTo>
                    <a:lnTo>
                      <a:pt x="14189" y="2319"/>
                    </a:lnTo>
                    <a:lnTo>
                      <a:pt x="14157" y="2307"/>
                    </a:lnTo>
                    <a:lnTo>
                      <a:pt x="14099" y="2307"/>
                    </a:lnTo>
                    <a:lnTo>
                      <a:pt x="14062" y="2262"/>
                    </a:lnTo>
                    <a:lnTo>
                      <a:pt x="14110" y="2242"/>
                    </a:lnTo>
                    <a:lnTo>
                      <a:pt x="14178" y="2232"/>
                    </a:lnTo>
                    <a:lnTo>
                      <a:pt x="14254" y="2265"/>
                    </a:lnTo>
                    <a:lnTo>
                      <a:pt x="14326" y="2252"/>
                    </a:lnTo>
                    <a:lnTo>
                      <a:pt x="14441" y="2249"/>
                    </a:lnTo>
                    <a:lnTo>
                      <a:pt x="14638" y="2234"/>
                    </a:lnTo>
                    <a:lnTo>
                      <a:pt x="14671" y="2215"/>
                    </a:lnTo>
                    <a:lnTo>
                      <a:pt x="14817" y="2213"/>
                    </a:lnTo>
                    <a:lnTo>
                      <a:pt x="14883" y="2220"/>
                    </a:lnTo>
                    <a:lnTo>
                      <a:pt x="14932" y="2213"/>
                    </a:lnTo>
                    <a:lnTo>
                      <a:pt x="15015" y="2214"/>
                    </a:lnTo>
                    <a:lnTo>
                      <a:pt x="14971" y="2228"/>
                    </a:lnTo>
                    <a:lnTo>
                      <a:pt x="14857" y="2278"/>
                    </a:lnTo>
                    <a:lnTo>
                      <a:pt x="14820" y="2259"/>
                    </a:lnTo>
                    <a:lnTo>
                      <a:pt x="14801" y="2265"/>
                    </a:lnTo>
                    <a:lnTo>
                      <a:pt x="14765" y="2252"/>
                    </a:lnTo>
                    <a:lnTo>
                      <a:pt x="14743" y="2324"/>
                    </a:lnTo>
                    <a:lnTo>
                      <a:pt x="14778" y="2363"/>
                    </a:lnTo>
                    <a:lnTo>
                      <a:pt x="14750" y="2374"/>
                    </a:lnTo>
                    <a:lnTo>
                      <a:pt x="14742" y="2400"/>
                    </a:lnTo>
                    <a:lnTo>
                      <a:pt x="14776" y="2421"/>
                    </a:lnTo>
                    <a:lnTo>
                      <a:pt x="14826" y="2384"/>
                    </a:lnTo>
                    <a:lnTo>
                      <a:pt x="14829" y="2348"/>
                    </a:lnTo>
                    <a:lnTo>
                      <a:pt x="14918" y="2288"/>
                    </a:lnTo>
                    <a:lnTo>
                      <a:pt x="15033" y="2242"/>
                    </a:lnTo>
                    <a:lnTo>
                      <a:pt x="15050" y="2304"/>
                    </a:lnTo>
                    <a:lnTo>
                      <a:pt x="15055" y="2392"/>
                    </a:lnTo>
                    <a:lnTo>
                      <a:pt x="15045" y="2412"/>
                    </a:lnTo>
                    <a:lnTo>
                      <a:pt x="15024" y="2356"/>
                    </a:lnTo>
                    <a:lnTo>
                      <a:pt x="14991" y="2324"/>
                    </a:lnTo>
                    <a:lnTo>
                      <a:pt x="14989" y="2288"/>
                    </a:lnTo>
                    <a:lnTo>
                      <a:pt x="14955" y="2318"/>
                    </a:lnTo>
                    <a:lnTo>
                      <a:pt x="14931" y="2309"/>
                    </a:lnTo>
                    <a:lnTo>
                      <a:pt x="14952" y="2370"/>
                    </a:lnTo>
                    <a:lnTo>
                      <a:pt x="14987" y="2384"/>
                    </a:lnTo>
                    <a:lnTo>
                      <a:pt x="15001" y="2453"/>
                    </a:lnTo>
                    <a:lnTo>
                      <a:pt x="14976" y="2508"/>
                    </a:lnTo>
                    <a:lnTo>
                      <a:pt x="14952" y="2497"/>
                    </a:lnTo>
                    <a:lnTo>
                      <a:pt x="14928" y="2518"/>
                    </a:lnTo>
                    <a:lnTo>
                      <a:pt x="14969" y="2545"/>
                    </a:lnTo>
                    <a:lnTo>
                      <a:pt x="14966" y="2568"/>
                    </a:lnTo>
                    <a:lnTo>
                      <a:pt x="14981" y="2586"/>
                    </a:lnTo>
                    <a:lnTo>
                      <a:pt x="15010" y="2586"/>
                    </a:lnTo>
                    <a:lnTo>
                      <a:pt x="15054" y="2551"/>
                    </a:lnTo>
                    <a:lnTo>
                      <a:pt x="15054" y="2504"/>
                    </a:lnTo>
                    <a:lnTo>
                      <a:pt x="15087" y="2454"/>
                    </a:lnTo>
                    <a:lnTo>
                      <a:pt x="15075" y="2422"/>
                    </a:lnTo>
                    <a:lnTo>
                      <a:pt x="15079" y="2376"/>
                    </a:lnTo>
                    <a:lnTo>
                      <a:pt x="15066" y="2200"/>
                    </a:lnTo>
                    <a:lnTo>
                      <a:pt x="15125" y="2153"/>
                    </a:lnTo>
                    <a:lnTo>
                      <a:pt x="15216" y="2133"/>
                    </a:lnTo>
                    <a:lnTo>
                      <a:pt x="15315" y="2108"/>
                    </a:lnTo>
                    <a:lnTo>
                      <a:pt x="15407" y="2119"/>
                    </a:lnTo>
                    <a:lnTo>
                      <a:pt x="15521" y="2160"/>
                    </a:lnTo>
                    <a:lnTo>
                      <a:pt x="15578" y="2235"/>
                    </a:lnTo>
                    <a:lnTo>
                      <a:pt x="15573" y="2274"/>
                    </a:lnTo>
                    <a:lnTo>
                      <a:pt x="15544" y="2295"/>
                    </a:lnTo>
                    <a:lnTo>
                      <a:pt x="15483" y="2247"/>
                    </a:lnTo>
                    <a:lnTo>
                      <a:pt x="15476" y="2258"/>
                    </a:lnTo>
                    <a:lnTo>
                      <a:pt x="15488" y="2294"/>
                    </a:lnTo>
                    <a:lnTo>
                      <a:pt x="15485" y="2328"/>
                    </a:lnTo>
                    <a:lnTo>
                      <a:pt x="15493" y="2360"/>
                    </a:lnTo>
                    <a:lnTo>
                      <a:pt x="15463" y="2384"/>
                    </a:lnTo>
                    <a:lnTo>
                      <a:pt x="15488" y="2394"/>
                    </a:lnTo>
                    <a:lnTo>
                      <a:pt x="15525" y="2372"/>
                    </a:lnTo>
                    <a:lnTo>
                      <a:pt x="15583" y="2368"/>
                    </a:lnTo>
                    <a:lnTo>
                      <a:pt x="15618" y="2333"/>
                    </a:lnTo>
                    <a:lnTo>
                      <a:pt x="15634" y="2383"/>
                    </a:lnTo>
                    <a:lnTo>
                      <a:pt x="15653" y="2419"/>
                    </a:lnTo>
                    <a:lnTo>
                      <a:pt x="15658" y="2462"/>
                    </a:lnTo>
                    <a:lnTo>
                      <a:pt x="15679" y="2484"/>
                    </a:lnTo>
                    <a:lnTo>
                      <a:pt x="15701" y="2446"/>
                    </a:lnTo>
                    <a:lnTo>
                      <a:pt x="15694" y="2422"/>
                    </a:lnTo>
                    <a:lnTo>
                      <a:pt x="15736" y="2384"/>
                    </a:lnTo>
                    <a:lnTo>
                      <a:pt x="15778" y="2405"/>
                    </a:lnTo>
                    <a:lnTo>
                      <a:pt x="15793" y="2448"/>
                    </a:lnTo>
                    <a:lnTo>
                      <a:pt x="15778" y="2472"/>
                    </a:lnTo>
                    <a:lnTo>
                      <a:pt x="15764" y="2519"/>
                    </a:lnTo>
                    <a:lnTo>
                      <a:pt x="15775" y="2536"/>
                    </a:lnTo>
                    <a:lnTo>
                      <a:pt x="15799" y="2523"/>
                    </a:lnTo>
                    <a:lnTo>
                      <a:pt x="15818" y="2481"/>
                    </a:lnTo>
                    <a:lnTo>
                      <a:pt x="15835" y="2473"/>
                    </a:lnTo>
                    <a:lnTo>
                      <a:pt x="15850" y="2498"/>
                    </a:lnTo>
                    <a:lnTo>
                      <a:pt x="15849" y="2459"/>
                    </a:lnTo>
                    <a:lnTo>
                      <a:pt x="15882" y="2391"/>
                    </a:lnTo>
                    <a:lnTo>
                      <a:pt x="15897" y="2377"/>
                    </a:lnTo>
                    <a:lnTo>
                      <a:pt x="15923" y="2389"/>
                    </a:lnTo>
                    <a:lnTo>
                      <a:pt x="16003" y="2444"/>
                    </a:lnTo>
                    <a:lnTo>
                      <a:pt x="16089" y="2464"/>
                    </a:lnTo>
                    <a:lnTo>
                      <a:pt x="16137" y="2522"/>
                    </a:lnTo>
                    <a:lnTo>
                      <a:pt x="16129" y="2552"/>
                    </a:lnTo>
                    <a:lnTo>
                      <a:pt x="16074" y="2586"/>
                    </a:lnTo>
                    <a:lnTo>
                      <a:pt x="16037" y="2624"/>
                    </a:lnTo>
                    <a:lnTo>
                      <a:pt x="16085" y="2599"/>
                    </a:lnTo>
                    <a:lnTo>
                      <a:pt x="16158" y="2584"/>
                    </a:lnTo>
                    <a:lnTo>
                      <a:pt x="16206" y="2601"/>
                    </a:lnTo>
                    <a:lnTo>
                      <a:pt x="16263" y="2587"/>
                    </a:lnTo>
                    <a:lnTo>
                      <a:pt x="16304" y="2549"/>
                    </a:lnTo>
                    <a:lnTo>
                      <a:pt x="16343" y="2531"/>
                    </a:lnTo>
                    <a:lnTo>
                      <a:pt x="16412" y="2474"/>
                    </a:lnTo>
                    <a:lnTo>
                      <a:pt x="16446" y="2461"/>
                    </a:lnTo>
                    <a:lnTo>
                      <a:pt x="16501" y="2405"/>
                    </a:lnTo>
                    <a:lnTo>
                      <a:pt x="16548" y="2393"/>
                    </a:lnTo>
                    <a:lnTo>
                      <a:pt x="16677" y="2329"/>
                    </a:lnTo>
                    <a:lnTo>
                      <a:pt x="16741" y="2307"/>
                    </a:lnTo>
                    <a:lnTo>
                      <a:pt x="16778" y="2314"/>
                    </a:lnTo>
                    <a:lnTo>
                      <a:pt x="16782" y="2300"/>
                    </a:lnTo>
                    <a:lnTo>
                      <a:pt x="16855" y="2253"/>
                    </a:lnTo>
                    <a:lnTo>
                      <a:pt x="16895" y="2244"/>
                    </a:lnTo>
                    <a:lnTo>
                      <a:pt x="16982" y="2247"/>
                    </a:lnTo>
                    <a:lnTo>
                      <a:pt x="17150" y="2303"/>
                    </a:lnTo>
                    <a:lnTo>
                      <a:pt x="17220" y="2378"/>
                    </a:lnTo>
                    <a:lnTo>
                      <a:pt x="17292" y="2416"/>
                    </a:lnTo>
                    <a:lnTo>
                      <a:pt x="17354" y="2486"/>
                    </a:lnTo>
                    <a:lnTo>
                      <a:pt x="17386" y="2547"/>
                    </a:lnTo>
                    <a:lnTo>
                      <a:pt x="17390" y="2578"/>
                    </a:lnTo>
                    <a:lnTo>
                      <a:pt x="17405" y="2597"/>
                    </a:lnTo>
                    <a:lnTo>
                      <a:pt x="17403" y="2646"/>
                    </a:lnTo>
                    <a:lnTo>
                      <a:pt x="17438" y="2713"/>
                    </a:lnTo>
                    <a:lnTo>
                      <a:pt x="17441" y="2746"/>
                    </a:lnTo>
                    <a:lnTo>
                      <a:pt x="17417" y="2782"/>
                    </a:lnTo>
                    <a:lnTo>
                      <a:pt x="17456" y="2773"/>
                    </a:lnTo>
                    <a:lnTo>
                      <a:pt x="17496" y="2725"/>
                    </a:lnTo>
                    <a:lnTo>
                      <a:pt x="17543" y="2725"/>
                    </a:lnTo>
                    <a:lnTo>
                      <a:pt x="17565" y="2747"/>
                    </a:lnTo>
                    <a:lnTo>
                      <a:pt x="17568" y="2722"/>
                    </a:lnTo>
                    <a:lnTo>
                      <a:pt x="17614" y="2716"/>
                    </a:lnTo>
                    <a:lnTo>
                      <a:pt x="17651" y="2738"/>
                    </a:lnTo>
                    <a:lnTo>
                      <a:pt x="17667" y="2779"/>
                    </a:lnTo>
                    <a:lnTo>
                      <a:pt x="17675" y="2747"/>
                    </a:lnTo>
                    <a:lnTo>
                      <a:pt x="17660" y="2694"/>
                    </a:lnTo>
                    <a:lnTo>
                      <a:pt x="17690" y="2691"/>
                    </a:lnTo>
                    <a:lnTo>
                      <a:pt x="17716" y="2736"/>
                    </a:lnTo>
                    <a:lnTo>
                      <a:pt x="17773" y="2790"/>
                    </a:lnTo>
                    <a:lnTo>
                      <a:pt x="17784" y="2852"/>
                    </a:lnTo>
                    <a:lnTo>
                      <a:pt x="17814" y="2852"/>
                    </a:lnTo>
                    <a:lnTo>
                      <a:pt x="17865" y="2916"/>
                    </a:lnTo>
                    <a:lnTo>
                      <a:pt x="17864" y="2896"/>
                    </a:lnTo>
                    <a:lnTo>
                      <a:pt x="17847" y="2842"/>
                    </a:lnTo>
                    <a:lnTo>
                      <a:pt x="17813" y="2826"/>
                    </a:lnTo>
                    <a:lnTo>
                      <a:pt x="17806" y="2795"/>
                    </a:lnTo>
                    <a:lnTo>
                      <a:pt x="17843" y="2816"/>
                    </a:lnTo>
                    <a:lnTo>
                      <a:pt x="17872" y="2812"/>
                    </a:lnTo>
                    <a:lnTo>
                      <a:pt x="17906" y="2847"/>
                    </a:lnTo>
                    <a:lnTo>
                      <a:pt x="17953" y="2912"/>
                    </a:lnTo>
                    <a:lnTo>
                      <a:pt x="17944" y="2860"/>
                    </a:lnTo>
                    <a:lnTo>
                      <a:pt x="17880" y="2771"/>
                    </a:lnTo>
                    <a:lnTo>
                      <a:pt x="17883" y="2691"/>
                    </a:lnTo>
                    <a:lnTo>
                      <a:pt x="17882" y="2625"/>
                    </a:lnTo>
                    <a:lnTo>
                      <a:pt x="17923" y="2577"/>
                    </a:lnTo>
                    <a:lnTo>
                      <a:pt x="17992" y="2570"/>
                    </a:lnTo>
                    <a:lnTo>
                      <a:pt x="18024" y="2545"/>
                    </a:lnTo>
                    <a:lnTo>
                      <a:pt x="18083" y="2521"/>
                    </a:lnTo>
                    <a:lnTo>
                      <a:pt x="18078" y="2495"/>
                    </a:lnTo>
                    <a:lnTo>
                      <a:pt x="18090" y="2482"/>
                    </a:lnTo>
                    <a:lnTo>
                      <a:pt x="18113" y="2483"/>
                    </a:lnTo>
                    <a:lnTo>
                      <a:pt x="18147" y="2515"/>
                    </a:lnTo>
                    <a:lnTo>
                      <a:pt x="18176" y="2524"/>
                    </a:lnTo>
                    <a:lnTo>
                      <a:pt x="18226" y="2514"/>
                    </a:lnTo>
                    <a:lnTo>
                      <a:pt x="18272" y="2479"/>
                    </a:lnTo>
                    <a:lnTo>
                      <a:pt x="18297" y="2487"/>
                    </a:lnTo>
                    <a:lnTo>
                      <a:pt x="18358" y="2464"/>
                    </a:lnTo>
                    <a:lnTo>
                      <a:pt x="18430" y="2471"/>
                    </a:lnTo>
                    <a:lnTo>
                      <a:pt x="18462" y="2449"/>
                    </a:lnTo>
                    <a:lnTo>
                      <a:pt x="18478" y="2448"/>
                    </a:lnTo>
                    <a:lnTo>
                      <a:pt x="18482" y="2468"/>
                    </a:lnTo>
                    <a:lnTo>
                      <a:pt x="18504" y="2491"/>
                    </a:lnTo>
                    <a:lnTo>
                      <a:pt x="18519" y="2454"/>
                    </a:lnTo>
                    <a:lnTo>
                      <a:pt x="18559" y="2399"/>
                    </a:lnTo>
                    <a:lnTo>
                      <a:pt x="18552" y="2375"/>
                    </a:lnTo>
                    <a:lnTo>
                      <a:pt x="18552" y="2329"/>
                    </a:lnTo>
                    <a:lnTo>
                      <a:pt x="18556" y="2291"/>
                    </a:lnTo>
                    <a:lnTo>
                      <a:pt x="18575" y="2274"/>
                    </a:lnTo>
                    <a:lnTo>
                      <a:pt x="18629" y="2288"/>
                    </a:lnTo>
                    <a:lnTo>
                      <a:pt x="18647" y="2327"/>
                    </a:lnTo>
                    <a:lnTo>
                      <a:pt x="18654" y="2347"/>
                    </a:lnTo>
                    <a:lnTo>
                      <a:pt x="18698" y="2352"/>
                    </a:lnTo>
                    <a:lnTo>
                      <a:pt x="18729" y="2377"/>
                    </a:lnTo>
                    <a:lnTo>
                      <a:pt x="18728" y="2418"/>
                    </a:lnTo>
                    <a:lnTo>
                      <a:pt x="18777" y="2473"/>
                    </a:lnTo>
                    <a:lnTo>
                      <a:pt x="18802" y="2489"/>
                    </a:lnTo>
                    <a:lnTo>
                      <a:pt x="18853" y="2482"/>
                    </a:lnTo>
                    <a:lnTo>
                      <a:pt x="18936" y="2499"/>
                    </a:lnTo>
                    <a:lnTo>
                      <a:pt x="18947" y="2489"/>
                    </a:lnTo>
                    <a:lnTo>
                      <a:pt x="18971" y="2493"/>
                    </a:lnTo>
                    <a:lnTo>
                      <a:pt x="19028" y="2571"/>
                    </a:lnTo>
                    <a:lnTo>
                      <a:pt x="19028" y="2608"/>
                    </a:lnTo>
                    <a:lnTo>
                      <a:pt x="19051" y="2629"/>
                    </a:lnTo>
                    <a:lnTo>
                      <a:pt x="19107" y="2637"/>
                    </a:lnTo>
                    <a:lnTo>
                      <a:pt x="19135" y="2618"/>
                    </a:lnTo>
                    <a:lnTo>
                      <a:pt x="19177" y="2612"/>
                    </a:lnTo>
                    <a:lnTo>
                      <a:pt x="19172" y="2586"/>
                    </a:lnTo>
                    <a:lnTo>
                      <a:pt x="19212" y="2559"/>
                    </a:lnTo>
                    <a:lnTo>
                      <a:pt x="19236" y="2567"/>
                    </a:lnTo>
                    <a:lnTo>
                      <a:pt x="19250" y="2553"/>
                    </a:lnTo>
                    <a:lnTo>
                      <a:pt x="19226" y="2521"/>
                    </a:lnTo>
                    <a:lnTo>
                      <a:pt x="19242" y="2507"/>
                    </a:lnTo>
                    <a:lnTo>
                      <a:pt x="19231" y="2486"/>
                    </a:lnTo>
                    <a:lnTo>
                      <a:pt x="19236" y="2462"/>
                    </a:lnTo>
                    <a:lnTo>
                      <a:pt x="19202" y="2419"/>
                    </a:lnTo>
                    <a:lnTo>
                      <a:pt x="19152" y="2403"/>
                    </a:lnTo>
                    <a:lnTo>
                      <a:pt x="19141" y="2348"/>
                    </a:lnTo>
                    <a:lnTo>
                      <a:pt x="19079" y="2288"/>
                    </a:lnTo>
                    <a:lnTo>
                      <a:pt x="19055" y="2281"/>
                    </a:lnTo>
                    <a:lnTo>
                      <a:pt x="19039" y="2255"/>
                    </a:lnTo>
                    <a:lnTo>
                      <a:pt x="18978" y="2227"/>
                    </a:lnTo>
                    <a:lnTo>
                      <a:pt x="18947" y="2254"/>
                    </a:lnTo>
                    <a:lnTo>
                      <a:pt x="18927" y="2253"/>
                    </a:lnTo>
                    <a:lnTo>
                      <a:pt x="18926" y="2208"/>
                    </a:lnTo>
                    <a:lnTo>
                      <a:pt x="18941" y="2188"/>
                    </a:lnTo>
                    <a:lnTo>
                      <a:pt x="18915" y="2135"/>
                    </a:lnTo>
                    <a:lnTo>
                      <a:pt x="18905" y="2102"/>
                    </a:lnTo>
                    <a:lnTo>
                      <a:pt x="18883" y="2085"/>
                    </a:lnTo>
                    <a:lnTo>
                      <a:pt x="18862" y="2030"/>
                    </a:lnTo>
                    <a:lnTo>
                      <a:pt x="18814" y="1995"/>
                    </a:lnTo>
                    <a:lnTo>
                      <a:pt x="18821" y="1985"/>
                    </a:lnTo>
                    <a:lnTo>
                      <a:pt x="18899" y="1973"/>
                    </a:lnTo>
                    <a:lnTo>
                      <a:pt x="18921" y="1987"/>
                    </a:lnTo>
                    <a:lnTo>
                      <a:pt x="19015" y="1978"/>
                    </a:lnTo>
                    <a:lnTo>
                      <a:pt x="19092" y="1979"/>
                    </a:lnTo>
                    <a:lnTo>
                      <a:pt x="19096" y="1955"/>
                    </a:lnTo>
                    <a:lnTo>
                      <a:pt x="19136" y="1940"/>
                    </a:lnTo>
                    <a:lnTo>
                      <a:pt x="19181" y="1970"/>
                    </a:lnTo>
                    <a:lnTo>
                      <a:pt x="19210" y="1958"/>
                    </a:lnTo>
                    <a:lnTo>
                      <a:pt x="19232" y="1960"/>
                    </a:lnTo>
                    <a:lnTo>
                      <a:pt x="19231" y="1928"/>
                    </a:lnTo>
                    <a:lnTo>
                      <a:pt x="19280" y="1923"/>
                    </a:lnTo>
                    <a:lnTo>
                      <a:pt x="19292" y="1945"/>
                    </a:lnTo>
                    <a:lnTo>
                      <a:pt x="19305" y="1944"/>
                    </a:lnTo>
                    <a:lnTo>
                      <a:pt x="19324" y="1905"/>
                    </a:lnTo>
                    <a:lnTo>
                      <a:pt x="19356" y="1918"/>
                    </a:lnTo>
                    <a:lnTo>
                      <a:pt x="19359" y="1884"/>
                    </a:lnTo>
                    <a:lnTo>
                      <a:pt x="19496" y="1848"/>
                    </a:lnTo>
                    <a:lnTo>
                      <a:pt x="19512" y="1879"/>
                    </a:lnTo>
                    <a:lnTo>
                      <a:pt x="19520" y="1853"/>
                    </a:lnTo>
                    <a:lnTo>
                      <a:pt x="19542" y="1824"/>
                    </a:lnTo>
                    <a:lnTo>
                      <a:pt x="19555" y="1833"/>
                    </a:lnTo>
                    <a:lnTo>
                      <a:pt x="19603" y="1826"/>
                    </a:lnTo>
                    <a:lnTo>
                      <a:pt x="19626" y="1823"/>
                    </a:lnTo>
                    <a:lnTo>
                      <a:pt x="19656" y="1849"/>
                    </a:lnTo>
                    <a:lnTo>
                      <a:pt x="19720" y="1850"/>
                    </a:lnTo>
                    <a:lnTo>
                      <a:pt x="19752" y="1835"/>
                    </a:lnTo>
                    <a:lnTo>
                      <a:pt x="19769" y="1858"/>
                    </a:lnTo>
                    <a:lnTo>
                      <a:pt x="19794" y="1866"/>
                    </a:lnTo>
                    <a:lnTo>
                      <a:pt x="19813" y="1843"/>
                    </a:lnTo>
                    <a:lnTo>
                      <a:pt x="19869" y="1837"/>
                    </a:lnTo>
                    <a:lnTo>
                      <a:pt x="19974" y="1870"/>
                    </a:lnTo>
                    <a:lnTo>
                      <a:pt x="20013" y="1889"/>
                    </a:lnTo>
                    <a:lnTo>
                      <a:pt x="20038" y="1880"/>
                    </a:lnTo>
                    <a:lnTo>
                      <a:pt x="20026" y="1870"/>
                    </a:lnTo>
                    <a:lnTo>
                      <a:pt x="20063" y="1861"/>
                    </a:lnTo>
                    <a:lnTo>
                      <a:pt x="20090" y="1880"/>
                    </a:lnTo>
                    <a:lnTo>
                      <a:pt x="20070" y="1899"/>
                    </a:lnTo>
                    <a:lnTo>
                      <a:pt x="20087" y="1910"/>
                    </a:lnTo>
                    <a:lnTo>
                      <a:pt x="20138" y="1898"/>
                    </a:lnTo>
                    <a:lnTo>
                      <a:pt x="20255" y="1910"/>
                    </a:lnTo>
                    <a:lnTo>
                      <a:pt x="20355" y="1978"/>
                    </a:lnTo>
                    <a:lnTo>
                      <a:pt x="20350" y="1994"/>
                    </a:lnTo>
                    <a:lnTo>
                      <a:pt x="20319" y="1978"/>
                    </a:lnTo>
                    <a:lnTo>
                      <a:pt x="20259" y="1956"/>
                    </a:lnTo>
                    <a:lnTo>
                      <a:pt x="20255" y="1969"/>
                    </a:lnTo>
                    <a:lnTo>
                      <a:pt x="20358" y="2005"/>
                    </a:lnTo>
                    <a:lnTo>
                      <a:pt x="20409" y="2008"/>
                    </a:lnTo>
                    <a:lnTo>
                      <a:pt x="20421" y="1980"/>
                    </a:lnTo>
                    <a:lnTo>
                      <a:pt x="20465" y="1977"/>
                    </a:lnTo>
                    <a:lnTo>
                      <a:pt x="20514" y="1979"/>
                    </a:lnTo>
                    <a:lnTo>
                      <a:pt x="20506" y="1950"/>
                    </a:lnTo>
                    <a:lnTo>
                      <a:pt x="20526" y="1940"/>
                    </a:lnTo>
                    <a:lnTo>
                      <a:pt x="20557" y="1965"/>
                    </a:lnTo>
                    <a:lnTo>
                      <a:pt x="20589" y="1975"/>
                    </a:lnTo>
                    <a:lnTo>
                      <a:pt x="20607" y="1987"/>
                    </a:lnTo>
                    <a:lnTo>
                      <a:pt x="20608" y="1969"/>
                    </a:lnTo>
                    <a:lnTo>
                      <a:pt x="20614" y="1960"/>
                    </a:lnTo>
                    <a:lnTo>
                      <a:pt x="20664" y="1973"/>
                    </a:lnTo>
                    <a:lnTo>
                      <a:pt x="20666" y="1995"/>
                    </a:lnTo>
                    <a:lnTo>
                      <a:pt x="20721" y="2014"/>
                    </a:lnTo>
                    <a:lnTo>
                      <a:pt x="20762" y="1999"/>
                    </a:lnTo>
                    <a:lnTo>
                      <a:pt x="20907" y="2027"/>
                    </a:lnTo>
                    <a:lnTo>
                      <a:pt x="20892" y="2000"/>
                    </a:lnTo>
                    <a:lnTo>
                      <a:pt x="20941" y="1999"/>
                    </a:lnTo>
                    <a:lnTo>
                      <a:pt x="20956" y="2029"/>
                    </a:lnTo>
                    <a:lnTo>
                      <a:pt x="20984" y="2038"/>
                    </a:lnTo>
                    <a:lnTo>
                      <a:pt x="20977" y="2005"/>
                    </a:lnTo>
                    <a:lnTo>
                      <a:pt x="20991" y="2000"/>
                    </a:lnTo>
                    <a:lnTo>
                      <a:pt x="21046" y="2010"/>
                    </a:lnTo>
                    <a:lnTo>
                      <a:pt x="21036" y="2027"/>
                    </a:lnTo>
                    <a:lnTo>
                      <a:pt x="21063" y="2060"/>
                    </a:lnTo>
                    <a:lnTo>
                      <a:pt x="21111" y="2048"/>
                    </a:lnTo>
                    <a:lnTo>
                      <a:pt x="21111" y="2030"/>
                    </a:lnTo>
                    <a:lnTo>
                      <a:pt x="21092" y="2018"/>
                    </a:lnTo>
                    <a:lnTo>
                      <a:pt x="21147" y="2020"/>
                    </a:lnTo>
                    <a:lnTo>
                      <a:pt x="21164" y="2033"/>
                    </a:lnTo>
                    <a:lnTo>
                      <a:pt x="21156" y="2057"/>
                    </a:lnTo>
                    <a:lnTo>
                      <a:pt x="21187" y="2088"/>
                    </a:lnTo>
                    <a:lnTo>
                      <a:pt x="21247" y="2113"/>
                    </a:lnTo>
                    <a:lnTo>
                      <a:pt x="21293" y="2094"/>
                    </a:lnTo>
                    <a:lnTo>
                      <a:pt x="21229" y="2072"/>
                    </a:lnTo>
                    <a:lnTo>
                      <a:pt x="21199" y="2054"/>
                    </a:lnTo>
                    <a:lnTo>
                      <a:pt x="21192" y="2032"/>
                    </a:lnTo>
                    <a:lnTo>
                      <a:pt x="21227" y="2024"/>
                    </a:lnTo>
                    <a:lnTo>
                      <a:pt x="21267" y="2029"/>
                    </a:lnTo>
                    <a:lnTo>
                      <a:pt x="21335" y="2066"/>
                    </a:lnTo>
                    <a:lnTo>
                      <a:pt x="21350" y="2104"/>
                    </a:lnTo>
                    <a:lnTo>
                      <a:pt x="21365" y="2114"/>
                    </a:lnTo>
                    <a:lnTo>
                      <a:pt x="21375" y="2085"/>
                    </a:lnTo>
                    <a:lnTo>
                      <a:pt x="21366" y="2073"/>
                    </a:lnTo>
                    <a:lnTo>
                      <a:pt x="21394" y="2078"/>
                    </a:lnTo>
                    <a:lnTo>
                      <a:pt x="21415" y="2098"/>
                    </a:lnTo>
                    <a:lnTo>
                      <a:pt x="21410" y="2113"/>
                    </a:lnTo>
                    <a:lnTo>
                      <a:pt x="21444" y="2153"/>
                    </a:lnTo>
                    <a:lnTo>
                      <a:pt x="21498" y="2251"/>
                    </a:lnTo>
                    <a:lnTo>
                      <a:pt x="21558" y="2270"/>
                    </a:lnTo>
                    <a:lnTo>
                      <a:pt x="21568" y="2307"/>
                    </a:lnTo>
                    <a:lnTo>
                      <a:pt x="21599" y="2335"/>
                    </a:lnTo>
                    <a:lnTo>
                      <a:pt x="21620" y="2370"/>
                    </a:lnTo>
                    <a:lnTo>
                      <a:pt x="21604" y="2387"/>
                    </a:lnTo>
                    <a:lnTo>
                      <a:pt x="21616" y="2424"/>
                    </a:lnTo>
                    <a:lnTo>
                      <a:pt x="21642" y="2436"/>
                    </a:lnTo>
                    <a:lnTo>
                      <a:pt x="21676" y="2404"/>
                    </a:lnTo>
                    <a:lnTo>
                      <a:pt x="21720" y="2411"/>
                    </a:lnTo>
                    <a:lnTo>
                      <a:pt x="21748" y="2459"/>
                    </a:lnTo>
                    <a:lnTo>
                      <a:pt x="21778" y="2466"/>
                    </a:lnTo>
                    <a:lnTo>
                      <a:pt x="21784" y="2456"/>
                    </a:lnTo>
                    <a:lnTo>
                      <a:pt x="21769" y="2445"/>
                    </a:lnTo>
                    <a:lnTo>
                      <a:pt x="21758" y="2413"/>
                    </a:lnTo>
                    <a:lnTo>
                      <a:pt x="21778" y="2384"/>
                    </a:lnTo>
                    <a:lnTo>
                      <a:pt x="21799" y="2393"/>
                    </a:lnTo>
                    <a:lnTo>
                      <a:pt x="21819" y="2437"/>
                    </a:lnTo>
                    <a:lnTo>
                      <a:pt x="21850" y="2468"/>
                    </a:lnTo>
                    <a:lnTo>
                      <a:pt x="21848" y="2454"/>
                    </a:lnTo>
                    <a:lnTo>
                      <a:pt x="21825" y="2399"/>
                    </a:lnTo>
                    <a:lnTo>
                      <a:pt x="21823" y="2369"/>
                    </a:lnTo>
                    <a:lnTo>
                      <a:pt x="21798" y="2340"/>
                    </a:lnTo>
                    <a:lnTo>
                      <a:pt x="21754" y="2363"/>
                    </a:lnTo>
                    <a:lnTo>
                      <a:pt x="21710" y="2371"/>
                    </a:lnTo>
                    <a:lnTo>
                      <a:pt x="21703" y="2343"/>
                    </a:lnTo>
                    <a:lnTo>
                      <a:pt x="21725" y="2317"/>
                    </a:lnTo>
                    <a:lnTo>
                      <a:pt x="21715" y="2277"/>
                    </a:lnTo>
                    <a:lnTo>
                      <a:pt x="21654" y="2234"/>
                    </a:lnTo>
                    <a:lnTo>
                      <a:pt x="21622" y="2204"/>
                    </a:lnTo>
                    <a:lnTo>
                      <a:pt x="21606" y="2169"/>
                    </a:lnTo>
                    <a:lnTo>
                      <a:pt x="21585" y="2169"/>
                    </a:lnTo>
                    <a:lnTo>
                      <a:pt x="21539" y="2205"/>
                    </a:lnTo>
                    <a:lnTo>
                      <a:pt x="21534" y="2187"/>
                    </a:lnTo>
                    <a:lnTo>
                      <a:pt x="21569" y="2158"/>
                    </a:lnTo>
                    <a:lnTo>
                      <a:pt x="21594" y="2108"/>
                    </a:lnTo>
                    <a:lnTo>
                      <a:pt x="21638" y="2045"/>
                    </a:lnTo>
                    <a:lnTo>
                      <a:pt x="21661" y="2040"/>
                    </a:lnTo>
                    <a:lnTo>
                      <a:pt x="21656" y="2058"/>
                    </a:lnTo>
                    <a:lnTo>
                      <a:pt x="21682" y="2122"/>
                    </a:lnTo>
                    <a:lnTo>
                      <a:pt x="21717" y="2131"/>
                    </a:lnTo>
                    <a:lnTo>
                      <a:pt x="21726" y="2118"/>
                    </a:lnTo>
                    <a:lnTo>
                      <a:pt x="21696" y="2092"/>
                    </a:lnTo>
                    <a:lnTo>
                      <a:pt x="21683" y="2062"/>
                    </a:lnTo>
                    <a:lnTo>
                      <a:pt x="21701" y="2059"/>
                    </a:lnTo>
                    <a:lnTo>
                      <a:pt x="21741" y="2035"/>
                    </a:lnTo>
                    <a:lnTo>
                      <a:pt x="21753" y="2010"/>
                    </a:lnTo>
                    <a:lnTo>
                      <a:pt x="21710" y="2010"/>
                    </a:lnTo>
                    <a:lnTo>
                      <a:pt x="21729" y="1995"/>
                    </a:lnTo>
                    <a:lnTo>
                      <a:pt x="21744" y="1986"/>
                    </a:lnTo>
                    <a:lnTo>
                      <a:pt x="21778" y="1978"/>
                    </a:lnTo>
                    <a:lnTo>
                      <a:pt x="21808" y="1929"/>
                    </a:lnTo>
                    <a:lnTo>
                      <a:pt x="21837" y="1933"/>
                    </a:lnTo>
                    <a:lnTo>
                      <a:pt x="21851" y="1953"/>
                    </a:lnTo>
                    <a:lnTo>
                      <a:pt x="21868" y="1947"/>
                    </a:lnTo>
                    <a:lnTo>
                      <a:pt x="21899" y="1955"/>
                    </a:lnTo>
                    <a:lnTo>
                      <a:pt x="21903" y="1971"/>
                    </a:lnTo>
                    <a:lnTo>
                      <a:pt x="21933" y="2000"/>
                    </a:lnTo>
                    <a:lnTo>
                      <a:pt x="21982" y="2009"/>
                    </a:lnTo>
                    <a:lnTo>
                      <a:pt x="22006" y="1997"/>
                    </a:lnTo>
                    <a:lnTo>
                      <a:pt x="22111" y="2015"/>
                    </a:lnTo>
                    <a:lnTo>
                      <a:pt x="22104" y="2051"/>
                    </a:lnTo>
                    <a:lnTo>
                      <a:pt x="22112" y="2068"/>
                    </a:lnTo>
                    <a:lnTo>
                      <a:pt x="22132" y="2058"/>
                    </a:lnTo>
                    <a:lnTo>
                      <a:pt x="22135" y="2034"/>
                    </a:lnTo>
                    <a:lnTo>
                      <a:pt x="22165" y="2037"/>
                    </a:lnTo>
                    <a:lnTo>
                      <a:pt x="22167" y="2080"/>
                    </a:lnTo>
                    <a:lnTo>
                      <a:pt x="22195" y="2058"/>
                    </a:lnTo>
                    <a:lnTo>
                      <a:pt x="22229" y="2021"/>
                    </a:lnTo>
                    <a:lnTo>
                      <a:pt x="22261" y="2033"/>
                    </a:lnTo>
                    <a:lnTo>
                      <a:pt x="22260" y="2058"/>
                    </a:lnTo>
                    <a:lnTo>
                      <a:pt x="22240" y="2084"/>
                    </a:lnTo>
                    <a:lnTo>
                      <a:pt x="22233" y="2105"/>
                    </a:lnTo>
                    <a:lnTo>
                      <a:pt x="22263" y="2196"/>
                    </a:lnTo>
                    <a:lnTo>
                      <a:pt x="22251" y="2241"/>
                    </a:lnTo>
                    <a:lnTo>
                      <a:pt x="22255" y="2261"/>
                    </a:lnTo>
                    <a:lnTo>
                      <a:pt x="22287" y="2253"/>
                    </a:lnTo>
                    <a:lnTo>
                      <a:pt x="22308" y="2290"/>
                    </a:lnTo>
                    <a:lnTo>
                      <a:pt x="22345" y="2306"/>
                    </a:lnTo>
                    <a:lnTo>
                      <a:pt x="22358" y="2342"/>
                    </a:lnTo>
                    <a:lnTo>
                      <a:pt x="22340" y="2364"/>
                    </a:lnTo>
                    <a:lnTo>
                      <a:pt x="22286" y="2362"/>
                    </a:lnTo>
                    <a:lnTo>
                      <a:pt x="22229" y="2371"/>
                    </a:lnTo>
                    <a:lnTo>
                      <a:pt x="22305" y="2388"/>
                    </a:lnTo>
                    <a:lnTo>
                      <a:pt x="22326" y="2419"/>
                    </a:lnTo>
                    <a:lnTo>
                      <a:pt x="22317" y="2448"/>
                    </a:lnTo>
                    <a:lnTo>
                      <a:pt x="22278" y="2457"/>
                    </a:lnTo>
                    <a:lnTo>
                      <a:pt x="22246" y="2515"/>
                    </a:lnTo>
                    <a:lnTo>
                      <a:pt x="22235" y="2496"/>
                    </a:lnTo>
                    <a:lnTo>
                      <a:pt x="22193" y="2529"/>
                    </a:lnTo>
                    <a:lnTo>
                      <a:pt x="22148" y="2528"/>
                    </a:lnTo>
                    <a:lnTo>
                      <a:pt x="22112" y="2560"/>
                    </a:lnTo>
                    <a:lnTo>
                      <a:pt x="22160" y="2553"/>
                    </a:lnTo>
                    <a:lnTo>
                      <a:pt x="22186" y="2565"/>
                    </a:lnTo>
                    <a:lnTo>
                      <a:pt x="22203" y="2592"/>
                    </a:lnTo>
                    <a:lnTo>
                      <a:pt x="22230" y="2564"/>
                    </a:lnTo>
                    <a:lnTo>
                      <a:pt x="22245" y="2565"/>
                    </a:lnTo>
                    <a:lnTo>
                      <a:pt x="22250" y="2595"/>
                    </a:lnTo>
                    <a:lnTo>
                      <a:pt x="22281" y="2639"/>
                    </a:lnTo>
                    <a:lnTo>
                      <a:pt x="22253" y="2658"/>
                    </a:lnTo>
                    <a:lnTo>
                      <a:pt x="22245" y="2711"/>
                    </a:lnTo>
                    <a:lnTo>
                      <a:pt x="22286" y="2669"/>
                    </a:lnTo>
                    <a:lnTo>
                      <a:pt x="22329" y="2665"/>
                    </a:lnTo>
                    <a:lnTo>
                      <a:pt x="22374" y="2703"/>
                    </a:lnTo>
                    <a:lnTo>
                      <a:pt x="22369" y="2728"/>
                    </a:lnTo>
                    <a:lnTo>
                      <a:pt x="22394" y="2772"/>
                    </a:lnTo>
                    <a:lnTo>
                      <a:pt x="22354" y="2801"/>
                    </a:lnTo>
                    <a:lnTo>
                      <a:pt x="22375" y="2811"/>
                    </a:lnTo>
                    <a:lnTo>
                      <a:pt x="22384" y="2862"/>
                    </a:lnTo>
                    <a:lnTo>
                      <a:pt x="22347" y="2879"/>
                    </a:lnTo>
                    <a:lnTo>
                      <a:pt x="22344" y="2903"/>
                    </a:lnTo>
                    <a:lnTo>
                      <a:pt x="22358" y="2926"/>
                    </a:lnTo>
                    <a:lnTo>
                      <a:pt x="22362" y="2898"/>
                    </a:lnTo>
                    <a:lnTo>
                      <a:pt x="22390" y="2891"/>
                    </a:lnTo>
                    <a:lnTo>
                      <a:pt x="22412" y="2914"/>
                    </a:lnTo>
                    <a:lnTo>
                      <a:pt x="22405" y="2958"/>
                    </a:lnTo>
                    <a:lnTo>
                      <a:pt x="22444" y="2949"/>
                    </a:lnTo>
                    <a:lnTo>
                      <a:pt x="22457" y="2973"/>
                    </a:lnTo>
                    <a:lnTo>
                      <a:pt x="22459" y="2945"/>
                    </a:lnTo>
                    <a:lnTo>
                      <a:pt x="22480" y="2927"/>
                    </a:lnTo>
                    <a:lnTo>
                      <a:pt x="22504" y="2940"/>
                    </a:lnTo>
                    <a:lnTo>
                      <a:pt x="22539" y="2945"/>
                    </a:lnTo>
                    <a:lnTo>
                      <a:pt x="22539" y="2988"/>
                    </a:lnTo>
                    <a:lnTo>
                      <a:pt x="22514" y="3000"/>
                    </a:lnTo>
                    <a:lnTo>
                      <a:pt x="22483" y="2980"/>
                    </a:lnTo>
                    <a:lnTo>
                      <a:pt x="22461" y="3010"/>
                    </a:lnTo>
                    <a:lnTo>
                      <a:pt x="22499" y="3033"/>
                    </a:lnTo>
                    <a:lnTo>
                      <a:pt x="22528" y="3028"/>
                    </a:lnTo>
                    <a:lnTo>
                      <a:pt x="22552" y="3075"/>
                    </a:lnTo>
                    <a:lnTo>
                      <a:pt x="22550" y="3098"/>
                    </a:lnTo>
                    <a:lnTo>
                      <a:pt x="22502" y="3120"/>
                    </a:lnTo>
                    <a:lnTo>
                      <a:pt x="22464" y="3065"/>
                    </a:lnTo>
                    <a:lnTo>
                      <a:pt x="22453" y="3056"/>
                    </a:lnTo>
                    <a:lnTo>
                      <a:pt x="22472" y="3120"/>
                    </a:lnTo>
                    <a:lnTo>
                      <a:pt x="22445" y="3145"/>
                    </a:lnTo>
                    <a:lnTo>
                      <a:pt x="22428" y="3142"/>
                    </a:lnTo>
                    <a:lnTo>
                      <a:pt x="22419" y="3127"/>
                    </a:lnTo>
                    <a:lnTo>
                      <a:pt x="22392" y="3132"/>
                    </a:lnTo>
                    <a:lnTo>
                      <a:pt x="22371" y="3117"/>
                    </a:lnTo>
                    <a:lnTo>
                      <a:pt x="22291" y="3110"/>
                    </a:lnTo>
                    <a:lnTo>
                      <a:pt x="22262" y="3127"/>
                    </a:lnTo>
                    <a:lnTo>
                      <a:pt x="22229" y="3127"/>
                    </a:lnTo>
                    <a:lnTo>
                      <a:pt x="22237" y="3103"/>
                    </a:lnTo>
                    <a:lnTo>
                      <a:pt x="22224" y="3079"/>
                    </a:lnTo>
                    <a:lnTo>
                      <a:pt x="22198" y="3075"/>
                    </a:lnTo>
                    <a:lnTo>
                      <a:pt x="22205" y="3119"/>
                    </a:lnTo>
                    <a:lnTo>
                      <a:pt x="22185" y="3119"/>
                    </a:lnTo>
                    <a:lnTo>
                      <a:pt x="22179" y="3129"/>
                    </a:lnTo>
                    <a:lnTo>
                      <a:pt x="22195" y="3157"/>
                    </a:lnTo>
                    <a:lnTo>
                      <a:pt x="22167" y="3189"/>
                    </a:lnTo>
                    <a:lnTo>
                      <a:pt x="22157" y="3189"/>
                    </a:lnTo>
                    <a:lnTo>
                      <a:pt x="22157" y="3173"/>
                    </a:lnTo>
                    <a:lnTo>
                      <a:pt x="22145" y="3163"/>
                    </a:lnTo>
                    <a:lnTo>
                      <a:pt x="22073" y="3181"/>
                    </a:lnTo>
                    <a:lnTo>
                      <a:pt x="22054" y="3171"/>
                    </a:lnTo>
                    <a:lnTo>
                      <a:pt x="22056" y="3151"/>
                    </a:lnTo>
                    <a:lnTo>
                      <a:pt x="22043" y="3108"/>
                    </a:lnTo>
                    <a:lnTo>
                      <a:pt x="22031" y="3100"/>
                    </a:lnTo>
                    <a:lnTo>
                      <a:pt x="21947" y="3039"/>
                    </a:lnTo>
                    <a:lnTo>
                      <a:pt x="21937" y="3026"/>
                    </a:lnTo>
                    <a:lnTo>
                      <a:pt x="21945" y="3013"/>
                    </a:lnTo>
                    <a:lnTo>
                      <a:pt x="21888" y="2994"/>
                    </a:lnTo>
                    <a:lnTo>
                      <a:pt x="21880" y="3030"/>
                    </a:lnTo>
                    <a:lnTo>
                      <a:pt x="21822" y="3045"/>
                    </a:lnTo>
                    <a:lnTo>
                      <a:pt x="21793" y="3075"/>
                    </a:lnTo>
                    <a:lnTo>
                      <a:pt x="21773" y="3079"/>
                    </a:lnTo>
                    <a:lnTo>
                      <a:pt x="21769" y="3035"/>
                    </a:lnTo>
                    <a:lnTo>
                      <a:pt x="21751" y="3001"/>
                    </a:lnTo>
                    <a:lnTo>
                      <a:pt x="21760" y="3034"/>
                    </a:lnTo>
                    <a:lnTo>
                      <a:pt x="21753" y="3103"/>
                    </a:lnTo>
                    <a:lnTo>
                      <a:pt x="21769" y="3141"/>
                    </a:lnTo>
                    <a:lnTo>
                      <a:pt x="21756" y="3181"/>
                    </a:lnTo>
                    <a:lnTo>
                      <a:pt x="21694" y="3269"/>
                    </a:lnTo>
                    <a:lnTo>
                      <a:pt x="21662" y="3268"/>
                    </a:lnTo>
                    <a:lnTo>
                      <a:pt x="21660" y="3208"/>
                    </a:lnTo>
                    <a:lnTo>
                      <a:pt x="21623" y="3193"/>
                    </a:lnTo>
                    <a:lnTo>
                      <a:pt x="21592" y="3212"/>
                    </a:lnTo>
                    <a:lnTo>
                      <a:pt x="21509" y="3148"/>
                    </a:lnTo>
                    <a:lnTo>
                      <a:pt x="21514" y="3120"/>
                    </a:lnTo>
                    <a:lnTo>
                      <a:pt x="21501" y="3038"/>
                    </a:lnTo>
                    <a:lnTo>
                      <a:pt x="21470" y="3027"/>
                    </a:lnTo>
                    <a:lnTo>
                      <a:pt x="21458" y="3003"/>
                    </a:lnTo>
                    <a:lnTo>
                      <a:pt x="21439" y="2981"/>
                    </a:lnTo>
                    <a:lnTo>
                      <a:pt x="21421" y="2999"/>
                    </a:lnTo>
                    <a:lnTo>
                      <a:pt x="21434" y="3026"/>
                    </a:lnTo>
                    <a:lnTo>
                      <a:pt x="21431" y="3053"/>
                    </a:lnTo>
                    <a:lnTo>
                      <a:pt x="21451" y="3077"/>
                    </a:lnTo>
                    <a:lnTo>
                      <a:pt x="21443" y="3102"/>
                    </a:lnTo>
                    <a:lnTo>
                      <a:pt x="21388" y="3071"/>
                    </a:lnTo>
                    <a:lnTo>
                      <a:pt x="21350" y="3025"/>
                    </a:lnTo>
                    <a:lnTo>
                      <a:pt x="21344" y="3029"/>
                    </a:lnTo>
                    <a:lnTo>
                      <a:pt x="21363" y="3073"/>
                    </a:lnTo>
                    <a:lnTo>
                      <a:pt x="21341" y="3089"/>
                    </a:lnTo>
                    <a:lnTo>
                      <a:pt x="21357" y="3104"/>
                    </a:lnTo>
                    <a:lnTo>
                      <a:pt x="21398" y="3104"/>
                    </a:lnTo>
                    <a:lnTo>
                      <a:pt x="21420" y="3132"/>
                    </a:lnTo>
                    <a:lnTo>
                      <a:pt x="21406" y="3168"/>
                    </a:lnTo>
                    <a:lnTo>
                      <a:pt x="21356" y="3171"/>
                    </a:lnTo>
                    <a:lnTo>
                      <a:pt x="21350" y="3193"/>
                    </a:lnTo>
                    <a:lnTo>
                      <a:pt x="21373" y="3205"/>
                    </a:lnTo>
                    <a:lnTo>
                      <a:pt x="21469" y="3318"/>
                    </a:lnTo>
                    <a:lnTo>
                      <a:pt x="21537" y="3336"/>
                    </a:lnTo>
                    <a:lnTo>
                      <a:pt x="21576" y="3321"/>
                    </a:lnTo>
                    <a:lnTo>
                      <a:pt x="21620" y="3342"/>
                    </a:lnTo>
                    <a:lnTo>
                      <a:pt x="21632" y="3390"/>
                    </a:lnTo>
                    <a:lnTo>
                      <a:pt x="21625" y="3391"/>
                    </a:lnTo>
                    <a:lnTo>
                      <a:pt x="21594" y="3349"/>
                    </a:lnTo>
                    <a:lnTo>
                      <a:pt x="21577" y="3348"/>
                    </a:lnTo>
                    <a:lnTo>
                      <a:pt x="21600" y="3400"/>
                    </a:lnTo>
                    <a:lnTo>
                      <a:pt x="21649" y="3437"/>
                    </a:lnTo>
                    <a:lnTo>
                      <a:pt x="21662" y="3480"/>
                    </a:lnTo>
                    <a:lnTo>
                      <a:pt x="21694" y="3518"/>
                    </a:lnTo>
                    <a:lnTo>
                      <a:pt x="21694" y="3591"/>
                    </a:lnTo>
                    <a:lnTo>
                      <a:pt x="21666" y="3703"/>
                    </a:lnTo>
                    <a:lnTo>
                      <a:pt x="21682" y="3770"/>
                    </a:lnTo>
                    <a:lnTo>
                      <a:pt x="21681" y="3816"/>
                    </a:lnTo>
                    <a:lnTo>
                      <a:pt x="21692" y="3840"/>
                    </a:lnTo>
                    <a:lnTo>
                      <a:pt x="21650" y="3902"/>
                    </a:lnTo>
                    <a:lnTo>
                      <a:pt x="21650" y="3945"/>
                    </a:lnTo>
                    <a:lnTo>
                      <a:pt x="21621" y="3966"/>
                    </a:lnTo>
                    <a:lnTo>
                      <a:pt x="21630" y="3933"/>
                    </a:lnTo>
                    <a:lnTo>
                      <a:pt x="21621" y="3921"/>
                    </a:lnTo>
                    <a:lnTo>
                      <a:pt x="21542" y="3981"/>
                    </a:lnTo>
                    <a:lnTo>
                      <a:pt x="21522" y="3957"/>
                    </a:lnTo>
                    <a:lnTo>
                      <a:pt x="21486" y="3983"/>
                    </a:lnTo>
                    <a:lnTo>
                      <a:pt x="21460" y="3977"/>
                    </a:lnTo>
                    <a:lnTo>
                      <a:pt x="21442" y="3945"/>
                    </a:lnTo>
                    <a:lnTo>
                      <a:pt x="21406" y="3941"/>
                    </a:lnTo>
                    <a:lnTo>
                      <a:pt x="21357" y="3888"/>
                    </a:lnTo>
                    <a:lnTo>
                      <a:pt x="21316" y="3860"/>
                    </a:lnTo>
                    <a:lnTo>
                      <a:pt x="21272" y="3855"/>
                    </a:lnTo>
                    <a:lnTo>
                      <a:pt x="21245" y="3837"/>
                    </a:lnTo>
                    <a:lnTo>
                      <a:pt x="21215" y="3845"/>
                    </a:lnTo>
                    <a:lnTo>
                      <a:pt x="21184" y="3886"/>
                    </a:lnTo>
                    <a:lnTo>
                      <a:pt x="21146" y="3885"/>
                    </a:lnTo>
                    <a:lnTo>
                      <a:pt x="21184" y="3902"/>
                    </a:lnTo>
                    <a:lnTo>
                      <a:pt x="21232" y="3904"/>
                    </a:lnTo>
                    <a:lnTo>
                      <a:pt x="21254" y="3869"/>
                    </a:lnTo>
                    <a:lnTo>
                      <a:pt x="21345" y="3907"/>
                    </a:lnTo>
                    <a:lnTo>
                      <a:pt x="21362" y="3937"/>
                    </a:lnTo>
                    <a:lnTo>
                      <a:pt x="21316" y="3968"/>
                    </a:lnTo>
                    <a:lnTo>
                      <a:pt x="21287" y="3950"/>
                    </a:lnTo>
                    <a:lnTo>
                      <a:pt x="21248" y="3951"/>
                    </a:lnTo>
                    <a:lnTo>
                      <a:pt x="21247" y="3986"/>
                    </a:lnTo>
                    <a:lnTo>
                      <a:pt x="21214" y="3948"/>
                    </a:lnTo>
                    <a:lnTo>
                      <a:pt x="21183" y="3952"/>
                    </a:lnTo>
                    <a:lnTo>
                      <a:pt x="21198" y="3955"/>
                    </a:lnTo>
                    <a:lnTo>
                      <a:pt x="21216" y="4000"/>
                    </a:lnTo>
                    <a:lnTo>
                      <a:pt x="21267" y="4027"/>
                    </a:lnTo>
                    <a:lnTo>
                      <a:pt x="21255" y="4076"/>
                    </a:lnTo>
                    <a:lnTo>
                      <a:pt x="21275" y="4136"/>
                    </a:lnTo>
                    <a:lnTo>
                      <a:pt x="21307" y="4152"/>
                    </a:lnTo>
                    <a:lnTo>
                      <a:pt x="21288" y="4133"/>
                    </a:lnTo>
                    <a:lnTo>
                      <a:pt x="21292" y="4062"/>
                    </a:lnTo>
                    <a:lnTo>
                      <a:pt x="21315" y="4047"/>
                    </a:lnTo>
                    <a:lnTo>
                      <a:pt x="21345" y="4056"/>
                    </a:lnTo>
                    <a:lnTo>
                      <a:pt x="21345" y="4036"/>
                    </a:lnTo>
                    <a:lnTo>
                      <a:pt x="21398" y="3988"/>
                    </a:lnTo>
                    <a:lnTo>
                      <a:pt x="21426" y="3981"/>
                    </a:lnTo>
                    <a:lnTo>
                      <a:pt x="21448" y="3998"/>
                    </a:lnTo>
                    <a:lnTo>
                      <a:pt x="21448" y="4021"/>
                    </a:lnTo>
                    <a:lnTo>
                      <a:pt x="21491" y="4086"/>
                    </a:lnTo>
                    <a:lnTo>
                      <a:pt x="21534" y="4098"/>
                    </a:lnTo>
                    <a:lnTo>
                      <a:pt x="21575" y="4138"/>
                    </a:lnTo>
                    <a:lnTo>
                      <a:pt x="21623" y="4132"/>
                    </a:lnTo>
                    <a:lnTo>
                      <a:pt x="21637" y="4103"/>
                    </a:lnTo>
                    <a:lnTo>
                      <a:pt x="21629" y="4079"/>
                    </a:lnTo>
                    <a:lnTo>
                      <a:pt x="21644" y="4082"/>
                    </a:lnTo>
                    <a:lnTo>
                      <a:pt x="21733" y="4155"/>
                    </a:lnTo>
                    <a:lnTo>
                      <a:pt x="21749" y="4184"/>
                    </a:lnTo>
                    <a:lnTo>
                      <a:pt x="21715" y="4179"/>
                    </a:lnTo>
                    <a:lnTo>
                      <a:pt x="21711" y="4211"/>
                    </a:lnTo>
                    <a:lnTo>
                      <a:pt x="21774" y="4272"/>
                    </a:lnTo>
                    <a:lnTo>
                      <a:pt x="21796" y="4269"/>
                    </a:lnTo>
                    <a:lnTo>
                      <a:pt x="21795" y="4255"/>
                    </a:lnTo>
                    <a:lnTo>
                      <a:pt x="21798" y="4205"/>
                    </a:lnTo>
                    <a:lnTo>
                      <a:pt x="21847" y="4242"/>
                    </a:lnTo>
                    <a:lnTo>
                      <a:pt x="21916" y="4350"/>
                    </a:lnTo>
                    <a:lnTo>
                      <a:pt x="21890" y="4326"/>
                    </a:lnTo>
                    <a:lnTo>
                      <a:pt x="21868" y="4326"/>
                    </a:lnTo>
                    <a:lnTo>
                      <a:pt x="21860" y="4337"/>
                    </a:lnTo>
                    <a:lnTo>
                      <a:pt x="21886" y="4372"/>
                    </a:lnTo>
                    <a:lnTo>
                      <a:pt x="21851" y="4397"/>
                    </a:lnTo>
                    <a:lnTo>
                      <a:pt x="21847" y="4435"/>
                    </a:lnTo>
                    <a:lnTo>
                      <a:pt x="21860" y="4457"/>
                    </a:lnTo>
                    <a:lnTo>
                      <a:pt x="21895" y="4445"/>
                    </a:lnTo>
                    <a:lnTo>
                      <a:pt x="21901" y="4406"/>
                    </a:lnTo>
                    <a:lnTo>
                      <a:pt x="21915" y="4396"/>
                    </a:lnTo>
                    <a:lnTo>
                      <a:pt x="21939" y="4406"/>
                    </a:lnTo>
                    <a:lnTo>
                      <a:pt x="21948" y="4374"/>
                    </a:lnTo>
                    <a:lnTo>
                      <a:pt x="21976" y="4425"/>
                    </a:lnTo>
                    <a:lnTo>
                      <a:pt x="22053" y="4475"/>
                    </a:lnTo>
                    <a:lnTo>
                      <a:pt x="22130" y="4494"/>
                    </a:lnTo>
                    <a:lnTo>
                      <a:pt x="22176" y="4534"/>
                    </a:lnTo>
                    <a:lnTo>
                      <a:pt x="22151" y="4559"/>
                    </a:lnTo>
                    <a:lnTo>
                      <a:pt x="22195" y="4621"/>
                    </a:lnTo>
                    <a:lnTo>
                      <a:pt x="22233" y="4630"/>
                    </a:lnTo>
                    <a:lnTo>
                      <a:pt x="22278" y="4700"/>
                    </a:lnTo>
                    <a:lnTo>
                      <a:pt x="22281" y="4803"/>
                    </a:lnTo>
                    <a:lnTo>
                      <a:pt x="22259" y="4810"/>
                    </a:lnTo>
                    <a:lnTo>
                      <a:pt x="22259" y="4828"/>
                    </a:lnTo>
                    <a:lnTo>
                      <a:pt x="22293" y="4848"/>
                    </a:lnTo>
                    <a:lnTo>
                      <a:pt x="22310" y="4891"/>
                    </a:lnTo>
                    <a:lnTo>
                      <a:pt x="22294" y="4899"/>
                    </a:lnTo>
                    <a:lnTo>
                      <a:pt x="22271" y="4879"/>
                    </a:lnTo>
                    <a:lnTo>
                      <a:pt x="22146" y="4879"/>
                    </a:lnTo>
                    <a:lnTo>
                      <a:pt x="22109" y="4855"/>
                    </a:lnTo>
                    <a:lnTo>
                      <a:pt x="22084" y="4871"/>
                    </a:lnTo>
                    <a:lnTo>
                      <a:pt x="22053" y="4861"/>
                    </a:lnTo>
                    <a:lnTo>
                      <a:pt x="22046" y="4831"/>
                    </a:lnTo>
                    <a:lnTo>
                      <a:pt x="22027" y="4819"/>
                    </a:lnTo>
                    <a:lnTo>
                      <a:pt x="22018" y="4834"/>
                    </a:lnTo>
                    <a:lnTo>
                      <a:pt x="22034" y="4860"/>
                    </a:lnTo>
                    <a:lnTo>
                      <a:pt x="21979" y="4893"/>
                    </a:lnTo>
                    <a:lnTo>
                      <a:pt x="21936" y="4891"/>
                    </a:lnTo>
                    <a:lnTo>
                      <a:pt x="21924" y="4906"/>
                    </a:lnTo>
                    <a:lnTo>
                      <a:pt x="21948" y="4921"/>
                    </a:lnTo>
                    <a:lnTo>
                      <a:pt x="21890" y="4975"/>
                    </a:lnTo>
                    <a:lnTo>
                      <a:pt x="21859" y="4976"/>
                    </a:lnTo>
                    <a:lnTo>
                      <a:pt x="21857" y="5008"/>
                    </a:lnTo>
                    <a:lnTo>
                      <a:pt x="21880" y="5015"/>
                    </a:lnTo>
                    <a:lnTo>
                      <a:pt x="21827" y="5081"/>
                    </a:lnTo>
                    <a:lnTo>
                      <a:pt x="21809" y="5100"/>
                    </a:lnTo>
                    <a:lnTo>
                      <a:pt x="21804" y="5091"/>
                    </a:lnTo>
                    <a:lnTo>
                      <a:pt x="21775" y="5090"/>
                    </a:lnTo>
                    <a:lnTo>
                      <a:pt x="21775" y="5139"/>
                    </a:lnTo>
                    <a:lnTo>
                      <a:pt x="21796" y="5188"/>
                    </a:lnTo>
                    <a:lnTo>
                      <a:pt x="21761" y="5222"/>
                    </a:lnTo>
                    <a:lnTo>
                      <a:pt x="21742" y="5202"/>
                    </a:lnTo>
                    <a:lnTo>
                      <a:pt x="21736" y="5236"/>
                    </a:lnTo>
                    <a:lnTo>
                      <a:pt x="21751" y="5260"/>
                    </a:lnTo>
                    <a:lnTo>
                      <a:pt x="21712" y="5301"/>
                    </a:lnTo>
                    <a:lnTo>
                      <a:pt x="21684" y="5309"/>
                    </a:lnTo>
                    <a:lnTo>
                      <a:pt x="21702" y="5325"/>
                    </a:lnTo>
                    <a:lnTo>
                      <a:pt x="21694" y="5344"/>
                    </a:lnTo>
                    <a:lnTo>
                      <a:pt x="21680" y="5374"/>
                    </a:lnTo>
                    <a:lnTo>
                      <a:pt x="21660" y="5363"/>
                    </a:lnTo>
                    <a:lnTo>
                      <a:pt x="21633" y="5377"/>
                    </a:lnTo>
                    <a:lnTo>
                      <a:pt x="21655" y="5400"/>
                    </a:lnTo>
                    <a:lnTo>
                      <a:pt x="21657" y="5428"/>
                    </a:lnTo>
                    <a:lnTo>
                      <a:pt x="21622" y="5455"/>
                    </a:lnTo>
                    <a:lnTo>
                      <a:pt x="21639" y="5479"/>
                    </a:lnTo>
                    <a:lnTo>
                      <a:pt x="21631" y="5507"/>
                    </a:lnTo>
                    <a:lnTo>
                      <a:pt x="21607" y="5512"/>
                    </a:lnTo>
                    <a:lnTo>
                      <a:pt x="21590" y="5494"/>
                    </a:lnTo>
                    <a:lnTo>
                      <a:pt x="21567" y="5502"/>
                    </a:lnTo>
                    <a:lnTo>
                      <a:pt x="21586" y="5529"/>
                    </a:lnTo>
                    <a:lnTo>
                      <a:pt x="21636" y="5552"/>
                    </a:lnTo>
                    <a:lnTo>
                      <a:pt x="21620" y="5589"/>
                    </a:lnTo>
                    <a:lnTo>
                      <a:pt x="21571" y="5593"/>
                    </a:lnTo>
                    <a:lnTo>
                      <a:pt x="21571" y="5612"/>
                    </a:lnTo>
                    <a:lnTo>
                      <a:pt x="21595" y="5624"/>
                    </a:lnTo>
                    <a:lnTo>
                      <a:pt x="21620" y="5681"/>
                    </a:lnTo>
                    <a:lnTo>
                      <a:pt x="21599" y="5697"/>
                    </a:lnTo>
                    <a:lnTo>
                      <a:pt x="21611" y="5720"/>
                    </a:lnTo>
                    <a:lnTo>
                      <a:pt x="21575" y="5772"/>
                    </a:lnTo>
                    <a:lnTo>
                      <a:pt x="21585" y="5799"/>
                    </a:lnTo>
                    <a:lnTo>
                      <a:pt x="21561" y="5859"/>
                    </a:lnTo>
                    <a:lnTo>
                      <a:pt x="21548" y="5939"/>
                    </a:lnTo>
                    <a:lnTo>
                      <a:pt x="21529" y="5969"/>
                    </a:lnTo>
                    <a:lnTo>
                      <a:pt x="21525" y="6001"/>
                    </a:lnTo>
                    <a:lnTo>
                      <a:pt x="21547" y="6008"/>
                    </a:lnTo>
                    <a:lnTo>
                      <a:pt x="21557" y="6028"/>
                    </a:lnTo>
                    <a:lnTo>
                      <a:pt x="21545" y="6049"/>
                    </a:lnTo>
                    <a:lnTo>
                      <a:pt x="21595" y="6116"/>
                    </a:lnTo>
                    <a:lnTo>
                      <a:pt x="21596" y="6143"/>
                    </a:lnTo>
                    <a:lnTo>
                      <a:pt x="21569" y="6135"/>
                    </a:lnTo>
                    <a:lnTo>
                      <a:pt x="21529" y="6141"/>
                    </a:lnTo>
                    <a:lnTo>
                      <a:pt x="21499" y="6112"/>
                    </a:lnTo>
                    <a:lnTo>
                      <a:pt x="21481" y="6128"/>
                    </a:lnTo>
                    <a:lnTo>
                      <a:pt x="21432" y="6073"/>
                    </a:lnTo>
                    <a:lnTo>
                      <a:pt x="21447" y="6061"/>
                    </a:lnTo>
                    <a:lnTo>
                      <a:pt x="21431" y="6052"/>
                    </a:lnTo>
                    <a:lnTo>
                      <a:pt x="21401" y="6058"/>
                    </a:lnTo>
                    <a:lnTo>
                      <a:pt x="21375" y="6054"/>
                    </a:lnTo>
                    <a:lnTo>
                      <a:pt x="21368" y="6024"/>
                    </a:lnTo>
                    <a:lnTo>
                      <a:pt x="21277" y="5972"/>
                    </a:lnTo>
                    <a:lnTo>
                      <a:pt x="21230" y="5963"/>
                    </a:lnTo>
                    <a:lnTo>
                      <a:pt x="21173" y="5999"/>
                    </a:lnTo>
                    <a:lnTo>
                      <a:pt x="21155" y="5984"/>
                    </a:lnTo>
                    <a:lnTo>
                      <a:pt x="21118" y="5995"/>
                    </a:lnTo>
                    <a:lnTo>
                      <a:pt x="21082" y="6042"/>
                    </a:lnTo>
                    <a:lnTo>
                      <a:pt x="21048" y="6043"/>
                    </a:lnTo>
                    <a:lnTo>
                      <a:pt x="21032" y="6106"/>
                    </a:lnTo>
                    <a:lnTo>
                      <a:pt x="21008" y="6128"/>
                    </a:lnTo>
                    <a:lnTo>
                      <a:pt x="20974" y="6111"/>
                    </a:lnTo>
                    <a:lnTo>
                      <a:pt x="21001" y="6157"/>
                    </a:lnTo>
                    <a:lnTo>
                      <a:pt x="20981" y="6186"/>
                    </a:lnTo>
                    <a:lnTo>
                      <a:pt x="20989" y="6224"/>
                    </a:lnTo>
                    <a:lnTo>
                      <a:pt x="20977" y="6253"/>
                    </a:lnTo>
                    <a:lnTo>
                      <a:pt x="20966" y="6345"/>
                    </a:lnTo>
                    <a:lnTo>
                      <a:pt x="20949" y="6358"/>
                    </a:lnTo>
                    <a:lnTo>
                      <a:pt x="20927" y="6332"/>
                    </a:lnTo>
                    <a:lnTo>
                      <a:pt x="20886" y="6222"/>
                    </a:lnTo>
                    <a:lnTo>
                      <a:pt x="20883" y="6184"/>
                    </a:lnTo>
                    <a:lnTo>
                      <a:pt x="20852" y="6167"/>
                    </a:lnTo>
                    <a:lnTo>
                      <a:pt x="20826" y="6133"/>
                    </a:lnTo>
                    <a:lnTo>
                      <a:pt x="20822" y="6172"/>
                    </a:lnTo>
                    <a:lnTo>
                      <a:pt x="20781" y="6245"/>
                    </a:lnTo>
                    <a:lnTo>
                      <a:pt x="20753" y="6262"/>
                    </a:lnTo>
                    <a:lnTo>
                      <a:pt x="20747" y="6296"/>
                    </a:lnTo>
                    <a:lnTo>
                      <a:pt x="20784" y="6310"/>
                    </a:lnTo>
                    <a:lnTo>
                      <a:pt x="20748" y="6386"/>
                    </a:lnTo>
                    <a:lnTo>
                      <a:pt x="20723" y="6348"/>
                    </a:lnTo>
                    <a:lnTo>
                      <a:pt x="20704" y="6347"/>
                    </a:lnTo>
                    <a:lnTo>
                      <a:pt x="20688" y="6322"/>
                    </a:lnTo>
                    <a:lnTo>
                      <a:pt x="20662" y="6326"/>
                    </a:lnTo>
                    <a:lnTo>
                      <a:pt x="20648" y="6376"/>
                    </a:lnTo>
                    <a:lnTo>
                      <a:pt x="20628" y="6382"/>
                    </a:lnTo>
                    <a:lnTo>
                      <a:pt x="20593" y="6362"/>
                    </a:lnTo>
                    <a:lnTo>
                      <a:pt x="20568" y="6363"/>
                    </a:lnTo>
                    <a:lnTo>
                      <a:pt x="20564" y="6385"/>
                    </a:lnTo>
                    <a:lnTo>
                      <a:pt x="20587" y="6418"/>
                    </a:lnTo>
                    <a:lnTo>
                      <a:pt x="20569" y="6431"/>
                    </a:lnTo>
                    <a:lnTo>
                      <a:pt x="20558" y="6461"/>
                    </a:lnTo>
                    <a:lnTo>
                      <a:pt x="20554" y="6490"/>
                    </a:lnTo>
                    <a:lnTo>
                      <a:pt x="20585" y="6525"/>
                    </a:lnTo>
                    <a:lnTo>
                      <a:pt x="20593" y="6566"/>
                    </a:lnTo>
                    <a:lnTo>
                      <a:pt x="20577" y="6572"/>
                    </a:lnTo>
                    <a:lnTo>
                      <a:pt x="20585" y="6595"/>
                    </a:lnTo>
                    <a:lnTo>
                      <a:pt x="20621" y="6606"/>
                    </a:lnTo>
                    <a:lnTo>
                      <a:pt x="20646" y="6634"/>
                    </a:lnTo>
                    <a:lnTo>
                      <a:pt x="20653" y="6655"/>
                    </a:lnTo>
                    <a:lnTo>
                      <a:pt x="20640" y="6655"/>
                    </a:lnTo>
                    <a:lnTo>
                      <a:pt x="20629" y="6678"/>
                    </a:lnTo>
                    <a:lnTo>
                      <a:pt x="20656" y="6703"/>
                    </a:lnTo>
                    <a:lnTo>
                      <a:pt x="20681" y="6724"/>
                    </a:lnTo>
                    <a:lnTo>
                      <a:pt x="20678" y="6739"/>
                    </a:lnTo>
                    <a:lnTo>
                      <a:pt x="20648" y="6718"/>
                    </a:lnTo>
                    <a:lnTo>
                      <a:pt x="20624" y="6726"/>
                    </a:lnTo>
                    <a:lnTo>
                      <a:pt x="20619" y="6740"/>
                    </a:lnTo>
                    <a:lnTo>
                      <a:pt x="20653" y="6777"/>
                    </a:lnTo>
                    <a:lnTo>
                      <a:pt x="20671" y="6765"/>
                    </a:lnTo>
                    <a:lnTo>
                      <a:pt x="20671" y="6801"/>
                    </a:lnTo>
                    <a:lnTo>
                      <a:pt x="20661" y="6839"/>
                    </a:lnTo>
                    <a:lnTo>
                      <a:pt x="20664" y="6870"/>
                    </a:lnTo>
                    <a:lnTo>
                      <a:pt x="20643" y="6898"/>
                    </a:lnTo>
                    <a:lnTo>
                      <a:pt x="20661" y="6949"/>
                    </a:lnTo>
                    <a:lnTo>
                      <a:pt x="20649" y="6974"/>
                    </a:lnTo>
                    <a:lnTo>
                      <a:pt x="20666" y="7008"/>
                    </a:lnTo>
                    <a:lnTo>
                      <a:pt x="20665" y="7029"/>
                    </a:lnTo>
                    <a:lnTo>
                      <a:pt x="20666" y="7064"/>
                    </a:lnTo>
                    <a:lnTo>
                      <a:pt x="20694" y="7126"/>
                    </a:lnTo>
                    <a:lnTo>
                      <a:pt x="20680" y="7143"/>
                    </a:lnTo>
                    <a:lnTo>
                      <a:pt x="20706" y="7161"/>
                    </a:lnTo>
                    <a:lnTo>
                      <a:pt x="20737" y="7192"/>
                    </a:lnTo>
                    <a:lnTo>
                      <a:pt x="20783" y="7253"/>
                    </a:lnTo>
                    <a:lnTo>
                      <a:pt x="20825" y="7272"/>
                    </a:lnTo>
                    <a:lnTo>
                      <a:pt x="20840" y="7261"/>
                    </a:lnTo>
                    <a:lnTo>
                      <a:pt x="20845" y="7230"/>
                    </a:lnTo>
                    <a:lnTo>
                      <a:pt x="20802" y="7182"/>
                    </a:lnTo>
                    <a:lnTo>
                      <a:pt x="20800" y="7158"/>
                    </a:lnTo>
                    <a:lnTo>
                      <a:pt x="20824" y="7139"/>
                    </a:lnTo>
                    <a:lnTo>
                      <a:pt x="20859" y="7141"/>
                    </a:lnTo>
                    <a:lnTo>
                      <a:pt x="20918" y="7185"/>
                    </a:lnTo>
                    <a:lnTo>
                      <a:pt x="20946" y="7179"/>
                    </a:lnTo>
                    <a:lnTo>
                      <a:pt x="20970" y="7191"/>
                    </a:lnTo>
                    <a:lnTo>
                      <a:pt x="20971" y="7222"/>
                    </a:lnTo>
                    <a:lnTo>
                      <a:pt x="20963" y="7241"/>
                    </a:lnTo>
                    <a:lnTo>
                      <a:pt x="20985" y="7267"/>
                    </a:lnTo>
                    <a:lnTo>
                      <a:pt x="20964" y="7299"/>
                    </a:lnTo>
                    <a:lnTo>
                      <a:pt x="20973" y="7328"/>
                    </a:lnTo>
                    <a:lnTo>
                      <a:pt x="20961" y="7338"/>
                    </a:lnTo>
                    <a:lnTo>
                      <a:pt x="20936" y="7368"/>
                    </a:lnTo>
                    <a:lnTo>
                      <a:pt x="20968" y="7430"/>
                    </a:lnTo>
                    <a:lnTo>
                      <a:pt x="20993" y="7468"/>
                    </a:lnTo>
                    <a:lnTo>
                      <a:pt x="20991" y="7529"/>
                    </a:lnTo>
                    <a:lnTo>
                      <a:pt x="21027" y="7555"/>
                    </a:lnTo>
                    <a:lnTo>
                      <a:pt x="21045" y="7542"/>
                    </a:lnTo>
                    <a:lnTo>
                      <a:pt x="21043" y="7524"/>
                    </a:lnTo>
                    <a:lnTo>
                      <a:pt x="21071" y="7503"/>
                    </a:lnTo>
                    <a:lnTo>
                      <a:pt x="21081" y="7489"/>
                    </a:lnTo>
                    <a:lnTo>
                      <a:pt x="21090" y="7498"/>
                    </a:lnTo>
                    <a:lnTo>
                      <a:pt x="21126" y="7516"/>
                    </a:lnTo>
                    <a:lnTo>
                      <a:pt x="21125" y="7595"/>
                    </a:lnTo>
                    <a:lnTo>
                      <a:pt x="21201" y="7663"/>
                    </a:lnTo>
                    <a:lnTo>
                      <a:pt x="21228" y="7717"/>
                    </a:lnTo>
                    <a:lnTo>
                      <a:pt x="21213" y="7739"/>
                    </a:lnTo>
                    <a:lnTo>
                      <a:pt x="21211" y="7785"/>
                    </a:lnTo>
                    <a:lnTo>
                      <a:pt x="21187" y="7794"/>
                    </a:lnTo>
                    <a:lnTo>
                      <a:pt x="21143" y="7762"/>
                    </a:lnTo>
                    <a:lnTo>
                      <a:pt x="21091" y="7743"/>
                    </a:lnTo>
                    <a:lnTo>
                      <a:pt x="21087" y="7694"/>
                    </a:lnTo>
                    <a:lnTo>
                      <a:pt x="21103" y="7659"/>
                    </a:lnTo>
                    <a:lnTo>
                      <a:pt x="21107" y="7615"/>
                    </a:lnTo>
                    <a:lnTo>
                      <a:pt x="21098" y="7584"/>
                    </a:lnTo>
                    <a:lnTo>
                      <a:pt x="21076" y="7604"/>
                    </a:lnTo>
                    <a:lnTo>
                      <a:pt x="21087" y="7618"/>
                    </a:lnTo>
                    <a:lnTo>
                      <a:pt x="21087" y="7643"/>
                    </a:lnTo>
                    <a:lnTo>
                      <a:pt x="21053" y="7649"/>
                    </a:lnTo>
                    <a:lnTo>
                      <a:pt x="21022" y="7698"/>
                    </a:lnTo>
                    <a:lnTo>
                      <a:pt x="21031" y="7718"/>
                    </a:lnTo>
                    <a:lnTo>
                      <a:pt x="21071" y="7709"/>
                    </a:lnTo>
                    <a:lnTo>
                      <a:pt x="21071" y="7744"/>
                    </a:lnTo>
                    <a:lnTo>
                      <a:pt x="21046" y="7783"/>
                    </a:lnTo>
                    <a:lnTo>
                      <a:pt x="21061" y="7838"/>
                    </a:lnTo>
                    <a:lnTo>
                      <a:pt x="21052" y="7853"/>
                    </a:lnTo>
                    <a:lnTo>
                      <a:pt x="21056" y="7973"/>
                    </a:lnTo>
                    <a:lnTo>
                      <a:pt x="21081" y="7998"/>
                    </a:lnTo>
                    <a:lnTo>
                      <a:pt x="21078" y="8027"/>
                    </a:lnTo>
                    <a:lnTo>
                      <a:pt x="21166" y="8157"/>
                    </a:lnTo>
                    <a:lnTo>
                      <a:pt x="21192" y="8157"/>
                    </a:lnTo>
                    <a:lnTo>
                      <a:pt x="21251" y="8238"/>
                    </a:lnTo>
                    <a:lnTo>
                      <a:pt x="21289" y="8261"/>
                    </a:lnTo>
                    <a:lnTo>
                      <a:pt x="21266" y="8288"/>
                    </a:lnTo>
                    <a:lnTo>
                      <a:pt x="21270" y="8332"/>
                    </a:lnTo>
                    <a:lnTo>
                      <a:pt x="21169" y="8371"/>
                    </a:lnTo>
                    <a:lnTo>
                      <a:pt x="21161" y="8353"/>
                    </a:lnTo>
                    <a:lnTo>
                      <a:pt x="21106" y="8387"/>
                    </a:lnTo>
                    <a:lnTo>
                      <a:pt x="21079" y="8381"/>
                    </a:lnTo>
                    <a:lnTo>
                      <a:pt x="21093" y="8398"/>
                    </a:lnTo>
                    <a:lnTo>
                      <a:pt x="21063" y="8464"/>
                    </a:lnTo>
                    <a:lnTo>
                      <a:pt x="21056" y="8509"/>
                    </a:lnTo>
                    <a:lnTo>
                      <a:pt x="21034" y="8530"/>
                    </a:lnTo>
                    <a:lnTo>
                      <a:pt x="21063" y="8560"/>
                    </a:lnTo>
                    <a:lnTo>
                      <a:pt x="21042" y="8647"/>
                    </a:lnTo>
                    <a:lnTo>
                      <a:pt x="21074" y="8745"/>
                    </a:lnTo>
                    <a:lnTo>
                      <a:pt x="21121" y="8771"/>
                    </a:lnTo>
                    <a:lnTo>
                      <a:pt x="21118" y="8813"/>
                    </a:lnTo>
                    <a:lnTo>
                      <a:pt x="21167" y="8838"/>
                    </a:lnTo>
                    <a:lnTo>
                      <a:pt x="21192" y="8872"/>
                    </a:lnTo>
                    <a:lnTo>
                      <a:pt x="21153" y="8868"/>
                    </a:lnTo>
                    <a:lnTo>
                      <a:pt x="21142" y="8856"/>
                    </a:lnTo>
                    <a:lnTo>
                      <a:pt x="21109" y="8877"/>
                    </a:lnTo>
                    <a:lnTo>
                      <a:pt x="21081" y="8905"/>
                    </a:lnTo>
                    <a:lnTo>
                      <a:pt x="21055" y="8898"/>
                    </a:lnTo>
                    <a:lnTo>
                      <a:pt x="21004" y="8946"/>
                    </a:lnTo>
                    <a:lnTo>
                      <a:pt x="20971" y="8918"/>
                    </a:lnTo>
                    <a:lnTo>
                      <a:pt x="20953" y="8952"/>
                    </a:lnTo>
                    <a:lnTo>
                      <a:pt x="20973" y="8970"/>
                    </a:lnTo>
                    <a:lnTo>
                      <a:pt x="21009" y="8967"/>
                    </a:lnTo>
                    <a:lnTo>
                      <a:pt x="21001" y="9005"/>
                    </a:lnTo>
                    <a:lnTo>
                      <a:pt x="20993" y="9027"/>
                    </a:lnTo>
                    <a:lnTo>
                      <a:pt x="21027" y="9061"/>
                    </a:lnTo>
                    <a:lnTo>
                      <a:pt x="21013" y="9077"/>
                    </a:lnTo>
                    <a:lnTo>
                      <a:pt x="20994" y="9071"/>
                    </a:lnTo>
                    <a:lnTo>
                      <a:pt x="21017" y="9120"/>
                    </a:lnTo>
                    <a:lnTo>
                      <a:pt x="21006" y="9146"/>
                    </a:lnTo>
                    <a:lnTo>
                      <a:pt x="21028" y="9151"/>
                    </a:lnTo>
                    <a:lnTo>
                      <a:pt x="21047" y="9141"/>
                    </a:lnTo>
                    <a:lnTo>
                      <a:pt x="21078" y="9174"/>
                    </a:lnTo>
                    <a:lnTo>
                      <a:pt x="21049" y="9200"/>
                    </a:lnTo>
                    <a:lnTo>
                      <a:pt x="21046" y="9250"/>
                    </a:lnTo>
                    <a:lnTo>
                      <a:pt x="21066" y="9281"/>
                    </a:lnTo>
                    <a:lnTo>
                      <a:pt x="21053" y="9355"/>
                    </a:lnTo>
                    <a:lnTo>
                      <a:pt x="21039" y="9384"/>
                    </a:lnTo>
                    <a:lnTo>
                      <a:pt x="21047" y="9399"/>
                    </a:lnTo>
                    <a:lnTo>
                      <a:pt x="21039" y="9430"/>
                    </a:lnTo>
                    <a:lnTo>
                      <a:pt x="20998" y="9466"/>
                    </a:lnTo>
                    <a:lnTo>
                      <a:pt x="20994" y="9501"/>
                    </a:lnTo>
                    <a:lnTo>
                      <a:pt x="20984" y="9507"/>
                    </a:lnTo>
                    <a:lnTo>
                      <a:pt x="20966" y="9582"/>
                    </a:lnTo>
                    <a:lnTo>
                      <a:pt x="20929" y="9661"/>
                    </a:lnTo>
                    <a:lnTo>
                      <a:pt x="20936" y="9625"/>
                    </a:lnTo>
                    <a:lnTo>
                      <a:pt x="20927" y="9599"/>
                    </a:lnTo>
                    <a:lnTo>
                      <a:pt x="20928" y="9564"/>
                    </a:lnTo>
                    <a:lnTo>
                      <a:pt x="20918" y="9541"/>
                    </a:lnTo>
                    <a:lnTo>
                      <a:pt x="20851" y="9534"/>
                    </a:lnTo>
                    <a:lnTo>
                      <a:pt x="20814" y="9480"/>
                    </a:lnTo>
                    <a:lnTo>
                      <a:pt x="20807" y="9420"/>
                    </a:lnTo>
                    <a:lnTo>
                      <a:pt x="20741" y="9273"/>
                    </a:lnTo>
                    <a:lnTo>
                      <a:pt x="20697" y="9203"/>
                    </a:lnTo>
                    <a:lnTo>
                      <a:pt x="20721" y="9206"/>
                    </a:lnTo>
                    <a:lnTo>
                      <a:pt x="20749" y="9190"/>
                    </a:lnTo>
                    <a:lnTo>
                      <a:pt x="20763" y="9162"/>
                    </a:lnTo>
                    <a:lnTo>
                      <a:pt x="20735" y="9175"/>
                    </a:lnTo>
                    <a:lnTo>
                      <a:pt x="20690" y="9174"/>
                    </a:lnTo>
                    <a:lnTo>
                      <a:pt x="20629" y="9142"/>
                    </a:lnTo>
                    <a:lnTo>
                      <a:pt x="20497" y="8904"/>
                    </a:lnTo>
                    <a:lnTo>
                      <a:pt x="20377" y="8762"/>
                    </a:lnTo>
                    <a:lnTo>
                      <a:pt x="20374" y="8710"/>
                    </a:lnTo>
                    <a:lnTo>
                      <a:pt x="20330" y="8661"/>
                    </a:lnTo>
                    <a:lnTo>
                      <a:pt x="20235" y="8512"/>
                    </a:lnTo>
                    <a:lnTo>
                      <a:pt x="20145" y="8330"/>
                    </a:lnTo>
                    <a:lnTo>
                      <a:pt x="20070" y="8159"/>
                    </a:lnTo>
                    <a:lnTo>
                      <a:pt x="20070" y="8100"/>
                    </a:lnTo>
                    <a:lnTo>
                      <a:pt x="20024" y="8025"/>
                    </a:lnTo>
                    <a:lnTo>
                      <a:pt x="20007" y="7905"/>
                    </a:lnTo>
                    <a:lnTo>
                      <a:pt x="19980" y="7846"/>
                    </a:lnTo>
                    <a:lnTo>
                      <a:pt x="19987" y="7775"/>
                    </a:lnTo>
                    <a:lnTo>
                      <a:pt x="20025" y="7729"/>
                    </a:lnTo>
                    <a:lnTo>
                      <a:pt x="20034" y="7670"/>
                    </a:lnTo>
                    <a:lnTo>
                      <a:pt x="20061" y="7660"/>
                    </a:lnTo>
                    <a:lnTo>
                      <a:pt x="20041" y="7637"/>
                    </a:lnTo>
                    <a:lnTo>
                      <a:pt x="20056" y="7615"/>
                    </a:lnTo>
                    <a:lnTo>
                      <a:pt x="20060" y="7531"/>
                    </a:lnTo>
                    <a:lnTo>
                      <a:pt x="19995" y="7443"/>
                    </a:lnTo>
                    <a:lnTo>
                      <a:pt x="19951" y="7443"/>
                    </a:lnTo>
                    <a:lnTo>
                      <a:pt x="19949" y="7418"/>
                    </a:lnTo>
                    <a:lnTo>
                      <a:pt x="19982" y="7386"/>
                    </a:lnTo>
                    <a:lnTo>
                      <a:pt x="20049" y="7419"/>
                    </a:lnTo>
                    <a:lnTo>
                      <a:pt x="20087" y="7378"/>
                    </a:lnTo>
                    <a:lnTo>
                      <a:pt x="20078" y="7350"/>
                    </a:lnTo>
                    <a:lnTo>
                      <a:pt x="20078" y="7284"/>
                    </a:lnTo>
                    <a:lnTo>
                      <a:pt x="20136" y="7276"/>
                    </a:lnTo>
                    <a:lnTo>
                      <a:pt x="20169" y="7286"/>
                    </a:lnTo>
                    <a:lnTo>
                      <a:pt x="20140" y="7245"/>
                    </a:lnTo>
                    <a:lnTo>
                      <a:pt x="20193" y="7144"/>
                    </a:lnTo>
                    <a:lnTo>
                      <a:pt x="20171" y="7080"/>
                    </a:lnTo>
                    <a:lnTo>
                      <a:pt x="20173" y="7012"/>
                    </a:lnTo>
                    <a:lnTo>
                      <a:pt x="20151" y="6976"/>
                    </a:lnTo>
                    <a:lnTo>
                      <a:pt x="20180" y="6945"/>
                    </a:lnTo>
                    <a:lnTo>
                      <a:pt x="20180" y="6902"/>
                    </a:lnTo>
                    <a:lnTo>
                      <a:pt x="20169" y="6883"/>
                    </a:lnTo>
                    <a:lnTo>
                      <a:pt x="20179" y="6826"/>
                    </a:lnTo>
                    <a:lnTo>
                      <a:pt x="20206" y="6826"/>
                    </a:lnTo>
                    <a:lnTo>
                      <a:pt x="20174" y="6795"/>
                    </a:lnTo>
                    <a:lnTo>
                      <a:pt x="20167" y="6767"/>
                    </a:lnTo>
                    <a:lnTo>
                      <a:pt x="20178" y="6752"/>
                    </a:lnTo>
                    <a:lnTo>
                      <a:pt x="20186" y="6686"/>
                    </a:lnTo>
                    <a:lnTo>
                      <a:pt x="20172" y="6673"/>
                    </a:lnTo>
                    <a:lnTo>
                      <a:pt x="20177" y="6639"/>
                    </a:lnTo>
                    <a:lnTo>
                      <a:pt x="20216" y="6624"/>
                    </a:lnTo>
                    <a:lnTo>
                      <a:pt x="20232" y="6600"/>
                    </a:lnTo>
                    <a:lnTo>
                      <a:pt x="20221" y="6545"/>
                    </a:lnTo>
                    <a:lnTo>
                      <a:pt x="20232" y="6472"/>
                    </a:lnTo>
                    <a:lnTo>
                      <a:pt x="20215" y="6461"/>
                    </a:lnTo>
                    <a:lnTo>
                      <a:pt x="20208" y="6439"/>
                    </a:lnTo>
                    <a:lnTo>
                      <a:pt x="20237" y="6385"/>
                    </a:lnTo>
                    <a:lnTo>
                      <a:pt x="20241" y="6339"/>
                    </a:lnTo>
                    <a:lnTo>
                      <a:pt x="20216" y="6347"/>
                    </a:lnTo>
                    <a:lnTo>
                      <a:pt x="20203" y="6304"/>
                    </a:lnTo>
                    <a:lnTo>
                      <a:pt x="20220" y="6278"/>
                    </a:lnTo>
                    <a:lnTo>
                      <a:pt x="20224" y="6245"/>
                    </a:lnTo>
                    <a:lnTo>
                      <a:pt x="20251" y="6235"/>
                    </a:lnTo>
                    <a:lnTo>
                      <a:pt x="20258" y="6218"/>
                    </a:lnTo>
                    <a:lnTo>
                      <a:pt x="20297" y="6195"/>
                    </a:lnTo>
                    <a:lnTo>
                      <a:pt x="20301" y="6161"/>
                    </a:lnTo>
                    <a:lnTo>
                      <a:pt x="20343" y="6121"/>
                    </a:lnTo>
                    <a:lnTo>
                      <a:pt x="20355" y="6122"/>
                    </a:lnTo>
                    <a:lnTo>
                      <a:pt x="20386" y="6097"/>
                    </a:lnTo>
                    <a:lnTo>
                      <a:pt x="20407" y="6097"/>
                    </a:lnTo>
                    <a:lnTo>
                      <a:pt x="20414" y="6076"/>
                    </a:lnTo>
                    <a:lnTo>
                      <a:pt x="20406" y="6062"/>
                    </a:lnTo>
                    <a:lnTo>
                      <a:pt x="20373" y="6057"/>
                    </a:lnTo>
                    <a:lnTo>
                      <a:pt x="20352" y="6071"/>
                    </a:lnTo>
                    <a:lnTo>
                      <a:pt x="20325" y="6052"/>
                    </a:lnTo>
                    <a:lnTo>
                      <a:pt x="20326" y="5986"/>
                    </a:lnTo>
                    <a:lnTo>
                      <a:pt x="20346" y="5934"/>
                    </a:lnTo>
                    <a:lnTo>
                      <a:pt x="20333" y="5913"/>
                    </a:lnTo>
                    <a:lnTo>
                      <a:pt x="20314" y="5878"/>
                    </a:lnTo>
                    <a:lnTo>
                      <a:pt x="20302" y="5875"/>
                    </a:lnTo>
                    <a:lnTo>
                      <a:pt x="20290" y="5899"/>
                    </a:lnTo>
                    <a:lnTo>
                      <a:pt x="20278" y="5895"/>
                    </a:lnTo>
                    <a:lnTo>
                      <a:pt x="20269" y="5812"/>
                    </a:lnTo>
                    <a:lnTo>
                      <a:pt x="20284" y="5795"/>
                    </a:lnTo>
                    <a:lnTo>
                      <a:pt x="20285" y="5776"/>
                    </a:lnTo>
                    <a:lnTo>
                      <a:pt x="20276" y="5735"/>
                    </a:lnTo>
                    <a:lnTo>
                      <a:pt x="20240" y="5721"/>
                    </a:lnTo>
                    <a:lnTo>
                      <a:pt x="20248" y="5707"/>
                    </a:lnTo>
                    <a:lnTo>
                      <a:pt x="20244" y="5702"/>
                    </a:lnTo>
                    <a:lnTo>
                      <a:pt x="20242" y="5684"/>
                    </a:lnTo>
                    <a:lnTo>
                      <a:pt x="20204" y="5641"/>
                    </a:lnTo>
                    <a:lnTo>
                      <a:pt x="20198" y="5615"/>
                    </a:lnTo>
                    <a:lnTo>
                      <a:pt x="20177" y="5596"/>
                    </a:lnTo>
                    <a:lnTo>
                      <a:pt x="20175" y="5560"/>
                    </a:lnTo>
                    <a:lnTo>
                      <a:pt x="20156" y="5517"/>
                    </a:lnTo>
                    <a:lnTo>
                      <a:pt x="20159" y="5492"/>
                    </a:lnTo>
                    <a:lnTo>
                      <a:pt x="20206" y="5443"/>
                    </a:lnTo>
                    <a:lnTo>
                      <a:pt x="20245" y="5453"/>
                    </a:lnTo>
                    <a:lnTo>
                      <a:pt x="20280" y="5440"/>
                    </a:lnTo>
                    <a:lnTo>
                      <a:pt x="20258" y="5424"/>
                    </a:lnTo>
                    <a:lnTo>
                      <a:pt x="20302" y="5398"/>
                    </a:lnTo>
                    <a:lnTo>
                      <a:pt x="20281" y="5403"/>
                    </a:lnTo>
                    <a:lnTo>
                      <a:pt x="20246" y="5399"/>
                    </a:lnTo>
                    <a:lnTo>
                      <a:pt x="20227" y="5391"/>
                    </a:lnTo>
                    <a:lnTo>
                      <a:pt x="20180" y="5393"/>
                    </a:lnTo>
                    <a:lnTo>
                      <a:pt x="20131" y="5352"/>
                    </a:lnTo>
                    <a:lnTo>
                      <a:pt x="20117" y="5364"/>
                    </a:lnTo>
                    <a:lnTo>
                      <a:pt x="20073" y="5362"/>
                    </a:lnTo>
                    <a:lnTo>
                      <a:pt x="20042" y="5398"/>
                    </a:lnTo>
                    <a:lnTo>
                      <a:pt x="20006" y="5401"/>
                    </a:lnTo>
                    <a:lnTo>
                      <a:pt x="19962" y="5443"/>
                    </a:lnTo>
                    <a:lnTo>
                      <a:pt x="19978" y="5461"/>
                    </a:lnTo>
                    <a:lnTo>
                      <a:pt x="19972" y="5490"/>
                    </a:lnTo>
                    <a:lnTo>
                      <a:pt x="20010" y="5519"/>
                    </a:lnTo>
                    <a:lnTo>
                      <a:pt x="20019" y="5555"/>
                    </a:lnTo>
                    <a:lnTo>
                      <a:pt x="20005" y="5570"/>
                    </a:lnTo>
                    <a:lnTo>
                      <a:pt x="20016" y="5619"/>
                    </a:lnTo>
                    <a:lnTo>
                      <a:pt x="20048" y="5644"/>
                    </a:lnTo>
                    <a:lnTo>
                      <a:pt x="20050" y="5662"/>
                    </a:lnTo>
                    <a:lnTo>
                      <a:pt x="20073" y="5676"/>
                    </a:lnTo>
                    <a:lnTo>
                      <a:pt x="20091" y="5746"/>
                    </a:lnTo>
                    <a:lnTo>
                      <a:pt x="20141" y="5770"/>
                    </a:lnTo>
                    <a:lnTo>
                      <a:pt x="20135" y="5805"/>
                    </a:lnTo>
                    <a:lnTo>
                      <a:pt x="20156" y="5830"/>
                    </a:lnTo>
                    <a:lnTo>
                      <a:pt x="20144" y="5850"/>
                    </a:lnTo>
                    <a:lnTo>
                      <a:pt x="20118" y="5830"/>
                    </a:lnTo>
                    <a:lnTo>
                      <a:pt x="20106" y="5802"/>
                    </a:lnTo>
                    <a:lnTo>
                      <a:pt x="20059" y="5813"/>
                    </a:lnTo>
                    <a:lnTo>
                      <a:pt x="20033" y="5833"/>
                    </a:lnTo>
                    <a:lnTo>
                      <a:pt x="20013" y="5885"/>
                    </a:lnTo>
                    <a:lnTo>
                      <a:pt x="20035" y="5906"/>
                    </a:lnTo>
                    <a:lnTo>
                      <a:pt x="20026" y="5957"/>
                    </a:lnTo>
                    <a:lnTo>
                      <a:pt x="20013" y="5967"/>
                    </a:lnTo>
                    <a:lnTo>
                      <a:pt x="20012" y="5978"/>
                    </a:lnTo>
                    <a:lnTo>
                      <a:pt x="20024" y="5986"/>
                    </a:lnTo>
                    <a:lnTo>
                      <a:pt x="20023" y="6014"/>
                    </a:lnTo>
                    <a:lnTo>
                      <a:pt x="19994" y="6041"/>
                    </a:lnTo>
                    <a:lnTo>
                      <a:pt x="20018" y="6062"/>
                    </a:lnTo>
                    <a:lnTo>
                      <a:pt x="19995" y="6087"/>
                    </a:lnTo>
                    <a:lnTo>
                      <a:pt x="19993" y="6173"/>
                    </a:lnTo>
                    <a:lnTo>
                      <a:pt x="19981" y="6194"/>
                    </a:lnTo>
                    <a:lnTo>
                      <a:pt x="19980" y="6214"/>
                    </a:lnTo>
                    <a:lnTo>
                      <a:pt x="19955" y="6230"/>
                    </a:lnTo>
                    <a:lnTo>
                      <a:pt x="19934" y="6281"/>
                    </a:lnTo>
                    <a:lnTo>
                      <a:pt x="19924" y="6243"/>
                    </a:lnTo>
                    <a:lnTo>
                      <a:pt x="19893" y="6215"/>
                    </a:lnTo>
                    <a:lnTo>
                      <a:pt x="19922" y="6165"/>
                    </a:lnTo>
                    <a:lnTo>
                      <a:pt x="19907" y="6147"/>
                    </a:lnTo>
                    <a:lnTo>
                      <a:pt x="19884" y="6144"/>
                    </a:lnTo>
                    <a:lnTo>
                      <a:pt x="19853" y="6172"/>
                    </a:lnTo>
                    <a:lnTo>
                      <a:pt x="19852" y="6198"/>
                    </a:lnTo>
                    <a:lnTo>
                      <a:pt x="19835" y="6211"/>
                    </a:lnTo>
                    <a:lnTo>
                      <a:pt x="19829" y="6151"/>
                    </a:lnTo>
                    <a:lnTo>
                      <a:pt x="19795" y="6142"/>
                    </a:lnTo>
                    <a:lnTo>
                      <a:pt x="19783" y="6119"/>
                    </a:lnTo>
                    <a:lnTo>
                      <a:pt x="19753" y="6147"/>
                    </a:lnTo>
                    <a:lnTo>
                      <a:pt x="19742" y="6130"/>
                    </a:lnTo>
                    <a:lnTo>
                      <a:pt x="19752" y="6117"/>
                    </a:lnTo>
                    <a:lnTo>
                      <a:pt x="19767" y="6094"/>
                    </a:lnTo>
                    <a:lnTo>
                      <a:pt x="19757" y="6080"/>
                    </a:lnTo>
                    <a:lnTo>
                      <a:pt x="19757" y="6054"/>
                    </a:lnTo>
                    <a:lnTo>
                      <a:pt x="19767" y="6051"/>
                    </a:lnTo>
                    <a:lnTo>
                      <a:pt x="19757" y="6015"/>
                    </a:lnTo>
                    <a:lnTo>
                      <a:pt x="19741" y="6006"/>
                    </a:lnTo>
                    <a:lnTo>
                      <a:pt x="19764" y="5981"/>
                    </a:lnTo>
                    <a:lnTo>
                      <a:pt x="19753" y="5950"/>
                    </a:lnTo>
                    <a:lnTo>
                      <a:pt x="19738" y="5933"/>
                    </a:lnTo>
                    <a:lnTo>
                      <a:pt x="19748" y="5917"/>
                    </a:lnTo>
                    <a:lnTo>
                      <a:pt x="19746" y="5876"/>
                    </a:lnTo>
                    <a:lnTo>
                      <a:pt x="19710" y="5850"/>
                    </a:lnTo>
                    <a:lnTo>
                      <a:pt x="19700" y="5823"/>
                    </a:lnTo>
                    <a:lnTo>
                      <a:pt x="19686" y="5825"/>
                    </a:lnTo>
                    <a:lnTo>
                      <a:pt x="19678" y="5866"/>
                    </a:lnTo>
                    <a:lnTo>
                      <a:pt x="19656" y="5873"/>
                    </a:lnTo>
                    <a:lnTo>
                      <a:pt x="19659" y="5915"/>
                    </a:lnTo>
                    <a:lnTo>
                      <a:pt x="19630" y="5951"/>
                    </a:lnTo>
                    <a:lnTo>
                      <a:pt x="19618" y="5951"/>
                    </a:lnTo>
                    <a:lnTo>
                      <a:pt x="19597" y="5909"/>
                    </a:lnTo>
                    <a:lnTo>
                      <a:pt x="19585" y="5906"/>
                    </a:lnTo>
                    <a:lnTo>
                      <a:pt x="19570" y="5916"/>
                    </a:lnTo>
                    <a:lnTo>
                      <a:pt x="19562" y="5884"/>
                    </a:lnTo>
                    <a:lnTo>
                      <a:pt x="19522" y="5884"/>
                    </a:lnTo>
                    <a:lnTo>
                      <a:pt x="19511" y="5896"/>
                    </a:lnTo>
                    <a:lnTo>
                      <a:pt x="19496" y="5896"/>
                    </a:lnTo>
                    <a:lnTo>
                      <a:pt x="19488" y="5929"/>
                    </a:lnTo>
                    <a:lnTo>
                      <a:pt x="19463" y="5936"/>
                    </a:lnTo>
                    <a:lnTo>
                      <a:pt x="19459" y="5952"/>
                    </a:lnTo>
                    <a:lnTo>
                      <a:pt x="19396" y="5955"/>
                    </a:lnTo>
                    <a:lnTo>
                      <a:pt x="19377" y="5981"/>
                    </a:lnTo>
                    <a:lnTo>
                      <a:pt x="19354" y="5973"/>
                    </a:lnTo>
                    <a:lnTo>
                      <a:pt x="19334" y="5988"/>
                    </a:lnTo>
                    <a:lnTo>
                      <a:pt x="19293" y="5982"/>
                    </a:lnTo>
                    <a:lnTo>
                      <a:pt x="19256" y="6043"/>
                    </a:lnTo>
                    <a:lnTo>
                      <a:pt x="19235" y="6055"/>
                    </a:lnTo>
                    <a:lnTo>
                      <a:pt x="19239" y="6101"/>
                    </a:lnTo>
                    <a:lnTo>
                      <a:pt x="19209" y="6125"/>
                    </a:lnTo>
                    <a:lnTo>
                      <a:pt x="19206" y="6141"/>
                    </a:lnTo>
                    <a:lnTo>
                      <a:pt x="19229" y="6158"/>
                    </a:lnTo>
                    <a:lnTo>
                      <a:pt x="19236" y="6203"/>
                    </a:lnTo>
                    <a:lnTo>
                      <a:pt x="19271" y="6251"/>
                    </a:lnTo>
                    <a:lnTo>
                      <a:pt x="19243" y="6275"/>
                    </a:lnTo>
                    <a:lnTo>
                      <a:pt x="19225" y="6395"/>
                    </a:lnTo>
                    <a:lnTo>
                      <a:pt x="19268" y="6444"/>
                    </a:lnTo>
                    <a:lnTo>
                      <a:pt x="19234" y="6456"/>
                    </a:lnTo>
                    <a:lnTo>
                      <a:pt x="19243" y="6462"/>
                    </a:lnTo>
                    <a:lnTo>
                      <a:pt x="19244" y="6500"/>
                    </a:lnTo>
                    <a:lnTo>
                      <a:pt x="19211" y="6535"/>
                    </a:lnTo>
                    <a:lnTo>
                      <a:pt x="19207" y="6588"/>
                    </a:lnTo>
                    <a:lnTo>
                      <a:pt x="19182" y="6618"/>
                    </a:lnTo>
                    <a:lnTo>
                      <a:pt x="19181" y="6656"/>
                    </a:lnTo>
                    <a:lnTo>
                      <a:pt x="19165" y="6716"/>
                    </a:lnTo>
                    <a:lnTo>
                      <a:pt x="19197" y="6760"/>
                    </a:lnTo>
                    <a:lnTo>
                      <a:pt x="19169" y="6781"/>
                    </a:lnTo>
                    <a:lnTo>
                      <a:pt x="19215" y="6843"/>
                    </a:lnTo>
                    <a:lnTo>
                      <a:pt x="19199" y="6853"/>
                    </a:lnTo>
                    <a:lnTo>
                      <a:pt x="19190" y="6883"/>
                    </a:lnTo>
                    <a:lnTo>
                      <a:pt x="19217" y="6897"/>
                    </a:lnTo>
                    <a:lnTo>
                      <a:pt x="19230" y="6885"/>
                    </a:lnTo>
                    <a:lnTo>
                      <a:pt x="19262" y="6886"/>
                    </a:lnTo>
                    <a:lnTo>
                      <a:pt x="19259" y="6868"/>
                    </a:lnTo>
                    <a:lnTo>
                      <a:pt x="19268" y="6863"/>
                    </a:lnTo>
                    <a:lnTo>
                      <a:pt x="19299" y="6879"/>
                    </a:lnTo>
                    <a:lnTo>
                      <a:pt x="19318" y="6879"/>
                    </a:lnTo>
                    <a:lnTo>
                      <a:pt x="19316" y="6865"/>
                    </a:lnTo>
                    <a:lnTo>
                      <a:pt x="19320" y="6858"/>
                    </a:lnTo>
                    <a:lnTo>
                      <a:pt x="19339" y="6871"/>
                    </a:lnTo>
                    <a:lnTo>
                      <a:pt x="19374" y="6885"/>
                    </a:lnTo>
                    <a:lnTo>
                      <a:pt x="19376" y="6903"/>
                    </a:lnTo>
                    <a:lnTo>
                      <a:pt x="19370" y="6915"/>
                    </a:lnTo>
                    <a:lnTo>
                      <a:pt x="19400" y="6947"/>
                    </a:lnTo>
                    <a:lnTo>
                      <a:pt x="19393" y="6965"/>
                    </a:lnTo>
                    <a:lnTo>
                      <a:pt x="19370" y="6961"/>
                    </a:lnTo>
                    <a:lnTo>
                      <a:pt x="19350" y="6975"/>
                    </a:lnTo>
                    <a:lnTo>
                      <a:pt x="19325" y="6965"/>
                    </a:lnTo>
                    <a:lnTo>
                      <a:pt x="19299" y="6982"/>
                    </a:lnTo>
                    <a:lnTo>
                      <a:pt x="19295" y="6993"/>
                    </a:lnTo>
                    <a:lnTo>
                      <a:pt x="19317" y="7012"/>
                    </a:lnTo>
                    <a:lnTo>
                      <a:pt x="19272" y="7055"/>
                    </a:lnTo>
                    <a:lnTo>
                      <a:pt x="19248" y="7043"/>
                    </a:lnTo>
                    <a:lnTo>
                      <a:pt x="19244" y="7017"/>
                    </a:lnTo>
                    <a:lnTo>
                      <a:pt x="19225" y="7001"/>
                    </a:lnTo>
                    <a:lnTo>
                      <a:pt x="19202" y="7015"/>
                    </a:lnTo>
                    <a:lnTo>
                      <a:pt x="19181" y="7000"/>
                    </a:lnTo>
                    <a:lnTo>
                      <a:pt x="19159" y="7009"/>
                    </a:lnTo>
                    <a:lnTo>
                      <a:pt x="19164" y="7032"/>
                    </a:lnTo>
                    <a:lnTo>
                      <a:pt x="19162" y="7061"/>
                    </a:lnTo>
                    <a:lnTo>
                      <a:pt x="19151" y="7061"/>
                    </a:lnTo>
                    <a:lnTo>
                      <a:pt x="19135" y="7084"/>
                    </a:lnTo>
                    <a:lnTo>
                      <a:pt x="19112" y="7100"/>
                    </a:lnTo>
                    <a:lnTo>
                      <a:pt x="19128" y="7116"/>
                    </a:lnTo>
                    <a:lnTo>
                      <a:pt x="19112" y="7139"/>
                    </a:lnTo>
                    <a:lnTo>
                      <a:pt x="19088" y="7134"/>
                    </a:lnTo>
                    <a:lnTo>
                      <a:pt x="19045" y="7090"/>
                    </a:lnTo>
                    <a:lnTo>
                      <a:pt x="19024" y="7090"/>
                    </a:lnTo>
                    <a:lnTo>
                      <a:pt x="19051" y="7126"/>
                    </a:lnTo>
                    <a:lnTo>
                      <a:pt x="19016" y="7144"/>
                    </a:lnTo>
                    <a:lnTo>
                      <a:pt x="19023" y="7156"/>
                    </a:lnTo>
                    <a:lnTo>
                      <a:pt x="19001" y="7185"/>
                    </a:lnTo>
                    <a:lnTo>
                      <a:pt x="18949" y="7200"/>
                    </a:lnTo>
                    <a:lnTo>
                      <a:pt x="18936" y="7217"/>
                    </a:lnTo>
                    <a:lnTo>
                      <a:pt x="18889" y="7155"/>
                    </a:lnTo>
                    <a:lnTo>
                      <a:pt x="18863" y="7155"/>
                    </a:lnTo>
                    <a:lnTo>
                      <a:pt x="18848" y="7146"/>
                    </a:lnTo>
                    <a:lnTo>
                      <a:pt x="18857" y="7129"/>
                    </a:lnTo>
                    <a:lnTo>
                      <a:pt x="18886" y="7129"/>
                    </a:lnTo>
                    <a:lnTo>
                      <a:pt x="18882" y="7094"/>
                    </a:lnTo>
                    <a:lnTo>
                      <a:pt x="18895" y="7076"/>
                    </a:lnTo>
                    <a:lnTo>
                      <a:pt x="18948" y="7076"/>
                    </a:lnTo>
                    <a:lnTo>
                      <a:pt x="19007" y="7032"/>
                    </a:lnTo>
                    <a:lnTo>
                      <a:pt x="19000" y="7011"/>
                    </a:lnTo>
                    <a:lnTo>
                      <a:pt x="18973" y="7006"/>
                    </a:lnTo>
                    <a:lnTo>
                      <a:pt x="18943" y="7035"/>
                    </a:lnTo>
                    <a:lnTo>
                      <a:pt x="18901" y="7026"/>
                    </a:lnTo>
                    <a:lnTo>
                      <a:pt x="18897" y="7011"/>
                    </a:lnTo>
                    <a:lnTo>
                      <a:pt x="18866" y="6986"/>
                    </a:lnTo>
                    <a:lnTo>
                      <a:pt x="18834" y="6982"/>
                    </a:lnTo>
                    <a:lnTo>
                      <a:pt x="18784" y="6974"/>
                    </a:lnTo>
                    <a:lnTo>
                      <a:pt x="18734" y="6976"/>
                    </a:lnTo>
                    <a:lnTo>
                      <a:pt x="18748" y="7001"/>
                    </a:lnTo>
                    <a:lnTo>
                      <a:pt x="18727" y="7007"/>
                    </a:lnTo>
                    <a:lnTo>
                      <a:pt x="18704" y="6992"/>
                    </a:lnTo>
                    <a:lnTo>
                      <a:pt x="18708" y="6975"/>
                    </a:lnTo>
                    <a:lnTo>
                      <a:pt x="18662" y="6979"/>
                    </a:lnTo>
                    <a:lnTo>
                      <a:pt x="18602" y="6964"/>
                    </a:lnTo>
                    <a:lnTo>
                      <a:pt x="18574" y="6977"/>
                    </a:lnTo>
                    <a:lnTo>
                      <a:pt x="18548" y="6959"/>
                    </a:lnTo>
                    <a:lnTo>
                      <a:pt x="18499" y="6956"/>
                    </a:lnTo>
                    <a:lnTo>
                      <a:pt x="18454" y="7010"/>
                    </a:lnTo>
                    <a:lnTo>
                      <a:pt x="18432" y="7011"/>
                    </a:lnTo>
                    <a:lnTo>
                      <a:pt x="18430" y="7034"/>
                    </a:lnTo>
                    <a:lnTo>
                      <a:pt x="18475" y="7061"/>
                    </a:lnTo>
                    <a:lnTo>
                      <a:pt x="18427" y="7081"/>
                    </a:lnTo>
                    <a:lnTo>
                      <a:pt x="18419" y="7056"/>
                    </a:lnTo>
                    <a:lnTo>
                      <a:pt x="18393" y="7096"/>
                    </a:lnTo>
                    <a:lnTo>
                      <a:pt x="18434" y="7119"/>
                    </a:lnTo>
                    <a:lnTo>
                      <a:pt x="18448" y="7107"/>
                    </a:lnTo>
                    <a:lnTo>
                      <a:pt x="18469" y="7119"/>
                    </a:lnTo>
                    <a:lnTo>
                      <a:pt x="18469" y="7145"/>
                    </a:lnTo>
                    <a:lnTo>
                      <a:pt x="18403" y="7170"/>
                    </a:lnTo>
                    <a:lnTo>
                      <a:pt x="18380" y="7142"/>
                    </a:lnTo>
                    <a:lnTo>
                      <a:pt x="18324" y="7140"/>
                    </a:lnTo>
                    <a:lnTo>
                      <a:pt x="18304" y="7155"/>
                    </a:lnTo>
                    <a:lnTo>
                      <a:pt x="18313" y="7184"/>
                    </a:lnTo>
                    <a:lnTo>
                      <a:pt x="18287" y="7180"/>
                    </a:lnTo>
                    <a:lnTo>
                      <a:pt x="18268" y="7200"/>
                    </a:lnTo>
                    <a:lnTo>
                      <a:pt x="18250" y="7200"/>
                    </a:lnTo>
                    <a:lnTo>
                      <a:pt x="18239" y="7176"/>
                    </a:lnTo>
                    <a:lnTo>
                      <a:pt x="18169" y="7171"/>
                    </a:lnTo>
                    <a:lnTo>
                      <a:pt x="18140" y="7189"/>
                    </a:lnTo>
                    <a:lnTo>
                      <a:pt x="18074" y="7180"/>
                    </a:lnTo>
                    <a:lnTo>
                      <a:pt x="18035" y="7200"/>
                    </a:lnTo>
                    <a:lnTo>
                      <a:pt x="18035" y="7217"/>
                    </a:lnTo>
                    <a:lnTo>
                      <a:pt x="18085" y="7255"/>
                    </a:lnTo>
                    <a:lnTo>
                      <a:pt x="18058" y="7278"/>
                    </a:lnTo>
                    <a:lnTo>
                      <a:pt x="18040" y="7311"/>
                    </a:lnTo>
                    <a:lnTo>
                      <a:pt x="18010" y="7281"/>
                    </a:lnTo>
                    <a:lnTo>
                      <a:pt x="17985" y="7273"/>
                    </a:lnTo>
                    <a:lnTo>
                      <a:pt x="17999" y="7235"/>
                    </a:lnTo>
                    <a:lnTo>
                      <a:pt x="17970" y="7216"/>
                    </a:lnTo>
                    <a:lnTo>
                      <a:pt x="17954" y="7241"/>
                    </a:lnTo>
                    <a:lnTo>
                      <a:pt x="17924" y="7245"/>
                    </a:lnTo>
                    <a:lnTo>
                      <a:pt x="17895" y="7244"/>
                    </a:lnTo>
                    <a:lnTo>
                      <a:pt x="17860" y="7269"/>
                    </a:lnTo>
                    <a:lnTo>
                      <a:pt x="17825" y="7266"/>
                    </a:lnTo>
                    <a:lnTo>
                      <a:pt x="17774" y="7298"/>
                    </a:lnTo>
                    <a:lnTo>
                      <a:pt x="17724" y="7300"/>
                    </a:lnTo>
                    <a:lnTo>
                      <a:pt x="17664" y="7348"/>
                    </a:lnTo>
                    <a:lnTo>
                      <a:pt x="17627" y="7354"/>
                    </a:lnTo>
                    <a:lnTo>
                      <a:pt x="17605" y="7330"/>
                    </a:lnTo>
                    <a:lnTo>
                      <a:pt x="17582" y="7333"/>
                    </a:lnTo>
                    <a:lnTo>
                      <a:pt x="17574" y="7366"/>
                    </a:lnTo>
                    <a:lnTo>
                      <a:pt x="17511" y="7413"/>
                    </a:lnTo>
                    <a:lnTo>
                      <a:pt x="17502" y="7449"/>
                    </a:lnTo>
                    <a:lnTo>
                      <a:pt x="17470" y="7479"/>
                    </a:lnTo>
                    <a:lnTo>
                      <a:pt x="17464" y="7518"/>
                    </a:lnTo>
                    <a:lnTo>
                      <a:pt x="17507" y="7586"/>
                    </a:lnTo>
                    <a:lnTo>
                      <a:pt x="17496" y="7652"/>
                    </a:lnTo>
                    <a:lnTo>
                      <a:pt x="17445" y="7709"/>
                    </a:lnTo>
                    <a:lnTo>
                      <a:pt x="17421" y="7764"/>
                    </a:lnTo>
                    <a:lnTo>
                      <a:pt x="17431" y="7806"/>
                    </a:lnTo>
                    <a:lnTo>
                      <a:pt x="17429" y="7873"/>
                    </a:lnTo>
                    <a:lnTo>
                      <a:pt x="17444" y="7899"/>
                    </a:lnTo>
                    <a:lnTo>
                      <a:pt x="17445" y="7937"/>
                    </a:lnTo>
                    <a:lnTo>
                      <a:pt x="17430" y="7935"/>
                    </a:lnTo>
                    <a:lnTo>
                      <a:pt x="17407" y="7949"/>
                    </a:lnTo>
                    <a:lnTo>
                      <a:pt x="17406" y="7989"/>
                    </a:lnTo>
                    <a:lnTo>
                      <a:pt x="17390" y="8002"/>
                    </a:lnTo>
                    <a:lnTo>
                      <a:pt x="17410" y="8060"/>
                    </a:lnTo>
                    <a:lnTo>
                      <a:pt x="17376" y="8084"/>
                    </a:lnTo>
                    <a:lnTo>
                      <a:pt x="17370" y="8128"/>
                    </a:lnTo>
                    <a:lnTo>
                      <a:pt x="17324" y="8186"/>
                    </a:lnTo>
                    <a:lnTo>
                      <a:pt x="17331" y="8223"/>
                    </a:lnTo>
                    <a:lnTo>
                      <a:pt x="17305" y="8237"/>
                    </a:lnTo>
                    <a:lnTo>
                      <a:pt x="17295" y="8301"/>
                    </a:lnTo>
                    <a:lnTo>
                      <a:pt x="17282" y="8301"/>
                    </a:lnTo>
                    <a:lnTo>
                      <a:pt x="17263" y="8383"/>
                    </a:lnTo>
                    <a:lnTo>
                      <a:pt x="17266" y="8446"/>
                    </a:lnTo>
                    <a:lnTo>
                      <a:pt x="17254" y="8467"/>
                    </a:lnTo>
                    <a:lnTo>
                      <a:pt x="17268" y="8506"/>
                    </a:lnTo>
                    <a:lnTo>
                      <a:pt x="17244" y="8543"/>
                    </a:lnTo>
                    <a:lnTo>
                      <a:pt x="17237" y="8582"/>
                    </a:lnTo>
                    <a:lnTo>
                      <a:pt x="17205" y="8632"/>
                    </a:lnTo>
                    <a:lnTo>
                      <a:pt x="17207" y="8651"/>
                    </a:lnTo>
                    <a:lnTo>
                      <a:pt x="17191" y="8657"/>
                    </a:lnTo>
                    <a:lnTo>
                      <a:pt x="17190" y="8701"/>
                    </a:lnTo>
                    <a:lnTo>
                      <a:pt x="17137" y="8743"/>
                    </a:lnTo>
                    <a:lnTo>
                      <a:pt x="17135" y="8801"/>
                    </a:lnTo>
                    <a:lnTo>
                      <a:pt x="17087" y="8845"/>
                    </a:lnTo>
                    <a:lnTo>
                      <a:pt x="17087" y="8871"/>
                    </a:lnTo>
                    <a:lnTo>
                      <a:pt x="17054" y="8922"/>
                    </a:lnTo>
                    <a:lnTo>
                      <a:pt x="17044" y="8958"/>
                    </a:lnTo>
                    <a:lnTo>
                      <a:pt x="17026" y="8989"/>
                    </a:lnTo>
                    <a:lnTo>
                      <a:pt x="17046" y="9021"/>
                    </a:lnTo>
                    <a:lnTo>
                      <a:pt x="17077" y="9041"/>
                    </a:lnTo>
                    <a:lnTo>
                      <a:pt x="17110" y="9030"/>
                    </a:lnTo>
                    <a:lnTo>
                      <a:pt x="17138" y="9056"/>
                    </a:lnTo>
                    <a:lnTo>
                      <a:pt x="17172" y="9058"/>
                    </a:lnTo>
                    <a:lnTo>
                      <a:pt x="17215" y="9027"/>
                    </a:lnTo>
                    <a:lnTo>
                      <a:pt x="17241" y="9018"/>
                    </a:lnTo>
                    <a:lnTo>
                      <a:pt x="17270" y="8998"/>
                    </a:lnTo>
                    <a:lnTo>
                      <a:pt x="17285" y="9002"/>
                    </a:lnTo>
                    <a:lnTo>
                      <a:pt x="17322" y="8992"/>
                    </a:lnTo>
                    <a:lnTo>
                      <a:pt x="17322" y="9080"/>
                    </a:lnTo>
                    <a:lnTo>
                      <a:pt x="17361" y="9132"/>
                    </a:lnTo>
                    <a:lnTo>
                      <a:pt x="17376" y="9185"/>
                    </a:lnTo>
                    <a:lnTo>
                      <a:pt x="17369" y="9229"/>
                    </a:lnTo>
                    <a:lnTo>
                      <a:pt x="17413" y="9266"/>
                    </a:lnTo>
                    <a:lnTo>
                      <a:pt x="17436" y="9238"/>
                    </a:lnTo>
                    <a:lnTo>
                      <a:pt x="17445" y="9241"/>
                    </a:lnTo>
                    <a:lnTo>
                      <a:pt x="17466" y="9226"/>
                    </a:lnTo>
                    <a:lnTo>
                      <a:pt x="17481" y="9192"/>
                    </a:lnTo>
                    <a:lnTo>
                      <a:pt x="17505" y="9184"/>
                    </a:lnTo>
                    <a:lnTo>
                      <a:pt x="17517" y="9203"/>
                    </a:lnTo>
                    <a:lnTo>
                      <a:pt x="17537" y="9185"/>
                    </a:lnTo>
                    <a:lnTo>
                      <a:pt x="17575" y="9189"/>
                    </a:lnTo>
                    <a:lnTo>
                      <a:pt x="17561" y="9203"/>
                    </a:lnTo>
                    <a:lnTo>
                      <a:pt x="17545" y="9229"/>
                    </a:lnTo>
                    <a:lnTo>
                      <a:pt x="17549" y="9279"/>
                    </a:lnTo>
                    <a:lnTo>
                      <a:pt x="17530" y="9279"/>
                    </a:lnTo>
                    <a:lnTo>
                      <a:pt x="17502" y="9304"/>
                    </a:lnTo>
                    <a:lnTo>
                      <a:pt x="17512" y="9320"/>
                    </a:lnTo>
                    <a:lnTo>
                      <a:pt x="17589" y="9308"/>
                    </a:lnTo>
                    <a:lnTo>
                      <a:pt x="17629" y="9284"/>
                    </a:lnTo>
                    <a:lnTo>
                      <a:pt x="17644" y="9231"/>
                    </a:lnTo>
                    <a:lnTo>
                      <a:pt x="17637" y="9198"/>
                    </a:lnTo>
                    <a:lnTo>
                      <a:pt x="17650" y="9174"/>
                    </a:lnTo>
                    <a:lnTo>
                      <a:pt x="17671" y="9220"/>
                    </a:lnTo>
                    <a:lnTo>
                      <a:pt x="17664" y="9262"/>
                    </a:lnTo>
                    <a:lnTo>
                      <a:pt x="17666" y="9305"/>
                    </a:lnTo>
                    <a:lnTo>
                      <a:pt x="17689" y="9291"/>
                    </a:lnTo>
                    <a:lnTo>
                      <a:pt x="17701" y="9245"/>
                    </a:lnTo>
                    <a:lnTo>
                      <a:pt x="17683" y="9187"/>
                    </a:lnTo>
                    <a:lnTo>
                      <a:pt x="17697" y="9157"/>
                    </a:lnTo>
                    <a:lnTo>
                      <a:pt x="17668" y="9126"/>
                    </a:lnTo>
                    <a:lnTo>
                      <a:pt x="17651" y="9068"/>
                    </a:lnTo>
                    <a:lnTo>
                      <a:pt x="17685" y="9066"/>
                    </a:lnTo>
                    <a:lnTo>
                      <a:pt x="17718" y="9085"/>
                    </a:lnTo>
                    <a:lnTo>
                      <a:pt x="17715" y="9101"/>
                    </a:lnTo>
                    <a:lnTo>
                      <a:pt x="17728" y="9116"/>
                    </a:lnTo>
                    <a:lnTo>
                      <a:pt x="17747" y="9116"/>
                    </a:lnTo>
                    <a:lnTo>
                      <a:pt x="17761" y="9095"/>
                    </a:lnTo>
                    <a:lnTo>
                      <a:pt x="17794" y="9091"/>
                    </a:lnTo>
                    <a:lnTo>
                      <a:pt x="17834" y="9061"/>
                    </a:lnTo>
                    <a:lnTo>
                      <a:pt x="17872" y="9092"/>
                    </a:lnTo>
                    <a:lnTo>
                      <a:pt x="17911" y="9096"/>
                    </a:lnTo>
                    <a:lnTo>
                      <a:pt x="17937" y="9118"/>
                    </a:lnTo>
                    <a:lnTo>
                      <a:pt x="17956" y="9159"/>
                    </a:lnTo>
                    <a:lnTo>
                      <a:pt x="17977" y="9174"/>
                    </a:lnTo>
                    <a:lnTo>
                      <a:pt x="18024" y="9180"/>
                    </a:lnTo>
                    <a:lnTo>
                      <a:pt x="18041" y="9203"/>
                    </a:lnTo>
                    <a:lnTo>
                      <a:pt x="18115" y="9230"/>
                    </a:lnTo>
                    <a:lnTo>
                      <a:pt x="18125" y="9253"/>
                    </a:lnTo>
                    <a:lnTo>
                      <a:pt x="18152" y="9257"/>
                    </a:lnTo>
                    <a:lnTo>
                      <a:pt x="18175" y="9285"/>
                    </a:lnTo>
                    <a:lnTo>
                      <a:pt x="18195" y="9283"/>
                    </a:lnTo>
                    <a:lnTo>
                      <a:pt x="18223" y="9337"/>
                    </a:lnTo>
                    <a:lnTo>
                      <a:pt x="18205" y="9366"/>
                    </a:lnTo>
                    <a:lnTo>
                      <a:pt x="18203" y="9395"/>
                    </a:lnTo>
                    <a:lnTo>
                      <a:pt x="18179" y="9409"/>
                    </a:lnTo>
                    <a:lnTo>
                      <a:pt x="18213" y="9446"/>
                    </a:lnTo>
                    <a:lnTo>
                      <a:pt x="18238" y="9445"/>
                    </a:lnTo>
                    <a:lnTo>
                      <a:pt x="18283" y="9504"/>
                    </a:lnTo>
                    <a:lnTo>
                      <a:pt x="18285" y="9535"/>
                    </a:lnTo>
                    <a:lnTo>
                      <a:pt x="18266" y="9558"/>
                    </a:lnTo>
                    <a:lnTo>
                      <a:pt x="18264" y="9595"/>
                    </a:lnTo>
                    <a:lnTo>
                      <a:pt x="18299" y="9625"/>
                    </a:lnTo>
                    <a:lnTo>
                      <a:pt x="18328" y="9633"/>
                    </a:lnTo>
                    <a:lnTo>
                      <a:pt x="18350" y="9614"/>
                    </a:lnTo>
                    <a:lnTo>
                      <a:pt x="18357" y="9644"/>
                    </a:lnTo>
                    <a:lnTo>
                      <a:pt x="18341" y="9663"/>
                    </a:lnTo>
                    <a:lnTo>
                      <a:pt x="18347" y="9704"/>
                    </a:lnTo>
                    <a:lnTo>
                      <a:pt x="18374" y="9730"/>
                    </a:lnTo>
                    <a:lnTo>
                      <a:pt x="18354" y="9746"/>
                    </a:lnTo>
                    <a:lnTo>
                      <a:pt x="18350" y="9771"/>
                    </a:lnTo>
                    <a:lnTo>
                      <a:pt x="18364" y="9801"/>
                    </a:lnTo>
                    <a:lnTo>
                      <a:pt x="18347" y="9836"/>
                    </a:lnTo>
                    <a:lnTo>
                      <a:pt x="18360" y="9848"/>
                    </a:lnTo>
                    <a:lnTo>
                      <a:pt x="18358" y="9871"/>
                    </a:lnTo>
                    <a:lnTo>
                      <a:pt x="18350" y="9888"/>
                    </a:lnTo>
                    <a:lnTo>
                      <a:pt x="18368" y="9900"/>
                    </a:lnTo>
                    <a:lnTo>
                      <a:pt x="18348" y="9924"/>
                    </a:lnTo>
                    <a:lnTo>
                      <a:pt x="18374" y="10005"/>
                    </a:lnTo>
                    <a:lnTo>
                      <a:pt x="18363" y="10029"/>
                    </a:lnTo>
                    <a:lnTo>
                      <a:pt x="18369" y="10093"/>
                    </a:lnTo>
                    <a:lnTo>
                      <a:pt x="18374" y="10118"/>
                    </a:lnTo>
                    <a:lnTo>
                      <a:pt x="18373" y="10145"/>
                    </a:lnTo>
                    <a:lnTo>
                      <a:pt x="18408" y="10258"/>
                    </a:lnTo>
                    <a:lnTo>
                      <a:pt x="18435" y="10264"/>
                    </a:lnTo>
                    <a:lnTo>
                      <a:pt x="18467" y="10242"/>
                    </a:lnTo>
                    <a:lnTo>
                      <a:pt x="18470" y="10257"/>
                    </a:lnTo>
                    <a:lnTo>
                      <a:pt x="18444" y="10301"/>
                    </a:lnTo>
                    <a:lnTo>
                      <a:pt x="18430" y="10317"/>
                    </a:lnTo>
                    <a:lnTo>
                      <a:pt x="18447" y="10347"/>
                    </a:lnTo>
                    <a:lnTo>
                      <a:pt x="18463" y="10347"/>
                    </a:lnTo>
                    <a:lnTo>
                      <a:pt x="18510" y="10399"/>
                    </a:lnTo>
                    <a:lnTo>
                      <a:pt x="18507" y="10464"/>
                    </a:lnTo>
                    <a:lnTo>
                      <a:pt x="18518" y="10488"/>
                    </a:lnTo>
                    <a:lnTo>
                      <a:pt x="18514" y="10509"/>
                    </a:lnTo>
                    <a:lnTo>
                      <a:pt x="18527" y="10592"/>
                    </a:lnTo>
                    <a:lnTo>
                      <a:pt x="18552" y="10589"/>
                    </a:lnTo>
                    <a:lnTo>
                      <a:pt x="18551" y="10629"/>
                    </a:lnTo>
                    <a:lnTo>
                      <a:pt x="18539" y="10643"/>
                    </a:lnTo>
                    <a:lnTo>
                      <a:pt x="18542" y="10694"/>
                    </a:lnTo>
                    <a:lnTo>
                      <a:pt x="18558" y="10727"/>
                    </a:lnTo>
                    <a:lnTo>
                      <a:pt x="18561" y="10772"/>
                    </a:lnTo>
                    <a:lnTo>
                      <a:pt x="18512" y="10824"/>
                    </a:lnTo>
                    <a:lnTo>
                      <a:pt x="18508" y="10873"/>
                    </a:lnTo>
                    <a:lnTo>
                      <a:pt x="18486" y="10928"/>
                    </a:lnTo>
                    <a:lnTo>
                      <a:pt x="18493" y="10984"/>
                    </a:lnTo>
                    <a:lnTo>
                      <a:pt x="18502" y="10989"/>
                    </a:lnTo>
                    <a:lnTo>
                      <a:pt x="18498" y="11041"/>
                    </a:lnTo>
                    <a:lnTo>
                      <a:pt x="18465" y="11071"/>
                    </a:lnTo>
                    <a:lnTo>
                      <a:pt x="18467" y="11116"/>
                    </a:lnTo>
                    <a:lnTo>
                      <a:pt x="18442" y="11171"/>
                    </a:lnTo>
                    <a:lnTo>
                      <a:pt x="18457" y="11173"/>
                    </a:lnTo>
                    <a:lnTo>
                      <a:pt x="18459" y="11200"/>
                    </a:lnTo>
                    <a:lnTo>
                      <a:pt x="18429" y="11236"/>
                    </a:lnTo>
                    <a:lnTo>
                      <a:pt x="18447" y="11312"/>
                    </a:lnTo>
                    <a:lnTo>
                      <a:pt x="18410" y="11348"/>
                    </a:lnTo>
                    <a:lnTo>
                      <a:pt x="18423" y="11393"/>
                    </a:lnTo>
                    <a:lnTo>
                      <a:pt x="18439" y="11398"/>
                    </a:lnTo>
                    <a:lnTo>
                      <a:pt x="18437" y="11434"/>
                    </a:lnTo>
                    <a:lnTo>
                      <a:pt x="18395" y="11485"/>
                    </a:lnTo>
                    <a:lnTo>
                      <a:pt x="18388" y="11525"/>
                    </a:lnTo>
                    <a:lnTo>
                      <a:pt x="18353" y="11556"/>
                    </a:lnTo>
                    <a:lnTo>
                      <a:pt x="18350" y="11586"/>
                    </a:lnTo>
                    <a:lnTo>
                      <a:pt x="18315" y="11632"/>
                    </a:lnTo>
                    <a:lnTo>
                      <a:pt x="18283" y="11779"/>
                    </a:lnTo>
                    <a:lnTo>
                      <a:pt x="18263" y="11790"/>
                    </a:lnTo>
                    <a:lnTo>
                      <a:pt x="18257" y="11830"/>
                    </a:lnTo>
                    <a:lnTo>
                      <a:pt x="18272" y="11842"/>
                    </a:lnTo>
                    <a:lnTo>
                      <a:pt x="18264" y="11860"/>
                    </a:lnTo>
                    <a:lnTo>
                      <a:pt x="18218" y="11891"/>
                    </a:lnTo>
                    <a:lnTo>
                      <a:pt x="18217" y="11926"/>
                    </a:lnTo>
                    <a:lnTo>
                      <a:pt x="18185" y="11942"/>
                    </a:lnTo>
                    <a:lnTo>
                      <a:pt x="18189" y="11996"/>
                    </a:lnTo>
                    <a:lnTo>
                      <a:pt x="18172" y="12001"/>
                    </a:lnTo>
                    <a:lnTo>
                      <a:pt x="18188" y="12034"/>
                    </a:lnTo>
                    <a:lnTo>
                      <a:pt x="18148" y="12090"/>
                    </a:lnTo>
                    <a:lnTo>
                      <a:pt x="18145" y="12081"/>
                    </a:lnTo>
                    <a:lnTo>
                      <a:pt x="18120" y="12074"/>
                    </a:lnTo>
                    <a:lnTo>
                      <a:pt x="18133" y="12110"/>
                    </a:lnTo>
                    <a:lnTo>
                      <a:pt x="18133" y="12150"/>
                    </a:lnTo>
                    <a:lnTo>
                      <a:pt x="18093" y="12168"/>
                    </a:lnTo>
                    <a:lnTo>
                      <a:pt x="18103" y="12186"/>
                    </a:lnTo>
                    <a:lnTo>
                      <a:pt x="18046" y="12256"/>
                    </a:lnTo>
                    <a:lnTo>
                      <a:pt x="18020" y="12300"/>
                    </a:lnTo>
                    <a:lnTo>
                      <a:pt x="17995" y="12301"/>
                    </a:lnTo>
                    <a:lnTo>
                      <a:pt x="17989" y="12325"/>
                    </a:lnTo>
                    <a:lnTo>
                      <a:pt x="17941" y="12333"/>
                    </a:lnTo>
                    <a:lnTo>
                      <a:pt x="17903" y="12373"/>
                    </a:lnTo>
                    <a:lnTo>
                      <a:pt x="17881" y="12350"/>
                    </a:lnTo>
                    <a:lnTo>
                      <a:pt x="17863" y="12370"/>
                    </a:lnTo>
                    <a:lnTo>
                      <a:pt x="17809" y="12336"/>
                    </a:lnTo>
                    <a:lnTo>
                      <a:pt x="17756" y="12321"/>
                    </a:lnTo>
                    <a:lnTo>
                      <a:pt x="17752" y="12261"/>
                    </a:lnTo>
                    <a:lnTo>
                      <a:pt x="17733" y="12244"/>
                    </a:lnTo>
                    <a:lnTo>
                      <a:pt x="17691" y="12263"/>
                    </a:lnTo>
                    <a:lnTo>
                      <a:pt x="17655" y="12239"/>
                    </a:lnTo>
                    <a:lnTo>
                      <a:pt x="17645" y="12258"/>
                    </a:lnTo>
                    <a:lnTo>
                      <a:pt x="17646" y="12289"/>
                    </a:lnTo>
                    <a:lnTo>
                      <a:pt x="17615" y="12313"/>
                    </a:lnTo>
                    <a:lnTo>
                      <a:pt x="17611" y="12375"/>
                    </a:lnTo>
                    <a:lnTo>
                      <a:pt x="17589" y="12390"/>
                    </a:lnTo>
                    <a:lnTo>
                      <a:pt x="17575" y="12448"/>
                    </a:lnTo>
                    <a:lnTo>
                      <a:pt x="17561" y="12432"/>
                    </a:lnTo>
                    <a:lnTo>
                      <a:pt x="17516" y="12440"/>
                    </a:lnTo>
                    <a:lnTo>
                      <a:pt x="17505" y="12490"/>
                    </a:lnTo>
                    <a:lnTo>
                      <a:pt x="17494" y="12489"/>
                    </a:lnTo>
                    <a:lnTo>
                      <a:pt x="17494" y="12489"/>
                    </a:lnTo>
                    <a:close/>
                    <a:moveTo>
                      <a:pt x="5680" y="12607"/>
                    </a:moveTo>
                    <a:lnTo>
                      <a:pt x="5638" y="12577"/>
                    </a:lnTo>
                    <a:lnTo>
                      <a:pt x="5436" y="12617"/>
                    </a:lnTo>
                    <a:lnTo>
                      <a:pt x="5680" y="12607"/>
                    </a:lnTo>
                    <a:lnTo>
                      <a:pt x="5680" y="12607"/>
                    </a:lnTo>
                    <a:close/>
                    <a:moveTo>
                      <a:pt x="20017" y="11884"/>
                    </a:moveTo>
                    <a:lnTo>
                      <a:pt x="20032" y="11890"/>
                    </a:lnTo>
                    <a:lnTo>
                      <a:pt x="20062" y="11869"/>
                    </a:lnTo>
                    <a:lnTo>
                      <a:pt x="20068" y="11843"/>
                    </a:lnTo>
                    <a:lnTo>
                      <a:pt x="20042" y="11854"/>
                    </a:lnTo>
                    <a:lnTo>
                      <a:pt x="20017" y="11884"/>
                    </a:lnTo>
                    <a:lnTo>
                      <a:pt x="20017" y="11884"/>
                    </a:lnTo>
                    <a:close/>
                    <a:moveTo>
                      <a:pt x="17480" y="2140"/>
                    </a:moveTo>
                    <a:lnTo>
                      <a:pt x="17494" y="2135"/>
                    </a:lnTo>
                    <a:lnTo>
                      <a:pt x="17501" y="2115"/>
                    </a:lnTo>
                    <a:lnTo>
                      <a:pt x="17483" y="2100"/>
                    </a:lnTo>
                    <a:lnTo>
                      <a:pt x="17471" y="2115"/>
                    </a:lnTo>
                    <a:lnTo>
                      <a:pt x="17480" y="2140"/>
                    </a:lnTo>
                    <a:lnTo>
                      <a:pt x="17480" y="2140"/>
                    </a:lnTo>
                    <a:close/>
                    <a:moveTo>
                      <a:pt x="17351" y="2113"/>
                    </a:moveTo>
                    <a:lnTo>
                      <a:pt x="17373" y="2110"/>
                    </a:lnTo>
                    <a:lnTo>
                      <a:pt x="17385" y="2091"/>
                    </a:lnTo>
                    <a:lnTo>
                      <a:pt x="17343" y="2080"/>
                    </a:lnTo>
                    <a:lnTo>
                      <a:pt x="17334" y="2095"/>
                    </a:lnTo>
                    <a:lnTo>
                      <a:pt x="17351" y="2113"/>
                    </a:lnTo>
                    <a:lnTo>
                      <a:pt x="17351" y="2113"/>
                    </a:lnTo>
                    <a:close/>
                    <a:moveTo>
                      <a:pt x="17222" y="2159"/>
                    </a:moveTo>
                    <a:lnTo>
                      <a:pt x="17236" y="2158"/>
                    </a:lnTo>
                    <a:lnTo>
                      <a:pt x="17248" y="2147"/>
                    </a:lnTo>
                    <a:lnTo>
                      <a:pt x="17241" y="2117"/>
                    </a:lnTo>
                    <a:lnTo>
                      <a:pt x="17216" y="2110"/>
                    </a:lnTo>
                    <a:lnTo>
                      <a:pt x="17201" y="2132"/>
                    </a:lnTo>
                    <a:lnTo>
                      <a:pt x="17222" y="2159"/>
                    </a:lnTo>
                    <a:lnTo>
                      <a:pt x="17222" y="2159"/>
                    </a:lnTo>
                    <a:close/>
                    <a:moveTo>
                      <a:pt x="20192" y="5794"/>
                    </a:moveTo>
                    <a:lnTo>
                      <a:pt x="20181" y="5799"/>
                    </a:lnTo>
                    <a:lnTo>
                      <a:pt x="20193" y="5834"/>
                    </a:lnTo>
                    <a:lnTo>
                      <a:pt x="20208" y="5814"/>
                    </a:lnTo>
                    <a:lnTo>
                      <a:pt x="20209" y="5794"/>
                    </a:lnTo>
                    <a:lnTo>
                      <a:pt x="20198" y="5785"/>
                    </a:lnTo>
                    <a:lnTo>
                      <a:pt x="20192" y="5794"/>
                    </a:lnTo>
                    <a:lnTo>
                      <a:pt x="20192" y="5794"/>
                    </a:lnTo>
                    <a:close/>
                    <a:moveTo>
                      <a:pt x="20146" y="5727"/>
                    </a:moveTo>
                    <a:lnTo>
                      <a:pt x="20182" y="5761"/>
                    </a:lnTo>
                    <a:lnTo>
                      <a:pt x="20197" y="5756"/>
                    </a:lnTo>
                    <a:lnTo>
                      <a:pt x="20199" y="5740"/>
                    </a:lnTo>
                    <a:lnTo>
                      <a:pt x="20176" y="5709"/>
                    </a:lnTo>
                    <a:lnTo>
                      <a:pt x="20153" y="5710"/>
                    </a:lnTo>
                    <a:lnTo>
                      <a:pt x="20146" y="5727"/>
                    </a:lnTo>
                    <a:lnTo>
                      <a:pt x="20146" y="5727"/>
                    </a:lnTo>
                    <a:close/>
                    <a:moveTo>
                      <a:pt x="3210" y="3648"/>
                    </a:moveTo>
                    <a:lnTo>
                      <a:pt x="3223" y="3643"/>
                    </a:lnTo>
                    <a:lnTo>
                      <a:pt x="3233" y="3626"/>
                    </a:lnTo>
                    <a:lnTo>
                      <a:pt x="3279" y="3595"/>
                    </a:lnTo>
                    <a:lnTo>
                      <a:pt x="3285" y="3571"/>
                    </a:lnTo>
                    <a:lnTo>
                      <a:pt x="3274" y="3569"/>
                    </a:lnTo>
                    <a:lnTo>
                      <a:pt x="3237" y="3596"/>
                    </a:lnTo>
                    <a:lnTo>
                      <a:pt x="3215" y="3603"/>
                    </a:lnTo>
                    <a:lnTo>
                      <a:pt x="3197" y="3626"/>
                    </a:lnTo>
                    <a:lnTo>
                      <a:pt x="3210" y="3648"/>
                    </a:lnTo>
                    <a:lnTo>
                      <a:pt x="3210" y="3648"/>
                    </a:lnTo>
                    <a:close/>
                    <a:moveTo>
                      <a:pt x="3001" y="4746"/>
                    </a:moveTo>
                    <a:lnTo>
                      <a:pt x="3052" y="4747"/>
                    </a:lnTo>
                    <a:lnTo>
                      <a:pt x="3101" y="4723"/>
                    </a:lnTo>
                    <a:lnTo>
                      <a:pt x="3142" y="4704"/>
                    </a:lnTo>
                    <a:lnTo>
                      <a:pt x="3174" y="4711"/>
                    </a:lnTo>
                    <a:lnTo>
                      <a:pt x="3190" y="4731"/>
                    </a:lnTo>
                    <a:lnTo>
                      <a:pt x="3228" y="4740"/>
                    </a:lnTo>
                    <a:lnTo>
                      <a:pt x="3254" y="4725"/>
                    </a:lnTo>
                    <a:lnTo>
                      <a:pt x="3240" y="4706"/>
                    </a:lnTo>
                    <a:lnTo>
                      <a:pt x="3242" y="4682"/>
                    </a:lnTo>
                    <a:lnTo>
                      <a:pt x="3257" y="4687"/>
                    </a:lnTo>
                    <a:lnTo>
                      <a:pt x="3273" y="4721"/>
                    </a:lnTo>
                    <a:lnTo>
                      <a:pt x="3301" y="4735"/>
                    </a:lnTo>
                    <a:lnTo>
                      <a:pt x="3351" y="4735"/>
                    </a:lnTo>
                    <a:lnTo>
                      <a:pt x="3359" y="4717"/>
                    </a:lnTo>
                    <a:lnTo>
                      <a:pt x="3385" y="4710"/>
                    </a:lnTo>
                    <a:lnTo>
                      <a:pt x="3402" y="4668"/>
                    </a:lnTo>
                    <a:lnTo>
                      <a:pt x="3400" y="4631"/>
                    </a:lnTo>
                    <a:lnTo>
                      <a:pt x="3422" y="4594"/>
                    </a:lnTo>
                    <a:lnTo>
                      <a:pt x="3427" y="4563"/>
                    </a:lnTo>
                    <a:lnTo>
                      <a:pt x="3403" y="4543"/>
                    </a:lnTo>
                    <a:lnTo>
                      <a:pt x="3385" y="4501"/>
                    </a:lnTo>
                    <a:lnTo>
                      <a:pt x="3353" y="4494"/>
                    </a:lnTo>
                    <a:lnTo>
                      <a:pt x="3329" y="4494"/>
                    </a:lnTo>
                    <a:lnTo>
                      <a:pt x="3317" y="4477"/>
                    </a:lnTo>
                    <a:lnTo>
                      <a:pt x="3336" y="4468"/>
                    </a:lnTo>
                    <a:lnTo>
                      <a:pt x="3364" y="4475"/>
                    </a:lnTo>
                    <a:lnTo>
                      <a:pt x="3387" y="4468"/>
                    </a:lnTo>
                    <a:lnTo>
                      <a:pt x="3404" y="4495"/>
                    </a:lnTo>
                    <a:lnTo>
                      <a:pt x="3404" y="4515"/>
                    </a:lnTo>
                    <a:lnTo>
                      <a:pt x="3422" y="4525"/>
                    </a:lnTo>
                    <a:lnTo>
                      <a:pt x="3438" y="4503"/>
                    </a:lnTo>
                    <a:lnTo>
                      <a:pt x="3425" y="4452"/>
                    </a:lnTo>
                    <a:lnTo>
                      <a:pt x="3389" y="4404"/>
                    </a:lnTo>
                    <a:lnTo>
                      <a:pt x="3356" y="4358"/>
                    </a:lnTo>
                    <a:lnTo>
                      <a:pt x="3365" y="4339"/>
                    </a:lnTo>
                    <a:lnTo>
                      <a:pt x="3389" y="4366"/>
                    </a:lnTo>
                    <a:lnTo>
                      <a:pt x="3394" y="4391"/>
                    </a:lnTo>
                    <a:lnTo>
                      <a:pt x="3426" y="4406"/>
                    </a:lnTo>
                    <a:lnTo>
                      <a:pt x="3456" y="4414"/>
                    </a:lnTo>
                    <a:lnTo>
                      <a:pt x="3464" y="4395"/>
                    </a:lnTo>
                    <a:lnTo>
                      <a:pt x="3461" y="4372"/>
                    </a:lnTo>
                    <a:lnTo>
                      <a:pt x="3446" y="4359"/>
                    </a:lnTo>
                    <a:lnTo>
                      <a:pt x="3449" y="4338"/>
                    </a:lnTo>
                    <a:lnTo>
                      <a:pt x="3469" y="4303"/>
                    </a:lnTo>
                    <a:lnTo>
                      <a:pt x="3465" y="4272"/>
                    </a:lnTo>
                    <a:lnTo>
                      <a:pt x="3439" y="4240"/>
                    </a:lnTo>
                    <a:lnTo>
                      <a:pt x="3403" y="4194"/>
                    </a:lnTo>
                    <a:lnTo>
                      <a:pt x="3428" y="4191"/>
                    </a:lnTo>
                    <a:lnTo>
                      <a:pt x="3456" y="4216"/>
                    </a:lnTo>
                    <a:lnTo>
                      <a:pt x="3478" y="4210"/>
                    </a:lnTo>
                    <a:lnTo>
                      <a:pt x="3493" y="4173"/>
                    </a:lnTo>
                    <a:lnTo>
                      <a:pt x="3483" y="4163"/>
                    </a:lnTo>
                    <a:lnTo>
                      <a:pt x="3462" y="4162"/>
                    </a:lnTo>
                    <a:lnTo>
                      <a:pt x="3464" y="4118"/>
                    </a:lnTo>
                    <a:lnTo>
                      <a:pt x="3484" y="4112"/>
                    </a:lnTo>
                    <a:lnTo>
                      <a:pt x="3514" y="4133"/>
                    </a:lnTo>
                    <a:lnTo>
                      <a:pt x="3558" y="4150"/>
                    </a:lnTo>
                    <a:lnTo>
                      <a:pt x="3573" y="4131"/>
                    </a:lnTo>
                    <a:lnTo>
                      <a:pt x="3548" y="4114"/>
                    </a:lnTo>
                    <a:lnTo>
                      <a:pt x="3544" y="4096"/>
                    </a:lnTo>
                    <a:lnTo>
                      <a:pt x="3571" y="4098"/>
                    </a:lnTo>
                    <a:lnTo>
                      <a:pt x="3591" y="4107"/>
                    </a:lnTo>
                    <a:lnTo>
                      <a:pt x="3616" y="4085"/>
                    </a:lnTo>
                    <a:lnTo>
                      <a:pt x="3618" y="4051"/>
                    </a:lnTo>
                    <a:lnTo>
                      <a:pt x="3607" y="4038"/>
                    </a:lnTo>
                    <a:lnTo>
                      <a:pt x="3613" y="4025"/>
                    </a:lnTo>
                    <a:lnTo>
                      <a:pt x="3657" y="4003"/>
                    </a:lnTo>
                    <a:lnTo>
                      <a:pt x="3666" y="3980"/>
                    </a:lnTo>
                    <a:lnTo>
                      <a:pt x="3637" y="3960"/>
                    </a:lnTo>
                    <a:lnTo>
                      <a:pt x="3624" y="3935"/>
                    </a:lnTo>
                    <a:lnTo>
                      <a:pt x="3642" y="3907"/>
                    </a:lnTo>
                    <a:lnTo>
                      <a:pt x="3657" y="3935"/>
                    </a:lnTo>
                    <a:lnTo>
                      <a:pt x="3679" y="3919"/>
                    </a:lnTo>
                    <a:lnTo>
                      <a:pt x="3727" y="3857"/>
                    </a:lnTo>
                    <a:lnTo>
                      <a:pt x="3739" y="3819"/>
                    </a:lnTo>
                    <a:lnTo>
                      <a:pt x="3759" y="3801"/>
                    </a:lnTo>
                    <a:lnTo>
                      <a:pt x="3764" y="3759"/>
                    </a:lnTo>
                    <a:lnTo>
                      <a:pt x="3813" y="3728"/>
                    </a:lnTo>
                    <a:lnTo>
                      <a:pt x="3840" y="3679"/>
                    </a:lnTo>
                    <a:lnTo>
                      <a:pt x="3859" y="3618"/>
                    </a:lnTo>
                    <a:lnTo>
                      <a:pt x="3887" y="3616"/>
                    </a:lnTo>
                    <a:lnTo>
                      <a:pt x="3950" y="3568"/>
                    </a:lnTo>
                    <a:lnTo>
                      <a:pt x="4019" y="3489"/>
                    </a:lnTo>
                    <a:lnTo>
                      <a:pt x="4074" y="3445"/>
                    </a:lnTo>
                    <a:lnTo>
                      <a:pt x="4094" y="3441"/>
                    </a:lnTo>
                    <a:lnTo>
                      <a:pt x="4140" y="3402"/>
                    </a:lnTo>
                    <a:lnTo>
                      <a:pt x="4193" y="3385"/>
                    </a:lnTo>
                    <a:lnTo>
                      <a:pt x="4226" y="3360"/>
                    </a:lnTo>
                    <a:lnTo>
                      <a:pt x="4274" y="3301"/>
                    </a:lnTo>
                    <a:lnTo>
                      <a:pt x="4301" y="3284"/>
                    </a:lnTo>
                    <a:lnTo>
                      <a:pt x="4320" y="3287"/>
                    </a:lnTo>
                    <a:lnTo>
                      <a:pt x="4346" y="3276"/>
                    </a:lnTo>
                    <a:lnTo>
                      <a:pt x="4348" y="3254"/>
                    </a:lnTo>
                    <a:lnTo>
                      <a:pt x="4338" y="3237"/>
                    </a:lnTo>
                    <a:lnTo>
                      <a:pt x="4354" y="3206"/>
                    </a:lnTo>
                    <a:lnTo>
                      <a:pt x="4350" y="3178"/>
                    </a:lnTo>
                    <a:lnTo>
                      <a:pt x="4350" y="3130"/>
                    </a:lnTo>
                    <a:lnTo>
                      <a:pt x="4338" y="3122"/>
                    </a:lnTo>
                    <a:lnTo>
                      <a:pt x="4316" y="3118"/>
                    </a:lnTo>
                    <a:lnTo>
                      <a:pt x="4313" y="3075"/>
                    </a:lnTo>
                    <a:lnTo>
                      <a:pt x="4329" y="3033"/>
                    </a:lnTo>
                    <a:lnTo>
                      <a:pt x="4320" y="3018"/>
                    </a:lnTo>
                    <a:lnTo>
                      <a:pt x="4285" y="3013"/>
                    </a:lnTo>
                    <a:lnTo>
                      <a:pt x="4267" y="2995"/>
                    </a:lnTo>
                    <a:lnTo>
                      <a:pt x="4236" y="2990"/>
                    </a:lnTo>
                    <a:lnTo>
                      <a:pt x="4217" y="2965"/>
                    </a:lnTo>
                    <a:lnTo>
                      <a:pt x="4216" y="2937"/>
                    </a:lnTo>
                    <a:lnTo>
                      <a:pt x="4203" y="2920"/>
                    </a:lnTo>
                    <a:lnTo>
                      <a:pt x="4164" y="2944"/>
                    </a:lnTo>
                    <a:lnTo>
                      <a:pt x="4156" y="2962"/>
                    </a:lnTo>
                    <a:lnTo>
                      <a:pt x="4136" y="2954"/>
                    </a:lnTo>
                    <a:lnTo>
                      <a:pt x="4109" y="2941"/>
                    </a:lnTo>
                    <a:lnTo>
                      <a:pt x="4080" y="2950"/>
                    </a:lnTo>
                    <a:lnTo>
                      <a:pt x="4039" y="2977"/>
                    </a:lnTo>
                    <a:lnTo>
                      <a:pt x="4030" y="3007"/>
                    </a:lnTo>
                    <a:lnTo>
                      <a:pt x="4009" y="3023"/>
                    </a:lnTo>
                    <a:lnTo>
                      <a:pt x="3985" y="3028"/>
                    </a:lnTo>
                    <a:lnTo>
                      <a:pt x="3964" y="3049"/>
                    </a:lnTo>
                    <a:lnTo>
                      <a:pt x="3961" y="3073"/>
                    </a:lnTo>
                    <a:lnTo>
                      <a:pt x="3935" y="3101"/>
                    </a:lnTo>
                    <a:lnTo>
                      <a:pt x="3932" y="3118"/>
                    </a:lnTo>
                    <a:lnTo>
                      <a:pt x="3953" y="3152"/>
                    </a:lnTo>
                    <a:lnTo>
                      <a:pt x="3955" y="3175"/>
                    </a:lnTo>
                    <a:lnTo>
                      <a:pt x="3926" y="3175"/>
                    </a:lnTo>
                    <a:lnTo>
                      <a:pt x="3911" y="3192"/>
                    </a:lnTo>
                    <a:lnTo>
                      <a:pt x="3911" y="3217"/>
                    </a:lnTo>
                    <a:lnTo>
                      <a:pt x="3894" y="3229"/>
                    </a:lnTo>
                    <a:lnTo>
                      <a:pt x="3875" y="3254"/>
                    </a:lnTo>
                    <a:lnTo>
                      <a:pt x="3815" y="3293"/>
                    </a:lnTo>
                    <a:lnTo>
                      <a:pt x="3794" y="3310"/>
                    </a:lnTo>
                    <a:lnTo>
                      <a:pt x="3780" y="3304"/>
                    </a:lnTo>
                    <a:lnTo>
                      <a:pt x="3753" y="3304"/>
                    </a:lnTo>
                    <a:lnTo>
                      <a:pt x="3726" y="3323"/>
                    </a:lnTo>
                    <a:lnTo>
                      <a:pt x="3698" y="3366"/>
                    </a:lnTo>
                    <a:lnTo>
                      <a:pt x="3673" y="3382"/>
                    </a:lnTo>
                    <a:lnTo>
                      <a:pt x="3659" y="3373"/>
                    </a:lnTo>
                    <a:lnTo>
                      <a:pt x="3649" y="3348"/>
                    </a:lnTo>
                    <a:lnTo>
                      <a:pt x="3634" y="3348"/>
                    </a:lnTo>
                    <a:lnTo>
                      <a:pt x="3630" y="3371"/>
                    </a:lnTo>
                    <a:lnTo>
                      <a:pt x="3634" y="3408"/>
                    </a:lnTo>
                    <a:lnTo>
                      <a:pt x="3624" y="3420"/>
                    </a:lnTo>
                    <a:lnTo>
                      <a:pt x="3613" y="3391"/>
                    </a:lnTo>
                    <a:lnTo>
                      <a:pt x="3597" y="3362"/>
                    </a:lnTo>
                    <a:lnTo>
                      <a:pt x="3545" y="3368"/>
                    </a:lnTo>
                    <a:lnTo>
                      <a:pt x="3481" y="3384"/>
                    </a:lnTo>
                    <a:lnTo>
                      <a:pt x="3468" y="3398"/>
                    </a:lnTo>
                    <a:lnTo>
                      <a:pt x="3443" y="3402"/>
                    </a:lnTo>
                    <a:lnTo>
                      <a:pt x="3433" y="3419"/>
                    </a:lnTo>
                    <a:lnTo>
                      <a:pt x="3453" y="3464"/>
                    </a:lnTo>
                    <a:lnTo>
                      <a:pt x="3467" y="3477"/>
                    </a:lnTo>
                    <a:lnTo>
                      <a:pt x="3463" y="3492"/>
                    </a:lnTo>
                    <a:lnTo>
                      <a:pt x="3447" y="3499"/>
                    </a:lnTo>
                    <a:lnTo>
                      <a:pt x="3426" y="3528"/>
                    </a:lnTo>
                    <a:lnTo>
                      <a:pt x="3412" y="3523"/>
                    </a:lnTo>
                    <a:lnTo>
                      <a:pt x="3414" y="3504"/>
                    </a:lnTo>
                    <a:lnTo>
                      <a:pt x="3427" y="3490"/>
                    </a:lnTo>
                    <a:lnTo>
                      <a:pt x="3427" y="3466"/>
                    </a:lnTo>
                    <a:lnTo>
                      <a:pt x="3405" y="3466"/>
                    </a:lnTo>
                    <a:lnTo>
                      <a:pt x="3377" y="3505"/>
                    </a:lnTo>
                    <a:lnTo>
                      <a:pt x="3353" y="3522"/>
                    </a:lnTo>
                    <a:lnTo>
                      <a:pt x="3354" y="3547"/>
                    </a:lnTo>
                    <a:lnTo>
                      <a:pt x="3375" y="3557"/>
                    </a:lnTo>
                    <a:lnTo>
                      <a:pt x="3358" y="3571"/>
                    </a:lnTo>
                    <a:lnTo>
                      <a:pt x="3345" y="3598"/>
                    </a:lnTo>
                    <a:lnTo>
                      <a:pt x="3307" y="3599"/>
                    </a:lnTo>
                    <a:lnTo>
                      <a:pt x="3286" y="3617"/>
                    </a:lnTo>
                    <a:lnTo>
                      <a:pt x="3281" y="3636"/>
                    </a:lnTo>
                    <a:lnTo>
                      <a:pt x="3250" y="3648"/>
                    </a:lnTo>
                    <a:lnTo>
                      <a:pt x="3231" y="3667"/>
                    </a:lnTo>
                    <a:lnTo>
                      <a:pt x="3224" y="3714"/>
                    </a:lnTo>
                    <a:lnTo>
                      <a:pt x="3234" y="3726"/>
                    </a:lnTo>
                    <a:lnTo>
                      <a:pt x="3254" y="3730"/>
                    </a:lnTo>
                    <a:lnTo>
                      <a:pt x="3228" y="3753"/>
                    </a:lnTo>
                    <a:lnTo>
                      <a:pt x="3178" y="3754"/>
                    </a:lnTo>
                    <a:lnTo>
                      <a:pt x="3160" y="3769"/>
                    </a:lnTo>
                    <a:lnTo>
                      <a:pt x="3153" y="3814"/>
                    </a:lnTo>
                    <a:lnTo>
                      <a:pt x="3158" y="3840"/>
                    </a:lnTo>
                    <a:lnTo>
                      <a:pt x="3174" y="3841"/>
                    </a:lnTo>
                    <a:lnTo>
                      <a:pt x="3199" y="3836"/>
                    </a:lnTo>
                    <a:lnTo>
                      <a:pt x="3209" y="3850"/>
                    </a:lnTo>
                    <a:lnTo>
                      <a:pt x="3204" y="3868"/>
                    </a:lnTo>
                    <a:lnTo>
                      <a:pt x="3207" y="3896"/>
                    </a:lnTo>
                    <a:lnTo>
                      <a:pt x="3184" y="3915"/>
                    </a:lnTo>
                    <a:lnTo>
                      <a:pt x="3164" y="3908"/>
                    </a:lnTo>
                    <a:lnTo>
                      <a:pt x="3123" y="3898"/>
                    </a:lnTo>
                    <a:lnTo>
                      <a:pt x="3087" y="3917"/>
                    </a:lnTo>
                    <a:lnTo>
                      <a:pt x="3077" y="3941"/>
                    </a:lnTo>
                    <a:lnTo>
                      <a:pt x="3077" y="3965"/>
                    </a:lnTo>
                    <a:lnTo>
                      <a:pt x="3063" y="3994"/>
                    </a:lnTo>
                    <a:lnTo>
                      <a:pt x="3032" y="4020"/>
                    </a:lnTo>
                    <a:lnTo>
                      <a:pt x="3008" y="4007"/>
                    </a:lnTo>
                    <a:lnTo>
                      <a:pt x="2990" y="3984"/>
                    </a:lnTo>
                    <a:lnTo>
                      <a:pt x="2982" y="3960"/>
                    </a:lnTo>
                    <a:lnTo>
                      <a:pt x="2969" y="3967"/>
                    </a:lnTo>
                    <a:lnTo>
                      <a:pt x="2959" y="4010"/>
                    </a:lnTo>
                    <a:lnTo>
                      <a:pt x="2965" y="4047"/>
                    </a:lnTo>
                    <a:lnTo>
                      <a:pt x="2996" y="4072"/>
                    </a:lnTo>
                    <a:lnTo>
                      <a:pt x="3018" y="4066"/>
                    </a:lnTo>
                    <a:lnTo>
                      <a:pt x="3029" y="4070"/>
                    </a:lnTo>
                    <a:lnTo>
                      <a:pt x="3031" y="4093"/>
                    </a:lnTo>
                    <a:lnTo>
                      <a:pt x="3015" y="4129"/>
                    </a:lnTo>
                    <a:lnTo>
                      <a:pt x="3020" y="4144"/>
                    </a:lnTo>
                    <a:lnTo>
                      <a:pt x="3040" y="4155"/>
                    </a:lnTo>
                    <a:lnTo>
                      <a:pt x="3058" y="4135"/>
                    </a:lnTo>
                    <a:lnTo>
                      <a:pt x="3072" y="4135"/>
                    </a:lnTo>
                    <a:lnTo>
                      <a:pt x="3087" y="4145"/>
                    </a:lnTo>
                    <a:lnTo>
                      <a:pt x="3121" y="4145"/>
                    </a:lnTo>
                    <a:lnTo>
                      <a:pt x="3142" y="4131"/>
                    </a:lnTo>
                    <a:lnTo>
                      <a:pt x="3151" y="4139"/>
                    </a:lnTo>
                    <a:lnTo>
                      <a:pt x="3140" y="4163"/>
                    </a:lnTo>
                    <a:lnTo>
                      <a:pt x="3113" y="4169"/>
                    </a:lnTo>
                    <a:lnTo>
                      <a:pt x="3072" y="4169"/>
                    </a:lnTo>
                    <a:lnTo>
                      <a:pt x="3057" y="4188"/>
                    </a:lnTo>
                    <a:lnTo>
                      <a:pt x="3037" y="4180"/>
                    </a:lnTo>
                    <a:lnTo>
                      <a:pt x="3025" y="4202"/>
                    </a:lnTo>
                    <a:lnTo>
                      <a:pt x="3036" y="4238"/>
                    </a:lnTo>
                    <a:lnTo>
                      <a:pt x="3063" y="4253"/>
                    </a:lnTo>
                    <a:lnTo>
                      <a:pt x="3085" y="4257"/>
                    </a:lnTo>
                    <a:lnTo>
                      <a:pt x="3108" y="4248"/>
                    </a:lnTo>
                    <a:lnTo>
                      <a:pt x="3119" y="4259"/>
                    </a:lnTo>
                    <a:lnTo>
                      <a:pt x="3110" y="4272"/>
                    </a:lnTo>
                    <a:lnTo>
                      <a:pt x="3072" y="4288"/>
                    </a:lnTo>
                    <a:lnTo>
                      <a:pt x="3032" y="4287"/>
                    </a:lnTo>
                    <a:lnTo>
                      <a:pt x="3013" y="4301"/>
                    </a:lnTo>
                    <a:lnTo>
                      <a:pt x="3010" y="4320"/>
                    </a:lnTo>
                    <a:lnTo>
                      <a:pt x="3026" y="4331"/>
                    </a:lnTo>
                    <a:lnTo>
                      <a:pt x="3056" y="4327"/>
                    </a:lnTo>
                    <a:lnTo>
                      <a:pt x="3090" y="4330"/>
                    </a:lnTo>
                    <a:lnTo>
                      <a:pt x="3090" y="4341"/>
                    </a:lnTo>
                    <a:lnTo>
                      <a:pt x="3068" y="4350"/>
                    </a:lnTo>
                    <a:lnTo>
                      <a:pt x="3034" y="4355"/>
                    </a:lnTo>
                    <a:lnTo>
                      <a:pt x="3036" y="4373"/>
                    </a:lnTo>
                    <a:lnTo>
                      <a:pt x="3048" y="4380"/>
                    </a:lnTo>
                    <a:lnTo>
                      <a:pt x="3090" y="4386"/>
                    </a:lnTo>
                    <a:lnTo>
                      <a:pt x="3137" y="4415"/>
                    </a:lnTo>
                    <a:lnTo>
                      <a:pt x="3164" y="4427"/>
                    </a:lnTo>
                    <a:lnTo>
                      <a:pt x="3164" y="4436"/>
                    </a:lnTo>
                    <a:lnTo>
                      <a:pt x="3167" y="4458"/>
                    </a:lnTo>
                    <a:lnTo>
                      <a:pt x="3144" y="4432"/>
                    </a:lnTo>
                    <a:lnTo>
                      <a:pt x="3110" y="4418"/>
                    </a:lnTo>
                    <a:lnTo>
                      <a:pt x="3081" y="4415"/>
                    </a:lnTo>
                    <a:lnTo>
                      <a:pt x="3053" y="4398"/>
                    </a:lnTo>
                    <a:lnTo>
                      <a:pt x="3023" y="4397"/>
                    </a:lnTo>
                    <a:lnTo>
                      <a:pt x="3002" y="4416"/>
                    </a:lnTo>
                    <a:lnTo>
                      <a:pt x="2997" y="4439"/>
                    </a:lnTo>
                    <a:lnTo>
                      <a:pt x="2984" y="4451"/>
                    </a:lnTo>
                    <a:lnTo>
                      <a:pt x="2985" y="4470"/>
                    </a:lnTo>
                    <a:lnTo>
                      <a:pt x="2997" y="4484"/>
                    </a:lnTo>
                    <a:lnTo>
                      <a:pt x="2993" y="4500"/>
                    </a:lnTo>
                    <a:lnTo>
                      <a:pt x="2977" y="4506"/>
                    </a:lnTo>
                    <a:lnTo>
                      <a:pt x="2961" y="4503"/>
                    </a:lnTo>
                    <a:lnTo>
                      <a:pt x="2942" y="4527"/>
                    </a:lnTo>
                    <a:lnTo>
                      <a:pt x="2932" y="4555"/>
                    </a:lnTo>
                    <a:lnTo>
                      <a:pt x="2937" y="4568"/>
                    </a:lnTo>
                    <a:lnTo>
                      <a:pt x="2927" y="4581"/>
                    </a:lnTo>
                    <a:lnTo>
                      <a:pt x="2899" y="4588"/>
                    </a:lnTo>
                    <a:lnTo>
                      <a:pt x="2898" y="4599"/>
                    </a:lnTo>
                    <a:lnTo>
                      <a:pt x="2935" y="4636"/>
                    </a:lnTo>
                    <a:lnTo>
                      <a:pt x="2965" y="4653"/>
                    </a:lnTo>
                    <a:lnTo>
                      <a:pt x="2980" y="4644"/>
                    </a:lnTo>
                    <a:lnTo>
                      <a:pt x="2988" y="4624"/>
                    </a:lnTo>
                    <a:lnTo>
                      <a:pt x="3012" y="4611"/>
                    </a:lnTo>
                    <a:lnTo>
                      <a:pt x="3056" y="4576"/>
                    </a:lnTo>
                    <a:lnTo>
                      <a:pt x="3090" y="4563"/>
                    </a:lnTo>
                    <a:lnTo>
                      <a:pt x="3125" y="4568"/>
                    </a:lnTo>
                    <a:lnTo>
                      <a:pt x="3141" y="4582"/>
                    </a:lnTo>
                    <a:lnTo>
                      <a:pt x="3140" y="4599"/>
                    </a:lnTo>
                    <a:lnTo>
                      <a:pt x="3125" y="4600"/>
                    </a:lnTo>
                    <a:lnTo>
                      <a:pt x="3104" y="4583"/>
                    </a:lnTo>
                    <a:lnTo>
                      <a:pt x="3085" y="4583"/>
                    </a:lnTo>
                    <a:lnTo>
                      <a:pt x="3073" y="4603"/>
                    </a:lnTo>
                    <a:lnTo>
                      <a:pt x="3028" y="4630"/>
                    </a:lnTo>
                    <a:lnTo>
                      <a:pt x="3009" y="4658"/>
                    </a:lnTo>
                    <a:lnTo>
                      <a:pt x="3002" y="4688"/>
                    </a:lnTo>
                    <a:lnTo>
                      <a:pt x="3012" y="4717"/>
                    </a:lnTo>
                    <a:lnTo>
                      <a:pt x="3004" y="4730"/>
                    </a:lnTo>
                    <a:lnTo>
                      <a:pt x="3004" y="4730"/>
                    </a:lnTo>
                    <a:lnTo>
                      <a:pt x="3003" y="4738"/>
                    </a:lnTo>
                    <a:lnTo>
                      <a:pt x="3002" y="4744"/>
                    </a:lnTo>
                    <a:lnTo>
                      <a:pt x="3001" y="4746"/>
                    </a:lnTo>
                    <a:lnTo>
                      <a:pt x="3001" y="4746"/>
                    </a:lnTo>
                    <a:close/>
                    <a:moveTo>
                      <a:pt x="3156" y="5673"/>
                    </a:moveTo>
                    <a:lnTo>
                      <a:pt x="3169" y="5679"/>
                    </a:lnTo>
                    <a:lnTo>
                      <a:pt x="3172" y="5659"/>
                    </a:lnTo>
                    <a:lnTo>
                      <a:pt x="3156" y="5638"/>
                    </a:lnTo>
                    <a:lnTo>
                      <a:pt x="3172" y="5611"/>
                    </a:lnTo>
                    <a:lnTo>
                      <a:pt x="3161" y="5585"/>
                    </a:lnTo>
                    <a:lnTo>
                      <a:pt x="3123" y="5573"/>
                    </a:lnTo>
                    <a:lnTo>
                      <a:pt x="3115" y="5550"/>
                    </a:lnTo>
                    <a:lnTo>
                      <a:pt x="3093" y="5538"/>
                    </a:lnTo>
                    <a:lnTo>
                      <a:pt x="3054" y="5542"/>
                    </a:lnTo>
                    <a:lnTo>
                      <a:pt x="3030" y="5565"/>
                    </a:lnTo>
                    <a:lnTo>
                      <a:pt x="3035" y="5583"/>
                    </a:lnTo>
                    <a:lnTo>
                      <a:pt x="3058" y="5596"/>
                    </a:lnTo>
                    <a:lnTo>
                      <a:pt x="3075" y="5589"/>
                    </a:lnTo>
                    <a:lnTo>
                      <a:pt x="3100" y="5600"/>
                    </a:lnTo>
                    <a:lnTo>
                      <a:pt x="3103" y="5630"/>
                    </a:lnTo>
                    <a:lnTo>
                      <a:pt x="3131" y="5637"/>
                    </a:lnTo>
                    <a:lnTo>
                      <a:pt x="3156" y="5673"/>
                    </a:lnTo>
                    <a:lnTo>
                      <a:pt x="3156" y="5673"/>
                    </a:lnTo>
                    <a:close/>
                    <a:moveTo>
                      <a:pt x="3770" y="5669"/>
                    </a:moveTo>
                    <a:lnTo>
                      <a:pt x="3732" y="5642"/>
                    </a:lnTo>
                    <a:lnTo>
                      <a:pt x="3712" y="5651"/>
                    </a:lnTo>
                    <a:lnTo>
                      <a:pt x="3686" y="5644"/>
                    </a:lnTo>
                    <a:lnTo>
                      <a:pt x="3661" y="5600"/>
                    </a:lnTo>
                    <a:lnTo>
                      <a:pt x="3626" y="5600"/>
                    </a:lnTo>
                    <a:lnTo>
                      <a:pt x="3570" y="5555"/>
                    </a:lnTo>
                    <a:lnTo>
                      <a:pt x="3550" y="5521"/>
                    </a:lnTo>
                    <a:lnTo>
                      <a:pt x="3513" y="5521"/>
                    </a:lnTo>
                    <a:lnTo>
                      <a:pt x="3471" y="5446"/>
                    </a:lnTo>
                    <a:lnTo>
                      <a:pt x="3411" y="5375"/>
                    </a:lnTo>
                    <a:lnTo>
                      <a:pt x="3389" y="5301"/>
                    </a:lnTo>
                    <a:lnTo>
                      <a:pt x="3357" y="5246"/>
                    </a:lnTo>
                    <a:lnTo>
                      <a:pt x="3355" y="5162"/>
                    </a:lnTo>
                    <a:lnTo>
                      <a:pt x="3330" y="5112"/>
                    </a:lnTo>
                    <a:lnTo>
                      <a:pt x="3315" y="5019"/>
                    </a:lnTo>
                    <a:lnTo>
                      <a:pt x="3308" y="4996"/>
                    </a:lnTo>
                    <a:lnTo>
                      <a:pt x="3323" y="4968"/>
                    </a:lnTo>
                    <a:lnTo>
                      <a:pt x="3320" y="4947"/>
                    </a:lnTo>
                    <a:lnTo>
                      <a:pt x="3290" y="4940"/>
                    </a:lnTo>
                    <a:lnTo>
                      <a:pt x="3264" y="4952"/>
                    </a:lnTo>
                    <a:lnTo>
                      <a:pt x="3243" y="4937"/>
                    </a:lnTo>
                    <a:lnTo>
                      <a:pt x="3251" y="4925"/>
                    </a:lnTo>
                    <a:lnTo>
                      <a:pt x="3297" y="4928"/>
                    </a:lnTo>
                    <a:lnTo>
                      <a:pt x="3335" y="4906"/>
                    </a:lnTo>
                    <a:lnTo>
                      <a:pt x="3342" y="4840"/>
                    </a:lnTo>
                    <a:lnTo>
                      <a:pt x="3334" y="4810"/>
                    </a:lnTo>
                    <a:lnTo>
                      <a:pt x="3305" y="4816"/>
                    </a:lnTo>
                    <a:lnTo>
                      <a:pt x="3274" y="4826"/>
                    </a:lnTo>
                    <a:lnTo>
                      <a:pt x="3286" y="4810"/>
                    </a:lnTo>
                    <a:lnTo>
                      <a:pt x="3332" y="4793"/>
                    </a:lnTo>
                    <a:lnTo>
                      <a:pt x="3341" y="4773"/>
                    </a:lnTo>
                    <a:lnTo>
                      <a:pt x="3327" y="4759"/>
                    </a:lnTo>
                    <a:lnTo>
                      <a:pt x="3264" y="4759"/>
                    </a:lnTo>
                    <a:lnTo>
                      <a:pt x="3181" y="4746"/>
                    </a:lnTo>
                    <a:lnTo>
                      <a:pt x="3149" y="4725"/>
                    </a:lnTo>
                    <a:lnTo>
                      <a:pt x="3123" y="4725"/>
                    </a:lnTo>
                    <a:lnTo>
                      <a:pt x="3062" y="4765"/>
                    </a:lnTo>
                    <a:lnTo>
                      <a:pt x="3004" y="4765"/>
                    </a:lnTo>
                    <a:lnTo>
                      <a:pt x="2983" y="4782"/>
                    </a:lnTo>
                    <a:lnTo>
                      <a:pt x="2939" y="4814"/>
                    </a:lnTo>
                    <a:lnTo>
                      <a:pt x="2935" y="4852"/>
                    </a:lnTo>
                    <a:lnTo>
                      <a:pt x="2924" y="4875"/>
                    </a:lnTo>
                    <a:lnTo>
                      <a:pt x="2933" y="4908"/>
                    </a:lnTo>
                    <a:lnTo>
                      <a:pt x="2962" y="4912"/>
                    </a:lnTo>
                    <a:lnTo>
                      <a:pt x="2975" y="4924"/>
                    </a:lnTo>
                    <a:lnTo>
                      <a:pt x="2967" y="4943"/>
                    </a:lnTo>
                    <a:lnTo>
                      <a:pt x="2937" y="4941"/>
                    </a:lnTo>
                    <a:lnTo>
                      <a:pt x="2901" y="4952"/>
                    </a:lnTo>
                    <a:lnTo>
                      <a:pt x="2872" y="5001"/>
                    </a:lnTo>
                    <a:lnTo>
                      <a:pt x="2870" y="5039"/>
                    </a:lnTo>
                    <a:lnTo>
                      <a:pt x="2885" y="5058"/>
                    </a:lnTo>
                    <a:lnTo>
                      <a:pt x="2913" y="5050"/>
                    </a:lnTo>
                    <a:lnTo>
                      <a:pt x="2956" y="5026"/>
                    </a:lnTo>
                    <a:lnTo>
                      <a:pt x="2963" y="5041"/>
                    </a:lnTo>
                    <a:lnTo>
                      <a:pt x="2933" y="5068"/>
                    </a:lnTo>
                    <a:lnTo>
                      <a:pt x="2926" y="5097"/>
                    </a:lnTo>
                    <a:lnTo>
                      <a:pt x="2945" y="5097"/>
                    </a:lnTo>
                    <a:lnTo>
                      <a:pt x="2967" y="5069"/>
                    </a:lnTo>
                    <a:lnTo>
                      <a:pt x="2989" y="5063"/>
                    </a:lnTo>
                    <a:lnTo>
                      <a:pt x="2996" y="5078"/>
                    </a:lnTo>
                    <a:lnTo>
                      <a:pt x="2970" y="5103"/>
                    </a:lnTo>
                    <a:lnTo>
                      <a:pt x="2963" y="5127"/>
                    </a:lnTo>
                    <a:lnTo>
                      <a:pt x="2988" y="5155"/>
                    </a:lnTo>
                    <a:lnTo>
                      <a:pt x="3023" y="5155"/>
                    </a:lnTo>
                    <a:lnTo>
                      <a:pt x="3002" y="5166"/>
                    </a:lnTo>
                    <a:lnTo>
                      <a:pt x="2980" y="5167"/>
                    </a:lnTo>
                    <a:lnTo>
                      <a:pt x="2957" y="5187"/>
                    </a:lnTo>
                    <a:lnTo>
                      <a:pt x="2958" y="5211"/>
                    </a:lnTo>
                    <a:lnTo>
                      <a:pt x="2977" y="5246"/>
                    </a:lnTo>
                    <a:lnTo>
                      <a:pt x="2962" y="5258"/>
                    </a:lnTo>
                    <a:lnTo>
                      <a:pt x="2945" y="5249"/>
                    </a:lnTo>
                    <a:lnTo>
                      <a:pt x="2914" y="5258"/>
                    </a:lnTo>
                    <a:lnTo>
                      <a:pt x="2889" y="5245"/>
                    </a:lnTo>
                    <a:lnTo>
                      <a:pt x="2867" y="5247"/>
                    </a:lnTo>
                    <a:lnTo>
                      <a:pt x="2838" y="5284"/>
                    </a:lnTo>
                    <a:lnTo>
                      <a:pt x="2839" y="5318"/>
                    </a:lnTo>
                    <a:lnTo>
                      <a:pt x="2848" y="5362"/>
                    </a:lnTo>
                    <a:lnTo>
                      <a:pt x="2841" y="5400"/>
                    </a:lnTo>
                    <a:lnTo>
                      <a:pt x="2850" y="5431"/>
                    </a:lnTo>
                    <a:lnTo>
                      <a:pt x="2896" y="5469"/>
                    </a:lnTo>
                    <a:lnTo>
                      <a:pt x="2897" y="5490"/>
                    </a:lnTo>
                    <a:lnTo>
                      <a:pt x="2943" y="5526"/>
                    </a:lnTo>
                    <a:lnTo>
                      <a:pt x="2974" y="5538"/>
                    </a:lnTo>
                    <a:lnTo>
                      <a:pt x="2990" y="5528"/>
                    </a:lnTo>
                    <a:lnTo>
                      <a:pt x="3018" y="5521"/>
                    </a:lnTo>
                    <a:lnTo>
                      <a:pt x="3046" y="5477"/>
                    </a:lnTo>
                    <a:lnTo>
                      <a:pt x="3035" y="5432"/>
                    </a:lnTo>
                    <a:lnTo>
                      <a:pt x="3042" y="5399"/>
                    </a:lnTo>
                    <a:lnTo>
                      <a:pt x="3063" y="5367"/>
                    </a:lnTo>
                    <a:lnTo>
                      <a:pt x="3048" y="5407"/>
                    </a:lnTo>
                    <a:lnTo>
                      <a:pt x="3046" y="5432"/>
                    </a:lnTo>
                    <a:lnTo>
                      <a:pt x="3061" y="5456"/>
                    </a:lnTo>
                    <a:lnTo>
                      <a:pt x="3073" y="5500"/>
                    </a:lnTo>
                    <a:lnTo>
                      <a:pt x="3094" y="5506"/>
                    </a:lnTo>
                    <a:lnTo>
                      <a:pt x="3116" y="5490"/>
                    </a:lnTo>
                    <a:lnTo>
                      <a:pt x="3116" y="5466"/>
                    </a:lnTo>
                    <a:lnTo>
                      <a:pt x="3135" y="5432"/>
                    </a:lnTo>
                    <a:lnTo>
                      <a:pt x="3143" y="5450"/>
                    </a:lnTo>
                    <a:lnTo>
                      <a:pt x="3138" y="5464"/>
                    </a:lnTo>
                    <a:lnTo>
                      <a:pt x="3140" y="5495"/>
                    </a:lnTo>
                    <a:lnTo>
                      <a:pt x="3173" y="5546"/>
                    </a:lnTo>
                    <a:lnTo>
                      <a:pt x="3212" y="5570"/>
                    </a:lnTo>
                    <a:lnTo>
                      <a:pt x="3240" y="5569"/>
                    </a:lnTo>
                    <a:lnTo>
                      <a:pt x="3262" y="5552"/>
                    </a:lnTo>
                    <a:lnTo>
                      <a:pt x="3279" y="5562"/>
                    </a:lnTo>
                    <a:lnTo>
                      <a:pt x="3271" y="5575"/>
                    </a:lnTo>
                    <a:lnTo>
                      <a:pt x="3252" y="5575"/>
                    </a:lnTo>
                    <a:lnTo>
                      <a:pt x="3241" y="5596"/>
                    </a:lnTo>
                    <a:lnTo>
                      <a:pt x="3217" y="5611"/>
                    </a:lnTo>
                    <a:lnTo>
                      <a:pt x="3211" y="5630"/>
                    </a:lnTo>
                    <a:lnTo>
                      <a:pt x="3242" y="5657"/>
                    </a:lnTo>
                    <a:lnTo>
                      <a:pt x="3245" y="5682"/>
                    </a:lnTo>
                    <a:lnTo>
                      <a:pt x="3224" y="5684"/>
                    </a:lnTo>
                    <a:lnTo>
                      <a:pt x="3205" y="5678"/>
                    </a:lnTo>
                    <a:lnTo>
                      <a:pt x="3206" y="5698"/>
                    </a:lnTo>
                    <a:lnTo>
                      <a:pt x="3224" y="5717"/>
                    </a:lnTo>
                    <a:lnTo>
                      <a:pt x="3275" y="5722"/>
                    </a:lnTo>
                    <a:lnTo>
                      <a:pt x="3310" y="5737"/>
                    </a:lnTo>
                    <a:lnTo>
                      <a:pt x="3345" y="5729"/>
                    </a:lnTo>
                    <a:lnTo>
                      <a:pt x="3388" y="5747"/>
                    </a:lnTo>
                    <a:lnTo>
                      <a:pt x="3385" y="5716"/>
                    </a:lnTo>
                    <a:lnTo>
                      <a:pt x="3404" y="5722"/>
                    </a:lnTo>
                    <a:lnTo>
                      <a:pt x="3416" y="5743"/>
                    </a:lnTo>
                    <a:lnTo>
                      <a:pt x="3429" y="5790"/>
                    </a:lnTo>
                    <a:lnTo>
                      <a:pt x="3456" y="5811"/>
                    </a:lnTo>
                    <a:lnTo>
                      <a:pt x="3478" y="5809"/>
                    </a:lnTo>
                    <a:lnTo>
                      <a:pt x="3502" y="5782"/>
                    </a:lnTo>
                    <a:lnTo>
                      <a:pt x="3495" y="5747"/>
                    </a:lnTo>
                    <a:lnTo>
                      <a:pt x="3450" y="5727"/>
                    </a:lnTo>
                    <a:lnTo>
                      <a:pt x="3435" y="5717"/>
                    </a:lnTo>
                    <a:lnTo>
                      <a:pt x="3449" y="5709"/>
                    </a:lnTo>
                    <a:lnTo>
                      <a:pt x="3474" y="5714"/>
                    </a:lnTo>
                    <a:lnTo>
                      <a:pt x="3508" y="5734"/>
                    </a:lnTo>
                    <a:lnTo>
                      <a:pt x="3522" y="5759"/>
                    </a:lnTo>
                    <a:lnTo>
                      <a:pt x="3538" y="5793"/>
                    </a:lnTo>
                    <a:lnTo>
                      <a:pt x="3550" y="5792"/>
                    </a:lnTo>
                    <a:lnTo>
                      <a:pt x="3558" y="5762"/>
                    </a:lnTo>
                    <a:lnTo>
                      <a:pt x="3572" y="5757"/>
                    </a:lnTo>
                    <a:lnTo>
                      <a:pt x="3591" y="5785"/>
                    </a:lnTo>
                    <a:lnTo>
                      <a:pt x="3629" y="5803"/>
                    </a:lnTo>
                    <a:lnTo>
                      <a:pt x="3654" y="5800"/>
                    </a:lnTo>
                    <a:lnTo>
                      <a:pt x="3654" y="5780"/>
                    </a:lnTo>
                    <a:lnTo>
                      <a:pt x="3625" y="5756"/>
                    </a:lnTo>
                    <a:lnTo>
                      <a:pt x="3625" y="5743"/>
                    </a:lnTo>
                    <a:lnTo>
                      <a:pt x="3640" y="5736"/>
                    </a:lnTo>
                    <a:lnTo>
                      <a:pt x="3673" y="5755"/>
                    </a:lnTo>
                    <a:lnTo>
                      <a:pt x="3687" y="5770"/>
                    </a:lnTo>
                    <a:lnTo>
                      <a:pt x="3697" y="5771"/>
                    </a:lnTo>
                    <a:lnTo>
                      <a:pt x="3707" y="5803"/>
                    </a:lnTo>
                    <a:lnTo>
                      <a:pt x="3728" y="5818"/>
                    </a:lnTo>
                    <a:lnTo>
                      <a:pt x="3743" y="5809"/>
                    </a:lnTo>
                    <a:lnTo>
                      <a:pt x="3749" y="5782"/>
                    </a:lnTo>
                    <a:lnTo>
                      <a:pt x="3736" y="5756"/>
                    </a:lnTo>
                    <a:lnTo>
                      <a:pt x="3716" y="5755"/>
                    </a:lnTo>
                    <a:lnTo>
                      <a:pt x="3698" y="5740"/>
                    </a:lnTo>
                    <a:lnTo>
                      <a:pt x="3704" y="5729"/>
                    </a:lnTo>
                    <a:lnTo>
                      <a:pt x="3721" y="5736"/>
                    </a:lnTo>
                    <a:lnTo>
                      <a:pt x="3740" y="5736"/>
                    </a:lnTo>
                    <a:lnTo>
                      <a:pt x="3762" y="5709"/>
                    </a:lnTo>
                    <a:lnTo>
                      <a:pt x="3771" y="5687"/>
                    </a:lnTo>
                    <a:lnTo>
                      <a:pt x="3770" y="5669"/>
                    </a:lnTo>
                    <a:lnTo>
                      <a:pt x="3770" y="5669"/>
                    </a:lnTo>
                    <a:close/>
                    <a:moveTo>
                      <a:pt x="1197" y="7810"/>
                    </a:moveTo>
                    <a:lnTo>
                      <a:pt x="1181" y="7781"/>
                    </a:lnTo>
                    <a:lnTo>
                      <a:pt x="1193" y="7767"/>
                    </a:lnTo>
                    <a:lnTo>
                      <a:pt x="1189" y="7746"/>
                    </a:lnTo>
                    <a:lnTo>
                      <a:pt x="1166" y="7742"/>
                    </a:lnTo>
                    <a:lnTo>
                      <a:pt x="1145" y="7765"/>
                    </a:lnTo>
                    <a:lnTo>
                      <a:pt x="1146" y="7788"/>
                    </a:lnTo>
                    <a:lnTo>
                      <a:pt x="1171" y="7812"/>
                    </a:lnTo>
                    <a:lnTo>
                      <a:pt x="1179" y="7826"/>
                    </a:lnTo>
                    <a:lnTo>
                      <a:pt x="1193" y="7826"/>
                    </a:lnTo>
                    <a:lnTo>
                      <a:pt x="1197" y="7810"/>
                    </a:lnTo>
                    <a:lnTo>
                      <a:pt x="1197" y="7810"/>
                    </a:lnTo>
                    <a:close/>
                    <a:moveTo>
                      <a:pt x="2084" y="7246"/>
                    </a:moveTo>
                    <a:lnTo>
                      <a:pt x="2100" y="7244"/>
                    </a:lnTo>
                    <a:lnTo>
                      <a:pt x="2098" y="7226"/>
                    </a:lnTo>
                    <a:lnTo>
                      <a:pt x="2080" y="7204"/>
                    </a:lnTo>
                    <a:lnTo>
                      <a:pt x="2062" y="7207"/>
                    </a:lnTo>
                    <a:lnTo>
                      <a:pt x="2061" y="7226"/>
                    </a:lnTo>
                    <a:lnTo>
                      <a:pt x="2084" y="7246"/>
                    </a:lnTo>
                    <a:lnTo>
                      <a:pt x="2084" y="7246"/>
                    </a:lnTo>
                    <a:close/>
                    <a:moveTo>
                      <a:pt x="2772" y="6504"/>
                    </a:moveTo>
                    <a:lnTo>
                      <a:pt x="2808" y="6501"/>
                    </a:lnTo>
                    <a:lnTo>
                      <a:pt x="2853" y="6463"/>
                    </a:lnTo>
                    <a:lnTo>
                      <a:pt x="2884" y="6425"/>
                    </a:lnTo>
                    <a:lnTo>
                      <a:pt x="2884" y="6365"/>
                    </a:lnTo>
                    <a:lnTo>
                      <a:pt x="2906" y="6344"/>
                    </a:lnTo>
                    <a:lnTo>
                      <a:pt x="2918" y="6373"/>
                    </a:lnTo>
                    <a:lnTo>
                      <a:pt x="2908" y="6420"/>
                    </a:lnTo>
                    <a:lnTo>
                      <a:pt x="2933" y="6377"/>
                    </a:lnTo>
                    <a:lnTo>
                      <a:pt x="2933" y="6338"/>
                    </a:lnTo>
                    <a:lnTo>
                      <a:pt x="2901" y="6301"/>
                    </a:lnTo>
                    <a:lnTo>
                      <a:pt x="2777" y="6248"/>
                    </a:lnTo>
                    <a:lnTo>
                      <a:pt x="2721" y="6239"/>
                    </a:lnTo>
                    <a:lnTo>
                      <a:pt x="2685" y="6261"/>
                    </a:lnTo>
                    <a:lnTo>
                      <a:pt x="2663" y="6332"/>
                    </a:lnTo>
                    <a:lnTo>
                      <a:pt x="2662" y="6416"/>
                    </a:lnTo>
                    <a:lnTo>
                      <a:pt x="2684" y="6455"/>
                    </a:lnTo>
                    <a:lnTo>
                      <a:pt x="2693" y="6498"/>
                    </a:lnTo>
                    <a:lnTo>
                      <a:pt x="2704" y="6489"/>
                    </a:lnTo>
                    <a:lnTo>
                      <a:pt x="2730" y="6504"/>
                    </a:lnTo>
                    <a:lnTo>
                      <a:pt x="2721" y="6527"/>
                    </a:lnTo>
                    <a:lnTo>
                      <a:pt x="2747" y="6527"/>
                    </a:lnTo>
                    <a:lnTo>
                      <a:pt x="2772" y="6504"/>
                    </a:lnTo>
                    <a:lnTo>
                      <a:pt x="2772" y="6504"/>
                    </a:lnTo>
                    <a:close/>
                    <a:moveTo>
                      <a:pt x="3079" y="6568"/>
                    </a:moveTo>
                    <a:lnTo>
                      <a:pt x="3091" y="6568"/>
                    </a:lnTo>
                    <a:lnTo>
                      <a:pt x="3100" y="6558"/>
                    </a:lnTo>
                    <a:lnTo>
                      <a:pt x="3138" y="6549"/>
                    </a:lnTo>
                    <a:lnTo>
                      <a:pt x="3157" y="6537"/>
                    </a:lnTo>
                    <a:lnTo>
                      <a:pt x="3113" y="6533"/>
                    </a:lnTo>
                    <a:lnTo>
                      <a:pt x="3082" y="6549"/>
                    </a:lnTo>
                    <a:lnTo>
                      <a:pt x="3079" y="6568"/>
                    </a:lnTo>
                    <a:lnTo>
                      <a:pt x="3079" y="6568"/>
                    </a:lnTo>
                    <a:close/>
                    <a:moveTo>
                      <a:pt x="3573" y="6558"/>
                    </a:moveTo>
                    <a:lnTo>
                      <a:pt x="3584" y="6571"/>
                    </a:lnTo>
                    <a:lnTo>
                      <a:pt x="3609" y="6538"/>
                    </a:lnTo>
                    <a:lnTo>
                      <a:pt x="3607" y="6514"/>
                    </a:lnTo>
                    <a:lnTo>
                      <a:pt x="3585" y="6519"/>
                    </a:lnTo>
                    <a:lnTo>
                      <a:pt x="3572" y="6540"/>
                    </a:lnTo>
                    <a:lnTo>
                      <a:pt x="3573" y="6558"/>
                    </a:lnTo>
                    <a:lnTo>
                      <a:pt x="3573" y="6558"/>
                    </a:lnTo>
                    <a:close/>
                    <a:moveTo>
                      <a:pt x="3507" y="6565"/>
                    </a:moveTo>
                    <a:lnTo>
                      <a:pt x="3532" y="6568"/>
                    </a:lnTo>
                    <a:lnTo>
                      <a:pt x="3547" y="6547"/>
                    </a:lnTo>
                    <a:lnTo>
                      <a:pt x="3536" y="6531"/>
                    </a:lnTo>
                    <a:lnTo>
                      <a:pt x="3518" y="6537"/>
                    </a:lnTo>
                    <a:lnTo>
                      <a:pt x="3507" y="6565"/>
                    </a:lnTo>
                    <a:lnTo>
                      <a:pt x="3507" y="6565"/>
                    </a:lnTo>
                    <a:close/>
                    <a:moveTo>
                      <a:pt x="3915" y="6392"/>
                    </a:moveTo>
                    <a:lnTo>
                      <a:pt x="3929" y="6396"/>
                    </a:lnTo>
                    <a:lnTo>
                      <a:pt x="3948" y="6382"/>
                    </a:lnTo>
                    <a:lnTo>
                      <a:pt x="3995" y="6367"/>
                    </a:lnTo>
                    <a:lnTo>
                      <a:pt x="4008" y="6350"/>
                    </a:lnTo>
                    <a:lnTo>
                      <a:pt x="3977" y="6341"/>
                    </a:lnTo>
                    <a:lnTo>
                      <a:pt x="3932" y="6364"/>
                    </a:lnTo>
                    <a:lnTo>
                      <a:pt x="3915" y="6392"/>
                    </a:lnTo>
                    <a:lnTo>
                      <a:pt x="3915" y="6392"/>
                    </a:lnTo>
                    <a:close/>
                    <a:moveTo>
                      <a:pt x="3751" y="6356"/>
                    </a:moveTo>
                    <a:lnTo>
                      <a:pt x="3765" y="6376"/>
                    </a:lnTo>
                    <a:lnTo>
                      <a:pt x="3786" y="6376"/>
                    </a:lnTo>
                    <a:lnTo>
                      <a:pt x="3792" y="6358"/>
                    </a:lnTo>
                    <a:lnTo>
                      <a:pt x="3766" y="6346"/>
                    </a:lnTo>
                    <a:lnTo>
                      <a:pt x="3751" y="6356"/>
                    </a:lnTo>
                    <a:lnTo>
                      <a:pt x="3751" y="6356"/>
                    </a:lnTo>
                    <a:close/>
                    <a:moveTo>
                      <a:pt x="3647" y="6349"/>
                    </a:moveTo>
                    <a:lnTo>
                      <a:pt x="3669" y="6356"/>
                    </a:lnTo>
                    <a:lnTo>
                      <a:pt x="3685" y="6372"/>
                    </a:lnTo>
                    <a:lnTo>
                      <a:pt x="3716" y="6379"/>
                    </a:lnTo>
                    <a:lnTo>
                      <a:pt x="3702" y="6346"/>
                    </a:lnTo>
                    <a:lnTo>
                      <a:pt x="3671" y="6333"/>
                    </a:lnTo>
                    <a:lnTo>
                      <a:pt x="3647" y="6349"/>
                    </a:lnTo>
                    <a:lnTo>
                      <a:pt x="3647" y="6349"/>
                    </a:lnTo>
                    <a:close/>
                    <a:moveTo>
                      <a:pt x="3594" y="6352"/>
                    </a:moveTo>
                    <a:lnTo>
                      <a:pt x="3599" y="6361"/>
                    </a:lnTo>
                    <a:lnTo>
                      <a:pt x="3620" y="6362"/>
                    </a:lnTo>
                    <a:lnTo>
                      <a:pt x="3634" y="6344"/>
                    </a:lnTo>
                    <a:lnTo>
                      <a:pt x="3618" y="6338"/>
                    </a:lnTo>
                    <a:lnTo>
                      <a:pt x="3594" y="6352"/>
                    </a:lnTo>
                    <a:lnTo>
                      <a:pt x="3594" y="6352"/>
                    </a:lnTo>
                    <a:close/>
                    <a:moveTo>
                      <a:pt x="7254" y="5239"/>
                    </a:moveTo>
                    <a:lnTo>
                      <a:pt x="7255" y="5277"/>
                    </a:lnTo>
                    <a:lnTo>
                      <a:pt x="7271" y="5297"/>
                    </a:lnTo>
                    <a:lnTo>
                      <a:pt x="7278" y="5265"/>
                    </a:lnTo>
                    <a:lnTo>
                      <a:pt x="7267" y="5241"/>
                    </a:lnTo>
                    <a:lnTo>
                      <a:pt x="7254" y="5239"/>
                    </a:lnTo>
                    <a:lnTo>
                      <a:pt x="7254" y="5239"/>
                    </a:lnTo>
                    <a:close/>
                    <a:moveTo>
                      <a:pt x="7187" y="5136"/>
                    </a:moveTo>
                    <a:lnTo>
                      <a:pt x="7187" y="5196"/>
                    </a:lnTo>
                    <a:lnTo>
                      <a:pt x="7203" y="5233"/>
                    </a:lnTo>
                    <a:lnTo>
                      <a:pt x="7199" y="5288"/>
                    </a:lnTo>
                    <a:lnTo>
                      <a:pt x="7210" y="5301"/>
                    </a:lnTo>
                    <a:lnTo>
                      <a:pt x="7229" y="5270"/>
                    </a:lnTo>
                    <a:lnTo>
                      <a:pt x="7221" y="5177"/>
                    </a:lnTo>
                    <a:lnTo>
                      <a:pt x="7198" y="5134"/>
                    </a:lnTo>
                    <a:lnTo>
                      <a:pt x="7187" y="5136"/>
                    </a:lnTo>
                    <a:lnTo>
                      <a:pt x="7187" y="5136"/>
                    </a:lnTo>
                    <a:close/>
                    <a:moveTo>
                      <a:pt x="7140" y="5070"/>
                    </a:moveTo>
                    <a:lnTo>
                      <a:pt x="7156" y="5106"/>
                    </a:lnTo>
                    <a:lnTo>
                      <a:pt x="7175" y="5115"/>
                    </a:lnTo>
                    <a:lnTo>
                      <a:pt x="7176" y="5088"/>
                    </a:lnTo>
                    <a:lnTo>
                      <a:pt x="7153" y="5065"/>
                    </a:lnTo>
                    <a:lnTo>
                      <a:pt x="7140" y="5070"/>
                    </a:lnTo>
                    <a:lnTo>
                      <a:pt x="7140" y="5070"/>
                    </a:lnTo>
                    <a:close/>
                    <a:moveTo>
                      <a:pt x="4025" y="6101"/>
                    </a:moveTo>
                    <a:lnTo>
                      <a:pt x="4038" y="6095"/>
                    </a:lnTo>
                    <a:lnTo>
                      <a:pt x="4043" y="6069"/>
                    </a:lnTo>
                    <a:lnTo>
                      <a:pt x="4026" y="6060"/>
                    </a:lnTo>
                    <a:lnTo>
                      <a:pt x="4025" y="6101"/>
                    </a:lnTo>
                    <a:lnTo>
                      <a:pt x="4025" y="6101"/>
                    </a:lnTo>
                    <a:close/>
                    <a:moveTo>
                      <a:pt x="4191" y="6240"/>
                    </a:moveTo>
                    <a:lnTo>
                      <a:pt x="4191" y="6240"/>
                    </a:lnTo>
                    <a:lnTo>
                      <a:pt x="4192" y="6238"/>
                    </a:lnTo>
                    <a:lnTo>
                      <a:pt x="4194" y="6235"/>
                    </a:lnTo>
                    <a:lnTo>
                      <a:pt x="4202" y="6227"/>
                    </a:lnTo>
                    <a:lnTo>
                      <a:pt x="4212" y="6214"/>
                    </a:lnTo>
                    <a:lnTo>
                      <a:pt x="4185" y="6218"/>
                    </a:lnTo>
                    <a:lnTo>
                      <a:pt x="4191" y="6240"/>
                    </a:lnTo>
                    <a:lnTo>
                      <a:pt x="4191" y="6240"/>
                    </a:lnTo>
                    <a:close/>
                    <a:moveTo>
                      <a:pt x="4162" y="6190"/>
                    </a:moveTo>
                    <a:lnTo>
                      <a:pt x="4155" y="6151"/>
                    </a:lnTo>
                    <a:lnTo>
                      <a:pt x="4101" y="6123"/>
                    </a:lnTo>
                    <a:lnTo>
                      <a:pt x="4079" y="6099"/>
                    </a:lnTo>
                    <a:lnTo>
                      <a:pt x="4072" y="6117"/>
                    </a:lnTo>
                    <a:lnTo>
                      <a:pt x="4106" y="6150"/>
                    </a:lnTo>
                    <a:lnTo>
                      <a:pt x="4162" y="6190"/>
                    </a:lnTo>
                    <a:lnTo>
                      <a:pt x="4162" y="6190"/>
                    </a:lnTo>
                    <a:close/>
                    <a:moveTo>
                      <a:pt x="4249" y="6024"/>
                    </a:moveTo>
                    <a:lnTo>
                      <a:pt x="4266" y="5990"/>
                    </a:lnTo>
                    <a:lnTo>
                      <a:pt x="4258" y="5937"/>
                    </a:lnTo>
                    <a:lnTo>
                      <a:pt x="4195" y="5897"/>
                    </a:lnTo>
                    <a:lnTo>
                      <a:pt x="4155" y="5853"/>
                    </a:lnTo>
                    <a:lnTo>
                      <a:pt x="4121" y="5848"/>
                    </a:lnTo>
                    <a:lnTo>
                      <a:pt x="4084" y="5810"/>
                    </a:lnTo>
                    <a:lnTo>
                      <a:pt x="4049" y="5791"/>
                    </a:lnTo>
                    <a:lnTo>
                      <a:pt x="4037" y="5767"/>
                    </a:lnTo>
                    <a:lnTo>
                      <a:pt x="3994" y="5735"/>
                    </a:lnTo>
                    <a:lnTo>
                      <a:pt x="3970" y="5734"/>
                    </a:lnTo>
                    <a:lnTo>
                      <a:pt x="3952" y="5749"/>
                    </a:lnTo>
                    <a:lnTo>
                      <a:pt x="3955" y="5767"/>
                    </a:lnTo>
                    <a:lnTo>
                      <a:pt x="3931" y="5787"/>
                    </a:lnTo>
                    <a:lnTo>
                      <a:pt x="3951" y="5816"/>
                    </a:lnTo>
                    <a:lnTo>
                      <a:pt x="3980" y="5821"/>
                    </a:lnTo>
                    <a:lnTo>
                      <a:pt x="3974" y="5836"/>
                    </a:lnTo>
                    <a:lnTo>
                      <a:pt x="3956" y="5842"/>
                    </a:lnTo>
                    <a:lnTo>
                      <a:pt x="3931" y="5822"/>
                    </a:lnTo>
                    <a:lnTo>
                      <a:pt x="3918" y="5824"/>
                    </a:lnTo>
                    <a:lnTo>
                      <a:pt x="3930" y="5853"/>
                    </a:lnTo>
                    <a:lnTo>
                      <a:pt x="3989" y="5919"/>
                    </a:lnTo>
                    <a:lnTo>
                      <a:pt x="4023" y="5938"/>
                    </a:lnTo>
                    <a:lnTo>
                      <a:pt x="4044" y="5969"/>
                    </a:lnTo>
                    <a:lnTo>
                      <a:pt x="4061" y="5971"/>
                    </a:lnTo>
                    <a:lnTo>
                      <a:pt x="4063" y="5933"/>
                    </a:lnTo>
                    <a:lnTo>
                      <a:pt x="4088" y="5944"/>
                    </a:lnTo>
                    <a:lnTo>
                      <a:pt x="4117" y="5940"/>
                    </a:lnTo>
                    <a:lnTo>
                      <a:pt x="4128" y="5953"/>
                    </a:lnTo>
                    <a:lnTo>
                      <a:pt x="4138" y="5995"/>
                    </a:lnTo>
                    <a:lnTo>
                      <a:pt x="4132" y="6011"/>
                    </a:lnTo>
                    <a:lnTo>
                      <a:pt x="4152" y="6030"/>
                    </a:lnTo>
                    <a:lnTo>
                      <a:pt x="4197" y="6038"/>
                    </a:lnTo>
                    <a:lnTo>
                      <a:pt x="4214" y="6014"/>
                    </a:lnTo>
                    <a:lnTo>
                      <a:pt x="4249" y="6024"/>
                    </a:lnTo>
                    <a:lnTo>
                      <a:pt x="4249" y="6024"/>
                    </a:lnTo>
                    <a:close/>
                    <a:moveTo>
                      <a:pt x="5063" y="4570"/>
                    </a:moveTo>
                    <a:lnTo>
                      <a:pt x="5076" y="4573"/>
                    </a:lnTo>
                    <a:lnTo>
                      <a:pt x="5068" y="4553"/>
                    </a:lnTo>
                    <a:lnTo>
                      <a:pt x="5070" y="4533"/>
                    </a:lnTo>
                    <a:lnTo>
                      <a:pt x="5091" y="4531"/>
                    </a:lnTo>
                    <a:lnTo>
                      <a:pt x="5104" y="4562"/>
                    </a:lnTo>
                    <a:lnTo>
                      <a:pt x="5122" y="4554"/>
                    </a:lnTo>
                    <a:lnTo>
                      <a:pt x="5137" y="4561"/>
                    </a:lnTo>
                    <a:lnTo>
                      <a:pt x="5161" y="4555"/>
                    </a:lnTo>
                    <a:lnTo>
                      <a:pt x="5174" y="4527"/>
                    </a:lnTo>
                    <a:lnTo>
                      <a:pt x="5207" y="4500"/>
                    </a:lnTo>
                    <a:lnTo>
                      <a:pt x="5241" y="4487"/>
                    </a:lnTo>
                    <a:lnTo>
                      <a:pt x="5245" y="4470"/>
                    </a:lnTo>
                    <a:lnTo>
                      <a:pt x="5228" y="4434"/>
                    </a:lnTo>
                    <a:lnTo>
                      <a:pt x="5182" y="4410"/>
                    </a:lnTo>
                    <a:lnTo>
                      <a:pt x="5176" y="4384"/>
                    </a:lnTo>
                    <a:lnTo>
                      <a:pt x="5146" y="4347"/>
                    </a:lnTo>
                    <a:lnTo>
                      <a:pt x="5126" y="4335"/>
                    </a:lnTo>
                    <a:lnTo>
                      <a:pt x="5101" y="4346"/>
                    </a:lnTo>
                    <a:lnTo>
                      <a:pt x="5071" y="4375"/>
                    </a:lnTo>
                    <a:lnTo>
                      <a:pt x="5043" y="4377"/>
                    </a:lnTo>
                    <a:lnTo>
                      <a:pt x="5009" y="4406"/>
                    </a:lnTo>
                    <a:lnTo>
                      <a:pt x="5011" y="4433"/>
                    </a:lnTo>
                    <a:lnTo>
                      <a:pt x="5033" y="4465"/>
                    </a:lnTo>
                    <a:lnTo>
                      <a:pt x="5038" y="4497"/>
                    </a:lnTo>
                    <a:lnTo>
                      <a:pt x="5033" y="4545"/>
                    </a:lnTo>
                    <a:lnTo>
                      <a:pt x="5063" y="4570"/>
                    </a:lnTo>
                    <a:lnTo>
                      <a:pt x="5063" y="4570"/>
                    </a:lnTo>
                    <a:close/>
                    <a:moveTo>
                      <a:pt x="5167" y="6011"/>
                    </a:moveTo>
                    <a:lnTo>
                      <a:pt x="5167" y="6011"/>
                    </a:lnTo>
                    <a:lnTo>
                      <a:pt x="5170" y="6018"/>
                    </a:lnTo>
                    <a:lnTo>
                      <a:pt x="5174" y="6025"/>
                    </a:lnTo>
                    <a:lnTo>
                      <a:pt x="5197" y="6033"/>
                    </a:lnTo>
                    <a:lnTo>
                      <a:pt x="5217" y="6009"/>
                    </a:lnTo>
                    <a:lnTo>
                      <a:pt x="5213" y="5983"/>
                    </a:lnTo>
                    <a:lnTo>
                      <a:pt x="5196" y="5965"/>
                    </a:lnTo>
                    <a:lnTo>
                      <a:pt x="5176" y="5978"/>
                    </a:lnTo>
                    <a:lnTo>
                      <a:pt x="5176" y="5994"/>
                    </a:lnTo>
                    <a:lnTo>
                      <a:pt x="5167" y="6011"/>
                    </a:lnTo>
                    <a:lnTo>
                      <a:pt x="5167" y="6011"/>
                    </a:lnTo>
                    <a:close/>
                    <a:moveTo>
                      <a:pt x="5807" y="6824"/>
                    </a:moveTo>
                    <a:lnTo>
                      <a:pt x="5810" y="6839"/>
                    </a:lnTo>
                    <a:lnTo>
                      <a:pt x="5832" y="6847"/>
                    </a:lnTo>
                    <a:lnTo>
                      <a:pt x="5835" y="6867"/>
                    </a:lnTo>
                    <a:lnTo>
                      <a:pt x="5873" y="6892"/>
                    </a:lnTo>
                    <a:lnTo>
                      <a:pt x="5907" y="6879"/>
                    </a:lnTo>
                    <a:lnTo>
                      <a:pt x="5921" y="6865"/>
                    </a:lnTo>
                    <a:lnTo>
                      <a:pt x="5907" y="6832"/>
                    </a:lnTo>
                    <a:lnTo>
                      <a:pt x="5881" y="6825"/>
                    </a:lnTo>
                    <a:lnTo>
                      <a:pt x="5854" y="6832"/>
                    </a:lnTo>
                    <a:lnTo>
                      <a:pt x="5830" y="6824"/>
                    </a:lnTo>
                    <a:lnTo>
                      <a:pt x="5807" y="6824"/>
                    </a:lnTo>
                    <a:lnTo>
                      <a:pt x="5807" y="6824"/>
                    </a:lnTo>
                    <a:close/>
                    <a:moveTo>
                      <a:pt x="5691" y="4550"/>
                    </a:moveTo>
                    <a:lnTo>
                      <a:pt x="5684" y="4516"/>
                    </a:lnTo>
                    <a:lnTo>
                      <a:pt x="5666" y="4498"/>
                    </a:lnTo>
                    <a:lnTo>
                      <a:pt x="5667" y="4474"/>
                    </a:lnTo>
                    <a:lnTo>
                      <a:pt x="5684" y="4460"/>
                    </a:lnTo>
                    <a:lnTo>
                      <a:pt x="5673" y="4436"/>
                    </a:lnTo>
                    <a:lnTo>
                      <a:pt x="5643" y="4428"/>
                    </a:lnTo>
                    <a:lnTo>
                      <a:pt x="5617" y="4441"/>
                    </a:lnTo>
                    <a:lnTo>
                      <a:pt x="5607" y="4500"/>
                    </a:lnTo>
                    <a:lnTo>
                      <a:pt x="5620" y="4523"/>
                    </a:lnTo>
                    <a:lnTo>
                      <a:pt x="5647" y="4526"/>
                    </a:lnTo>
                    <a:lnTo>
                      <a:pt x="5666" y="4548"/>
                    </a:lnTo>
                    <a:lnTo>
                      <a:pt x="5691" y="4550"/>
                    </a:lnTo>
                    <a:lnTo>
                      <a:pt x="5691" y="4550"/>
                    </a:lnTo>
                    <a:close/>
                    <a:moveTo>
                      <a:pt x="5634" y="4301"/>
                    </a:moveTo>
                    <a:lnTo>
                      <a:pt x="5665" y="4268"/>
                    </a:lnTo>
                    <a:lnTo>
                      <a:pt x="5684" y="4279"/>
                    </a:lnTo>
                    <a:lnTo>
                      <a:pt x="5715" y="4256"/>
                    </a:lnTo>
                    <a:lnTo>
                      <a:pt x="5708" y="4238"/>
                    </a:lnTo>
                    <a:lnTo>
                      <a:pt x="5714" y="4219"/>
                    </a:lnTo>
                    <a:lnTo>
                      <a:pt x="5733" y="4209"/>
                    </a:lnTo>
                    <a:lnTo>
                      <a:pt x="5724" y="4200"/>
                    </a:lnTo>
                    <a:lnTo>
                      <a:pt x="5698" y="4202"/>
                    </a:lnTo>
                    <a:lnTo>
                      <a:pt x="5651" y="4237"/>
                    </a:lnTo>
                    <a:lnTo>
                      <a:pt x="5632" y="4276"/>
                    </a:lnTo>
                    <a:lnTo>
                      <a:pt x="5634" y="4301"/>
                    </a:lnTo>
                    <a:lnTo>
                      <a:pt x="5634" y="4301"/>
                    </a:lnTo>
                    <a:close/>
                    <a:moveTo>
                      <a:pt x="5782" y="4341"/>
                    </a:moveTo>
                    <a:lnTo>
                      <a:pt x="5817" y="4371"/>
                    </a:lnTo>
                    <a:lnTo>
                      <a:pt x="5861" y="4378"/>
                    </a:lnTo>
                    <a:lnTo>
                      <a:pt x="5885" y="4372"/>
                    </a:lnTo>
                    <a:lnTo>
                      <a:pt x="5883" y="4353"/>
                    </a:lnTo>
                    <a:lnTo>
                      <a:pt x="5835" y="4346"/>
                    </a:lnTo>
                    <a:lnTo>
                      <a:pt x="5803" y="4332"/>
                    </a:lnTo>
                    <a:lnTo>
                      <a:pt x="5782" y="4341"/>
                    </a:lnTo>
                    <a:lnTo>
                      <a:pt x="5782" y="4341"/>
                    </a:lnTo>
                    <a:close/>
                    <a:moveTo>
                      <a:pt x="6112" y="4586"/>
                    </a:moveTo>
                    <a:lnTo>
                      <a:pt x="6116" y="4619"/>
                    </a:lnTo>
                    <a:lnTo>
                      <a:pt x="6093" y="4650"/>
                    </a:lnTo>
                    <a:lnTo>
                      <a:pt x="6074" y="4664"/>
                    </a:lnTo>
                    <a:lnTo>
                      <a:pt x="6069" y="4696"/>
                    </a:lnTo>
                    <a:lnTo>
                      <a:pt x="6085" y="4718"/>
                    </a:lnTo>
                    <a:lnTo>
                      <a:pt x="6104" y="4715"/>
                    </a:lnTo>
                    <a:lnTo>
                      <a:pt x="6138" y="4685"/>
                    </a:lnTo>
                    <a:lnTo>
                      <a:pt x="6159" y="4674"/>
                    </a:lnTo>
                    <a:lnTo>
                      <a:pt x="6183" y="4635"/>
                    </a:lnTo>
                    <a:lnTo>
                      <a:pt x="6210" y="4623"/>
                    </a:lnTo>
                    <a:lnTo>
                      <a:pt x="6239" y="4585"/>
                    </a:lnTo>
                    <a:lnTo>
                      <a:pt x="6236" y="4558"/>
                    </a:lnTo>
                    <a:lnTo>
                      <a:pt x="6220" y="4549"/>
                    </a:lnTo>
                    <a:lnTo>
                      <a:pt x="6185" y="4545"/>
                    </a:lnTo>
                    <a:lnTo>
                      <a:pt x="6136" y="4558"/>
                    </a:lnTo>
                    <a:lnTo>
                      <a:pt x="6112" y="4586"/>
                    </a:lnTo>
                    <a:lnTo>
                      <a:pt x="6112" y="4586"/>
                    </a:lnTo>
                    <a:close/>
                    <a:moveTo>
                      <a:pt x="6235" y="4274"/>
                    </a:moveTo>
                    <a:lnTo>
                      <a:pt x="6205" y="4314"/>
                    </a:lnTo>
                    <a:lnTo>
                      <a:pt x="6197" y="4367"/>
                    </a:lnTo>
                    <a:lnTo>
                      <a:pt x="6177" y="4409"/>
                    </a:lnTo>
                    <a:lnTo>
                      <a:pt x="6181" y="4434"/>
                    </a:lnTo>
                    <a:lnTo>
                      <a:pt x="6221" y="4440"/>
                    </a:lnTo>
                    <a:lnTo>
                      <a:pt x="6234" y="4458"/>
                    </a:lnTo>
                    <a:lnTo>
                      <a:pt x="6269" y="4462"/>
                    </a:lnTo>
                    <a:lnTo>
                      <a:pt x="6297" y="4474"/>
                    </a:lnTo>
                    <a:lnTo>
                      <a:pt x="6326" y="4464"/>
                    </a:lnTo>
                    <a:lnTo>
                      <a:pt x="6327" y="4441"/>
                    </a:lnTo>
                    <a:lnTo>
                      <a:pt x="6300" y="4392"/>
                    </a:lnTo>
                    <a:lnTo>
                      <a:pt x="6292" y="4346"/>
                    </a:lnTo>
                    <a:lnTo>
                      <a:pt x="6253" y="4311"/>
                    </a:lnTo>
                    <a:lnTo>
                      <a:pt x="6235" y="4274"/>
                    </a:lnTo>
                    <a:lnTo>
                      <a:pt x="6235" y="4274"/>
                    </a:lnTo>
                    <a:close/>
                    <a:moveTo>
                      <a:pt x="6001" y="3702"/>
                    </a:moveTo>
                    <a:lnTo>
                      <a:pt x="5993" y="3674"/>
                    </a:lnTo>
                    <a:lnTo>
                      <a:pt x="5995" y="3653"/>
                    </a:lnTo>
                    <a:lnTo>
                      <a:pt x="5971" y="3643"/>
                    </a:lnTo>
                    <a:lnTo>
                      <a:pt x="5934" y="3650"/>
                    </a:lnTo>
                    <a:lnTo>
                      <a:pt x="5926" y="3666"/>
                    </a:lnTo>
                    <a:lnTo>
                      <a:pt x="5944" y="3677"/>
                    </a:lnTo>
                    <a:lnTo>
                      <a:pt x="5952" y="3703"/>
                    </a:lnTo>
                    <a:lnTo>
                      <a:pt x="5978" y="3716"/>
                    </a:lnTo>
                    <a:lnTo>
                      <a:pt x="6001" y="3702"/>
                    </a:lnTo>
                    <a:lnTo>
                      <a:pt x="6001" y="3702"/>
                    </a:lnTo>
                    <a:close/>
                    <a:moveTo>
                      <a:pt x="6104" y="3273"/>
                    </a:moveTo>
                    <a:lnTo>
                      <a:pt x="6088" y="3267"/>
                    </a:lnTo>
                    <a:lnTo>
                      <a:pt x="6074" y="3251"/>
                    </a:lnTo>
                    <a:lnTo>
                      <a:pt x="6077" y="3315"/>
                    </a:lnTo>
                    <a:lnTo>
                      <a:pt x="6100" y="3323"/>
                    </a:lnTo>
                    <a:lnTo>
                      <a:pt x="6117" y="3307"/>
                    </a:lnTo>
                    <a:lnTo>
                      <a:pt x="6130" y="3318"/>
                    </a:lnTo>
                    <a:lnTo>
                      <a:pt x="6135" y="3354"/>
                    </a:lnTo>
                    <a:lnTo>
                      <a:pt x="6151" y="3372"/>
                    </a:lnTo>
                    <a:lnTo>
                      <a:pt x="6154" y="3338"/>
                    </a:lnTo>
                    <a:lnTo>
                      <a:pt x="6144" y="3300"/>
                    </a:lnTo>
                    <a:lnTo>
                      <a:pt x="6166" y="3285"/>
                    </a:lnTo>
                    <a:lnTo>
                      <a:pt x="6166" y="3265"/>
                    </a:lnTo>
                    <a:lnTo>
                      <a:pt x="6143" y="3243"/>
                    </a:lnTo>
                    <a:lnTo>
                      <a:pt x="6143" y="3221"/>
                    </a:lnTo>
                    <a:lnTo>
                      <a:pt x="6134" y="3192"/>
                    </a:lnTo>
                    <a:lnTo>
                      <a:pt x="6110" y="3208"/>
                    </a:lnTo>
                    <a:lnTo>
                      <a:pt x="6094" y="3208"/>
                    </a:lnTo>
                    <a:lnTo>
                      <a:pt x="6083" y="3222"/>
                    </a:lnTo>
                    <a:lnTo>
                      <a:pt x="6109" y="3248"/>
                    </a:lnTo>
                    <a:lnTo>
                      <a:pt x="6104" y="3273"/>
                    </a:lnTo>
                    <a:lnTo>
                      <a:pt x="6104" y="3273"/>
                    </a:lnTo>
                    <a:close/>
                    <a:moveTo>
                      <a:pt x="6050" y="3071"/>
                    </a:moveTo>
                    <a:lnTo>
                      <a:pt x="6006" y="3060"/>
                    </a:lnTo>
                    <a:lnTo>
                      <a:pt x="5995" y="3039"/>
                    </a:lnTo>
                    <a:lnTo>
                      <a:pt x="5974" y="3033"/>
                    </a:lnTo>
                    <a:lnTo>
                      <a:pt x="5959" y="3047"/>
                    </a:lnTo>
                    <a:lnTo>
                      <a:pt x="5964" y="3069"/>
                    </a:lnTo>
                    <a:lnTo>
                      <a:pt x="6004" y="3086"/>
                    </a:lnTo>
                    <a:lnTo>
                      <a:pt x="6037" y="3088"/>
                    </a:lnTo>
                    <a:lnTo>
                      <a:pt x="6050" y="3071"/>
                    </a:lnTo>
                    <a:lnTo>
                      <a:pt x="6050" y="3071"/>
                    </a:lnTo>
                    <a:close/>
                    <a:moveTo>
                      <a:pt x="6055" y="3036"/>
                    </a:moveTo>
                    <a:lnTo>
                      <a:pt x="6055" y="3036"/>
                    </a:lnTo>
                    <a:lnTo>
                      <a:pt x="6058" y="3037"/>
                    </a:lnTo>
                    <a:lnTo>
                      <a:pt x="6063" y="3040"/>
                    </a:lnTo>
                    <a:lnTo>
                      <a:pt x="6071" y="3044"/>
                    </a:lnTo>
                    <a:lnTo>
                      <a:pt x="6111" y="3037"/>
                    </a:lnTo>
                    <a:lnTo>
                      <a:pt x="6136" y="3040"/>
                    </a:lnTo>
                    <a:lnTo>
                      <a:pt x="6166" y="3027"/>
                    </a:lnTo>
                    <a:lnTo>
                      <a:pt x="6171" y="3014"/>
                    </a:lnTo>
                    <a:lnTo>
                      <a:pt x="6118" y="3006"/>
                    </a:lnTo>
                    <a:lnTo>
                      <a:pt x="6096" y="2992"/>
                    </a:lnTo>
                    <a:lnTo>
                      <a:pt x="6074" y="2998"/>
                    </a:lnTo>
                    <a:lnTo>
                      <a:pt x="6055" y="3036"/>
                    </a:lnTo>
                    <a:lnTo>
                      <a:pt x="6055" y="3036"/>
                    </a:lnTo>
                    <a:close/>
                    <a:moveTo>
                      <a:pt x="6443" y="3859"/>
                    </a:moveTo>
                    <a:lnTo>
                      <a:pt x="6470" y="3821"/>
                    </a:lnTo>
                    <a:lnTo>
                      <a:pt x="6456" y="3806"/>
                    </a:lnTo>
                    <a:lnTo>
                      <a:pt x="6426" y="3808"/>
                    </a:lnTo>
                    <a:lnTo>
                      <a:pt x="6405" y="3827"/>
                    </a:lnTo>
                    <a:lnTo>
                      <a:pt x="6417" y="3855"/>
                    </a:lnTo>
                    <a:lnTo>
                      <a:pt x="6443" y="3859"/>
                    </a:lnTo>
                    <a:lnTo>
                      <a:pt x="6443" y="3859"/>
                    </a:lnTo>
                    <a:close/>
                    <a:moveTo>
                      <a:pt x="6545" y="3833"/>
                    </a:moveTo>
                    <a:lnTo>
                      <a:pt x="6567" y="3812"/>
                    </a:lnTo>
                    <a:lnTo>
                      <a:pt x="6573" y="3789"/>
                    </a:lnTo>
                    <a:lnTo>
                      <a:pt x="6537" y="3783"/>
                    </a:lnTo>
                    <a:lnTo>
                      <a:pt x="6522" y="3796"/>
                    </a:lnTo>
                    <a:lnTo>
                      <a:pt x="6496" y="3806"/>
                    </a:lnTo>
                    <a:lnTo>
                      <a:pt x="6509" y="3821"/>
                    </a:lnTo>
                    <a:lnTo>
                      <a:pt x="6545" y="3833"/>
                    </a:lnTo>
                    <a:lnTo>
                      <a:pt x="6545" y="3833"/>
                    </a:lnTo>
                    <a:close/>
                    <a:moveTo>
                      <a:pt x="6697" y="3855"/>
                    </a:moveTo>
                    <a:lnTo>
                      <a:pt x="6712" y="3844"/>
                    </a:lnTo>
                    <a:lnTo>
                      <a:pt x="6678" y="3826"/>
                    </a:lnTo>
                    <a:lnTo>
                      <a:pt x="6636" y="3843"/>
                    </a:lnTo>
                    <a:lnTo>
                      <a:pt x="6649" y="3853"/>
                    </a:lnTo>
                    <a:lnTo>
                      <a:pt x="6697" y="3855"/>
                    </a:lnTo>
                    <a:lnTo>
                      <a:pt x="6697" y="3855"/>
                    </a:lnTo>
                    <a:close/>
                    <a:moveTo>
                      <a:pt x="6942" y="3777"/>
                    </a:moveTo>
                    <a:lnTo>
                      <a:pt x="6957" y="3819"/>
                    </a:lnTo>
                    <a:lnTo>
                      <a:pt x="6974" y="3828"/>
                    </a:lnTo>
                    <a:lnTo>
                      <a:pt x="6990" y="3810"/>
                    </a:lnTo>
                    <a:lnTo>
                      <a:pt x="6969" y="3787"/>
                    </a:lnTo>
                    <a:lnTo>
                      <a:pt x="6942" y="3777"/>
                    </a:lnTo>
                    <a:lnTo>
                      <a:pt x="6942" y="3777"/>
                    </a:lnTo>
                    <a:close/>
                    <a:moveTo>
                      <a:pt x="6799" y="3752"/>
                    </a:moveTo>
                    <a:lnTo>
                      <a:pt x="6836" y="3750"/>
                    </a:lnTo>
                    <a:lnTo>
                      <a:pt x="6856" y="3725"/>
                    </a:lnTo>
                    <a:lnTo>
                      <a:pt x="6826" y="3714"/>
                    </a:lnTo>
                    <a:lnTo>
                      <a:pt x="6806" y="3721"/>
                    </a:lnTo>
                    <a:lnTo>
                      <a:pt x="6809" y="3736"/>
                    </a:lnTo>
                    <a:lnTo>
                      <a:pt x="6799" y="3752"/>
                    </a:lnTo>
                    <a:lnTo>
                      <a:pt x="6799" y="3752"/>
                    </a:lnTo>
                    <a:close/>
                    <a:moveTo>
                      <a:pt x="6688" y="3607"/>
                    </a:moveTo>
                    <a:lnTo>
                      <a:pt x="6688" y="3591"/>
                    </a:lnTo>
                    <a:lnTo>
                      <a:pt x="6670" y="3590"/>
                    </a:lnTo>
                    <a:lnTo>
                      <a:pt x="6629" y="3620"/>
                    </a:lnTo>
                    <a:lnTo>
                      <a:pt x="6629" y="3639"/>
                    </a:lnTo>
                    <a:lnTo>
                      <a:pt x="6661" y="3653"/>
                    </a:lnTo>
                    <a:lnTo>
                      <a:pt x="6669" y="3640"/>
                    </a:lnTo>
                    <a:lnTo>
                      <a:pt x="6663" y="3629"/>
                    </a:lnTo>
                    <a:lnTo>
                      <a:pt x="6667" y="3620"/>
                    </a:lnTo>
                    <a:lnTo>
                      <a:pt x="6688" y="3607"/>
                    </a:lnTo>
                    <a:lnTo>
                      <a:pt x="6688" y="3607"/>
                    </a:lnTo>
                    <a:close/>
                    <a:moveTo>
                      <a:pt x="6778" y="3583"/>
                    </a:moveTo>
                    <a:lnTo>
                      <a:pt x="6772" y="3562"/>
                    </a:lnTo>
                    <a:lnTo>
                      <a:pt x="6736" y="3560"/>
                    </a:lnTo>
                    <a:lnTo>
                      <a:pt x="6725" y="3576"/>
                    </a:lnTo>
                    <a:lnTo>
                      <a:pt x="6732" y="3604"/>
                    </a:lnTo>
                    <a:lnTo>
                      <a:pt x="6756" y="3605"/>
                    </a:lnTo>
                    <a:lnTo>
                      <a:pt x="6775" y="3594"/>
                    </a:lnTo>
                    <a:lnTo>
                      <a:pt x="6778" y="3583"/>
                    </a:lnTo>
                    <a:lnTo>
                      <a:pt x="6778" y="3583"/>
                    </a:lnTo>
                    <a:close/>
                    <a:moveTo>
                      <a:pt x="6792" y="3599"/>
                    </a:moveTo>
                    <a:lnTo>
                      <a:pt x="6800" y="3607"/>
                    </a:lnTo>
                    <a:lnTo>
                      <a:pt x="6814" y="3602"/>
                    </a:lnTo>
                    <a:lnTo>
                      <a:pt x="6847" y="3575"/>
                    </a:lnTo>
                    <a:lnTo>
                      <a:pt x="6849" y="3552"/>
                    </a:lnTo>
                    <a:lnTo>
                      <a:pt x="6832" y="3532"/>
                    </a:lnTo>
                    <a:lnTo>
                      <a:pt x="6801" y="3534"/>
                    </a:lnTo>
                    <a:lnTo>
                      <a:pt x="6798" y="3559"/>
                    </a:lnTo>
                    <a:lnTo>
                      <a:pt x="6804" y="3579"/>
                    </a:lnTo>
                    <a:lnTo>
                      <a:pt x="6792" y="3599"/>
                    </a:lnTo>
                    <a:lnTo>
                      <a:pt x="6792" y="3599"/>
                    </a:lnTo>
                    <a:close/>
                    <a:moveTo>
                      <a:pt x="6689" y="3496"/>
                    </a:moveTo>
                    <a:lnTo>
                      <a:pt x="6714" y="3464"/>
                    </a:lnTo>
                    <a:lnTo>
                      <a:pt x="6707" y="3450"/>
                    </a:lnTo>
                    <a:lnTo>
                      <a:pt x="6684" y="3444"/>
                    </a:lnTo>
                    <a:lnTo>
                      <a:pt x="6659" y="3455"/>
                    </a:lnTo>
                    <a:lnTo>
                      <a:pt x="6631" y="3462"/>
                    </a:lnTo>
                    <a:lnTo>
                      <a:pt x="6633" y="3471"/>
                    </a:lnTo>
                    <a:lnTo>
                      <a:pt x="6674" y="3484"/>
                    </a:lnTo>
                    <a:lnTo>
                      <a:pt x="6689" y="3496"/>
                    </a:lnTo>
                    <a:lnTo>
                      <a:pt x="6689" y="3496"/>
                    </a:lnTo>
                    <a:close/>
                    <a:moveTo>
                      <a:pt x="6851" y="3417"/>
                    </a:moveTo>
                    <a:lnTo>
                      <a:pt x="6865" y="3410"/>
                    </a:lnTo>
                    <a:lnTo>
                      <a:pt x="6863" y="3399"/>
                    </a:lnTo>
                    <a:lnTo>
                      <a:pt x="6850" y="3379"/>
                    </a:lnTo>
                    <a:lnTo>
                      <a:pt x="6877" y="3374"/>
                    </a:lnTo>
                    <a:lnTo>
                      <a:pt x="6879" y="3360"/>
                    </a:lnTo>
                    <a:lnTo>
                      <a:pt x="6856" y="3335"/>
                    </a:lnTo>
                    <a:lnTo>
                      <a:pt x="6815" y="3329"/>
                    </a:lnTo>
                    <a:lnTo>
                      <a:pt x="6798" y="3340"/>
                    </a:lnTo>
                    <a:lnTo>
                      <a:pt x="6801" y="3363"/>
                    </a:lnTo>
                    <a:lnTo>
                      <a:pt x="6792" y="3365"/>
                    </a:lnTo>
                    <a:lnTo>
                      <a:pt x="6767" y="3350"/>
                    </a:lnTo>
                    <a:lnTo>
                      <a:pt x="6756" y="3357"/>
                    </a:lnTo>
                    <a:lnTo>
                      <a:pt x="6774" y="3386"/>
                    </a:lnTo>
                    <a:lnTo>
                      <a:pt x="6792" y="3399"/>
                    </a:lnTo>
                    <a:lnTo>
                      <a:pt x="6826" y="3400"/>
                    </a:lnTo>
                    <a:lnTo>
                      <a:pt x="6851" y="3417"/>
                    </a:lnTo>
                    <a:lnTo>
                      <a:pt x="6851" y="3417"/>
                    </a:lnTo>
                    <a:close/>
                    <a:moveTo>
                      <a:pt x="6728" y="1944"/>
                    </a:moveTo>
                    <a:lnTo>
                      <a:pt x="6744" y="1940"/>
                    </a:lnTo>
                    <a:lnTo>
                      <a:pt x="6742" y="1918"/>
                    </a:lnTo>
                    <a:lnTo>
                      <a:pt x="6719" y="1907"/>
                    </a:lnTo>
                    <a:lnTo>
                      <a:pt x="6705" y="1916"/>
                    </a:lnTo>
                    <a:lnTo>
                      <a:pt x="6728" y="1944"/>
                    </a:lnTo>
                    <a:lnTo>
                      <a:pt x="6728" y="1944"/>
                    </a:lnTo>
                    <a:close/>
                    <a:moveTo>
                      <a:pt x="6536" y="2243"/>
                    </a:moveTo>
                    <a:lnTo>
                      <a:pt x="6543" y="2264"/>
                    </a:lnTo>
                    <a:lnTo>
                      <a:pt x="6560" y="2267"/>
                    </a:lnTo>
                    <a:lnTo>
                      <a:pt x="6591" y="2253"/>
                    </a:lnTo>
                    <a:lnTo>
                      <a:pt x="6601" y="2231"/>
                    </a:lnTo>
                    <a:lnTo>
                      <a:pt x="6598" y="2186"/>
                    </a:lnTo>
                    <a:lnTo>
                      <a:pt x="6573" y="2164"/>
                    </a:lnTo>
                    <a:lnTo>
                      <a:pt x="6552" y="2162"/>
                    </a:lnTo>
                    <a:lnTo>
                      <a:pt x="6535" y="2181"/>
                    </a:lnTo>
                    <a:lnTo>
                      <a:pt x="6539" y="2210"/>
                    </a:lnTo>
                    <a:lnTo>
                      <a:pt x="6536" y="2243"/>
                    </a:lnTo>
                    <a:lnTo>
                      <a:pt x="6536" y="2243"/>
                    </a:lnTo>
                    <a:close/>
                    <a:moveTo>
                      <a:pt x="7296" y="2182"/>
                    </a:moveTo>
                    <a:lnTo>
                      <a:pt x="7312" y="2183"/>
                    </a:lnTo>
                    <a:lnTo>
                      <a:pt x="7343" y="2171"/>
                    </a:lnTo>
                    <a:lnTo>
                      <a:pt x="7367" y="2146"/>
                    </a:lnTo>
                    <a:lnTo>
                      <a:pt x="7382" y="2143"/>
                    </a:lnTo>
                    <a:lnTo>
                      <a:pt x="7384" y="2158"/>
                    </a:lnTo>
                    <a:lnTo>
                      <a:pt x="7374" y="2177"/>
                    </a:lnTo>
                    <a:lnTo>
                      <a:pt x="7409" y="2153"/>
                    </a:lnTo>
                    <a:lnTo>
                      <a:pt x="7439" y="2119"/>
                    </a:lnTo>
                    <a:lnTo>
                      <a:pt x="7441" y="2089"/>
                    </a:lnTo>
                    <a:lnTo>
                      <a:pt x="7460" y="2076"/>
                    </a:lnTo>
                    <a:lnTo>
                      <a:pt x="7459" y="2037"/>
                    </a:lnTo>
                    <a:lnTo>
                      <a:pt x="7447" y="2025"/>
                    </a:lnTo>
                    <a:lnTo>
                      <a:pt x="7429" y="2034"/>
                    </a:lnTo>
                    <a:lnTo>
                      <a:pt x="7418" y="2049"/>
                    </a:lnTo>
                    <a:lnTo>
                      <a:pt x="7386" y="2076"/>
                    </a:lnTo>
                    <a:lnTo>
                      <a:pt x="7345" y="2097"/>
                    </a:lnTo>
                    <a:lnTo>
                      <a:pt x="7311" y="2144"/>
                    </a:lnTo>
                    <a:lnTo>
                      <a:pt x="7296" y="2182"/>
                    </a:lnTo>
                    <a:lnTo>
                      <a:pt x="7296" y="2182"/>
                    </a:lnTo>
                    <a:close/>
                    <a:moveTo>
                      <a:pt x="7632" y="2207"/>
                    </a:moveTo>
                    <a:lnTo>
                      <a:pt x="7669" y="2200"/>
                    </a:lnTo>
                    <a:lnTo>
                      <a:pt x="7685" y="2176"/>
                    </a:lnTo>
                    <a:lnTo>
                      <a:pt x="7661" y="2169"/>
                    </a:lnTo>
                    <a:lnTo>
                      <a:pt x="7633" y="2182"/>
                    </a:lnTo>
                    <a:lnTo>
                      <a:pt x="7624" y="2198"/>
                    </a:lnTo>
                    <a:lnTo>
                      <a:pt x="7632" y="2207"/>
                    </a:lnTo>
                    <a:lnTo>
                      <a:pt x="7632" y="2207"/>
                    </a:lnTo>
                    <a:close/>
                    <a:moveTo>
                      <a:pt x="7684" y="2283"/>
                    </a:moveTo>
                    <a:lnTo>
                      <a:pt x="7700" y="2283"/>
                    </a:lnTo>
                    <a:lnTo>
                      <a:pt x="7713" y="2275"/>
                    </a:lnTo>
                    <a:lnTo>
                      <a:pt x="7720" y="2256"/>
                    </a:lnTo>
                    <a:lnTo>
                      <a:pt x="7691" y="2245"/>
                    </a:lnTo>
                    <a:lnTo>
                      <a:pt x="7677" y="2220"/>
                    </a:lnTo>
                    <a:lnTo>
                      <a:pt x="7664" y="2219"/>
                    </a:lnTo>
                    <a:lnTo>
                      <a:pt x="7661" y="2234"/>
                    </a:lnTo>
                    <a:lnTo>
                      <a:pt x="7678" y="2254"/>
                    </a:lnTo>
                    <a:lnTo>
                      <a:pt x="7684" y="2283"/>
                    </a:lnTo>
                    <a:lnTo>
                      <a:pt x="7684" y="2283"/>
                    </a:lnTo>
                    <a:close/>
                    <a:moveTo>
                      <a:pt x="7388" y="2365"/>
                    </a:moveTo>
                    <a:lnTo>
                      <a:pt x="7423" y="2351"/>
                    </a:lnTo>
                    <a:lnTo>
                      <a:pt x="7421" y="2334"/>
                    </a:lnTo>
                    <a:lnTo>
                      <a:pt x="7399" y="2317"/>
                    </a:lnTo>
                    <a:lnTo>
                      <a:pt x="7383" y="2340"/>
                    </a:lnTo>
                    <a:lnTo>
                      <a:pt x="7346" y="2353"/>
                    </a:lnTo>
                    <a:lnTo>
                      <a:pt x="7356" y="2368"/>
                    </a:lnTo>
                    <a:lnTo>
                      <a:pt x="7388" y="2365"/>
                    </a:lnTo>
                    <a:lnTo>
                      <a:pt x="7388" y="2365"/>
                    </a:lnTo>
                    <a:close/>
                    <a:moveTo>
                      <a:pt x="7558" y="2370"/>
                    </a:moveTo>
                    <a:lnTo>
                      <a:pt x="7572" y="2353"/>
                    </a:lnTo>
                    <a:lnTo>
                      <a:pt x="7575" y="2327"/>
                    </a:lnTo>
                    <a:lnTo>
                      <a:pt x="7563" y="2316"/>
                    </a:lnTo>
                    <a:lnTo>
                      <a:pt x="7566" y="2278"/>
                    </a:lnTo>
                    <a:lnTo>
                      <a:pt x="7545" y="2278"/>
                    </a:lnTo>
                    <a:lnTo>
                      <a:pt x="7529" y="2294"/>
                    </a:lnTo>
                    <a:lnTo>
                      <a:pt x="7520" y="2320"/>
                    </a:lnTo>
                    <a:lnTo>
                      <a:pt x="7492" y="2342"/>
                    </a:lnTo>
                    <a:lnTo>
                      <a:pt x="7498" y="2354"/>
                    </a:lnTo>
                    <a:lnTo>
                      <a:pt x="7517" y="2347"/>
                    </a:lnTo>
                    <a:lnTo>
                      <a:pt x="7537" y="2329"/>
                    </a:lnTo>
                    <a:lnTo>
                      <a:pt x="7550" y="2338"/>
                    </a:lnTo>
                    <a:lnTo>
                      <a:pt x="7558" y="2370"/>
                    </a:lnTo>
                    <a:lnTo>
                      <a:pt x="7558" y="2370"/>
                    </a:lnTo>
                    <a:close/>
                    <a:moveTo>
                      <a:pt x="7572" y="2540"/>
                    </a:moveTo>
                    <a:lnTo>
                      <a:pt x="7598" y="2535"/>
                    </a:lnTo>
                    <a:lnTo>
                      <a:pt x="7615" y="2552"/>
                    </a:lnTo>
                    <a:lnTo>
                      <a:pt x="7647" y="2552"/>
                    </a:lnTo>
                    <a:lnTo>
                      <a:pt x="7669" y="2544"/>
                    </a:lnTo>
                    <a:lnTo>
                      <a:pt x="7704" y="2549"/>
                    </a:lnTo>
                    <a:lnTo>
                      <a:pt x="7729" y="2543"/>
                    </a:lnTo>
                    <a:lnTo>
                      <a:pt x="7742" y="2520"/>
                    </a:lnTo>
                    <a:lnTo>
                      <a:pt x="7742" y="2507"/>
                    </a:lnTo>
                    <a:lnTo>
                      <a:pt x="7731" y="2503"/>
                    </a:lnTo>
                    <a:lnTo>
                      <a:pt x="7738" y="2487"/>
                    </a:lnTo>
                    <a:lnTo>
                      <a:pt x="7728" y="2457"/>
                    </a:lnTo>
                    <a:lnTo>
                      <a:pt x="7701" y="2458"/>
                    </a:lnTo>
                    <a:lnTo>
                      <a:pt x="7683" y="2476"/>
                    </a:lnTo>
                    <a:lnTo>
                      <a:pt x="7688" y="2493"/>
                    </a:lnTo>
                    <a:lnTo>
                      <a:pt x="7676" y="2500"/>
                    </a:lnTo>
                    <a:lnTo>
                      <a:pt x="7660" y="2495"/>
                    </a:lnTo>
                    <a:lnTo>
                      <a:pt x="7648" y="2480"/>
                    </a:lnTo>
                    <a:lnTo>
                      <a:pt x="7635" y="2479"/>
                    </a:lnTo>
                    <a:lnTo>
                      <a:pt x="7620" y="2499"/>
                    </a:lnTo>
                    <a:lnTo>
                      <a:pt x="7603" y="2508"/>
                    </a:lnTo>
                    <a:lnTo>
                      <a:pt x="7577" y="2504"/>
                    </a:lnTo>
                    <a:lnTo>
                      <a:pt x="7562" y="2528"/>
                    </a:lnTo>
                    <a:lnTo>
                      <a:pt x="7572" y="2540"/>
                    </a:lnTo>
                    <a:lnTo>
                      <a:pt x="7572" y="2540"/>
                    </a:lnTo>
                    <a:close/>
                    <a:moveTo>
                      <a:pt x="4501" y="1529"/>
                    </a:moveTo>
                    <a:lnTo>
                      <a:pt x="4535" y="1535"/>
                    </a:lnTo>
                    <a:lnTo>
                      <a:pt x="4559" y="1557"/>
                    </a:lnTo>
                    <a:lnTo>
                      <a:pt x="4578" y="1556"/>
                    </a:lnTo>
                    <a:lnTo>
                      <a:pt x="4626" y="1534"/>
                    </a:lnTo>
                    <a:lnTo>
                      <a:pt x="4630" y="1516"/>
                    </a:lnTo>
                    <a:lnTo>
                      <a:pt x="4612" y="1507"/>
                    </a:lnTo>
                    <a:lnTo>
                      <a:pt x="4566" y="1519"/>
                    </a:lnTo>
                    <a:lnTo>
                      <a:pt x="4539" y="1509"/>
                    </a:lnTo>
                    <a:lnTo>
                      <a:pt x="4519" y="1495"/>
                    </a:lnTo>
                    <a:lnTo>
                      <a:pt x="4498" y="1500"/>
                    </a:lnTo>
                    <a:lnTo>
                      <a:pt x="4491" y="1519"/>
                    </a:lnTo>
                    <a:lnTo>
                      <a:pt x="4501" y="1529"/>
                    </a:lnTo>
                    <a:lnTo>
                      <a:pt x="4501" y="1529"/>
                    </a:lnTo>
                    <a:close/>
                    <a:moveTo>
                      <a:pt x="4418" y="800"/>
                    </a:moveTo>
                    <a:lnTo>
                      <a:pt x="4406" y="786"/>
                    </a:lnTo>
                    <a:lnTo>
                      <a:pt x="4407" y="761"/>
                    </a:lnTo>
                    <a:lnTo>
                      <a:pt x="4450" y="724"/>
                    </a:lnTo>
                    <a:lnTo>
                      <a:pt x="4508" y="721"/>
                    </a:lnTo>
                    <a:lnTo>
                      <a:pt x="4555" y="733"/>
                    </a:lnTo>
                    <a:lnTo>
                      <a:pt x="4570" y="767"/>
                    </a:lnTo>
                    <a:lnTo>
                      <a:pt x="4550" y="794"/>
                    </a:lnTo>
                    <a:lnTo>
                      <a:pt x="4508" y="806"/>
                    </a:lnTo>
                    <a:lnTo>
                      <a:pt x="4444" y="806"/>
                    </a:lnTo>
                    <a:lnTo>
                      <a:pt x="4444" y="806"/>
                    </a:lnTo>
                    <a:lnTo>
                      <a:pt x="4418" y="800"/>
                    </a:lnTo>
                    <a:lnTo>
                      <a:pt x="4418" y="800"/>
                    </a:lnTo>
                    <a:close/>
                    <a:moveTo>
                      <a:pt x="5483" y="251"/>
                    </a:moveTo>
                    <a:lnTo>
                      <a:pt x="5515" y="217"/>
                    </a:lnTo>
                    <a:lnTo>
                      <a:pt x="5534" y="188"/>
                    </a:lnTo>
                    <a:lnTo>
                      <a:pt x="5584" y="184"/>
                    </a:lnTo>
                    <a:lnTo>
                      <a:pt x="5625" y="196"/>
                    </a:lnTo>
                    <a:lnTo>
                      <a:pt x="5610" y="217"/>
                    </a:lnTo>
                    <a:lnTo>
                      <a:pt x="5606" y="241"/>
                    </a:lnTo>
                    <a:lnTo>
                      <a:pt x="5578" y="269"/>
                    </a:lnTo>
                    <a:lnTo>
                      <a:pt x="5537" y="277"/>
                    </a:lnTo>
                    <a:lnTo>
                      <a:pt x="5502" y="269"/>
                    </a:lnTo>
                    <a:lnTo>
                      <a:pt x="5483" y="251"/>
                    </a:lnTo>
                    <a:lnTo>
                      <a:pt x="5483" y="251"/>
                    </a:lnTo>
                    <a:close/>
                    <a:moveTo>
                      <a:pt x="6248" y="734"/>
                    </a:moveTo>
                    <a:lnTo>
                      <a:pt x="6306" y="700"/>
                    </a:lnTo>
                    <a:lnTo>
                      <a:pt x="6329" y="666"/>
                    </a:lnTo>
                    <a:lnTo>
                      <a:pt x="6333" y="633"/>
                    </a:lnTo>
                    <a:lnTo>
                      <a:pt x="6375" y="592"/>
                    </a:lnTo>
                    <a:lnTo>
                      <a:pt x="6442" y="544"/>
                    </a:lnTo>
                    <a:lnTo>
                      <a:pt x="6487" y="518"/>
                    </a:lnTo>
                    <a:lnTo>
                      <a:pt x="6503" y="489"/>
                    </a:lnTo>
                    <a:lnTo>
                      <a:pt x="6499" y="453"/>
                    </a:lnTo>
                    <a:lnTo>
                      <a:pt x="6442" y="421"/>
                    </a:lnTo>
                    <a:lnTo>
                      <a:pt x="6389" y="371"/>
                    </a:lnTo>
                    <a:lnTo>
                      <a:pt x="6359" y="316"/>
                    </a:lnTo>
                    <a:lnTo>
                      <a:pt x="6362" y="279"/>
                    </a:lnTo>
                    <a:lnTo>
                      <a:pt x="6380" y="243"/>
                    </a:lnTo>
                    <a:lnTo>
                      <a:pt x="6381" y="215"/>
                    </a:lnTo>
                    <a:lnTo>
                      <a:pt x="6365" y="205"/>
                    </a:lnTo>
                    <a:lnTo>
                      <a:pt x="6279" y="206"/>
                    </a:lnTo>
                    <a:lnTo>
                      <a:pt x="6216" y="186"/>
                    </a:lnTo>
                    <a:lnTo>
                      <a:pt x="6172" y="155"/>
                    </a:lnTo>
                    <a:lnTo>
                      <a:pt x="6103" y="70"/>
                    </a:lnTo>
                    <a:lnTo>
                      <a:pt x="6052" y="31"/>
                    </a:lnTo>
                    <a:lnTo>
                      <a:pt x="5995" y="2"/>
                    </a:lnTo>
                    <a:lnTo>
                      <a:pt x="5970" y="0"/>
                    </a:lnTo>
                    <a:lnTo>
                      <a:pt x="5961" y="16"/>
                    </a:lnTo>
                    <a:lnTo>
                      <a:pt x="5953" y="44"/>
                    </a:lnTo>
                    <a:lnTo>
                      <a:pt x="5961" y="69"/>
                    </a:lnTo>
                    <a:lnTo>
                      <a:pt x="5959" y="117"/>
                    </a:lnTo>
                    <a:lnTo>
                      <a:pt x="5930" y="157"/>
                    </a:lnTo>
                    <a:lnTo>
                      <a:pt x="5900" y="208"/>
                    </a:lnTo>
                    <a:lnTo>
                      <a:pt x="5864" y="253"/>
                    </a:lnTo>
                    <a:lnTo>
                      <a:pt x="5858" y="287"/>
                    </a:lnTo>
                    <a:lnTo>
                      <a:pt x="5864" y="423"/>
                    </a:lnTo>
                    <a:lnTo>
                      <a:pt x="5888" y="458"/>
                    </a:lnTo>
                    <a:lnTo>
                      <a:pt x="5919" y="476"/>
                    </a:lnTo>
                    <a:lnTo>
                      <a:pt x="5923" y="509"/>
                    </a:lnTo>
                    <a:lnTo>
                      <a:pt x="5911" y="604"/>
                    </a:lnTo>
                    <a:lnTo>
                      <a:pt x="5894" y="640"/>
                    </a:lnTo>
                    <a:lnTo>
                      <a:pt x="5883" y="670"/>
                    </a:lnTo>
                    <a:lnTo>
                      <a:pt x="5893" y="693"/>
                    </a:lnTo>
                    <a:lnTo>
                      <a:pt x="5911" y="688"/>
                    </a:lnTo>
                    <a:lnTo>
                      <a:pt x="5931" y="653"/>
                    </a:lnTo>
                    <a:lnTo>
                      <a:pt x="5975" y="637"/>
                    </a:lnTo>
                    <a:lnTo>
                      <a:pt x="5990" y="648"/>
                    </a:lnTo>
                    <a:lnTo>
                      <a:pt x="6000" y="682"/>
                    </a:lnTo>
                    <a:lnTo>
                      <a:pt x="6050" y="718"/>
                    </a:lnTo>
                    <a:lnTo>
                      <a:pt x="6077" y="718"/>
                    </a:lnTo>
                    <a:lnTo>
                      <a:pt x="6093" y="700"/>
                    </a:lnTo>
                    <a:lnTo>
                      <a:pt x="6121" y="707"/>
                    </a:lnTo>
                    <a:lnTo>
                      <a:pt x="6166" y="733"/>
                    </a:lnTo>
                    <a:lnTo>
                      <a:pt x="6210" y="739"/>
                    </a:lnTo>
                    <a:lnTo>
                      <a:pt x="6248" y="734"/>
                    </a:lnTo>
                    <a:lnTo>
                      <a:pt x="6248" y="734"/>
                    </a:lnTo>
                    <a:close/>
                    <a:moveTo>
                      <a:pt x="6089" y="972"/>
                    </a:moveTo>
                    <a:lnTo>
                      <a:pt x="6092" y="987"/>
                    </a:lnTo>
                    <a:lnTo>
                      <a:pt x="6123" y="1006"/>
                    </a:lnTo>
                    <a:lnTo>
                      <a:pt x="6159" y="1009"/>
                    </a:lnTo>
                    <a:lnTo>
                      <a:pt x="6193" y="983"/>
                    </a:lnTo>
                    <a:lnTo>
                      <a:pt x="6232" y="949"/>
                    </a:lnTo>
                    <a:lnTo>
                      <a:pt x="6256" y="936"/>
                    </a:lnTo>
                    <a:lnTo>
                      <a:pt x="6270" y="889"/>
                    </a:lnTo>
                    <a:lnTo>
                      <a:pt x="6291" y="838"/>
                    </a:lnTo>
                    <a:lnTo>
                      <a:pt x="6283" y="815"/>
                    </a:lnTo>
                    <a:lnTo>
                      <a:pt x="6211" y="776"/>
                    </a:lnTo>
                    <a:lnTo>
                      <a:pt x="6150" y="766"/>
                    </a:lnTo>
                    <a:lnTo>
                      <a:pt x="6099" y="778"/>
                    </a:lnTo>
                    <a:lnTo>
                      <a:pt x="6068" y="792"/>
                    </a:lnTo>
                    <a:lnTo>
                      <a:pt x="6036" y="779"/>
                    </a:lnTo>
                    <a:lnTo>
                      <a:pt x="6015" y="780"/>
                    </a:lnTo>
                    <a:lnTo>
                      <a:pt x="5986" y="804"/>
                    </a:lnTo>
                    <a:lnTo>
                      <a:pt x="5943" y="805"/>
                    </a:lnTo>
                    <a:lnTo>
                      <a:pt x="5933" y="815"/>
                    </a:lnTo>
                    <a:lnTo>
                      <a:pt x="5947" y="837"/>
                    </a:lnTo>
                    <a:lnTo>
                      <a:pt x="5989" y="846"/>
                    </a:lnTo>
                    <a:lnTo>
                      <a:pt x="6006" y="875"/>
                    </a:lnTo>
                    <a:lnTo>
                      <a:pt x="6042" y="892"/>
                    </a:lnTo>
                    <a:lnTo>
                      <a:pt x="6064" y="926"/>
                    </a:lnTo>
                    <a:lnTo>
                      <a:pt x="6107" y="941"/>
                    </a:lnTo>
                    <a:lnTo>
                      <a:pt x="6170" y="939"/>
                    </a:lnTo>
                    <a:lnTo>
                      <a:pt x="6193" y="947"/>
                    </a:lnTo>
                    <a:lnTo>
                      <a:pt x="6179" y="957"/>
                    </a:lnTo>
                    <a:lnTo>
                      <a:pt x="6130" y="972"/>
                    </a:lnTo>
                    <a:lnTo>
                      <a:pt x="6089" y="972"/>
                    </a:lnTo>
                    <a:lnTo>
                      <a:pt x="6089" y="972"/>
                    </a:lnTo>
                    <a:close/>
                    <a:moveTo>
                      <a:pt x="7250" y="1077"/>
                    </a:moveTo>
                    <a:lnTo>
                      <a:pt x="7250" y="1104"/>
                    </a:lnTo>
                    <a:lnTo>
                      <a:pt x="7208" y="1159"/>
                    </a:lnTo>
                    <a:lnTo>
                      <a:pt x="7159" y="1172"/>
                    </a:lnTo>
                    <a:lnTo>
                      <a:pt x="7118" y="1211"/>
                    </a:lnTo>
                    <a:lnTo>
                      <a:pt x="7086" y="1236"/>
                    </a:lnTo>
                    <a:lnTo>
                      <a:pt x="7055" y="1240"/>
                    </a:lnTo>
                    <a:lnTo>
                      <a:pt x="7021" y="1211"/>
                    </a:lnTo>
                    <a:lnTo>
                      <a:pt x="7000" y="1192"/>
                    </a:lnTo>
                    <a:lnTo>
                      <a:pt x="6968" y="1195"/>
                    </a:lnTo>
                    <a:lnTo>
                      <a:pt x="6941" y="1186"/>
                    </a:lnTo>
                    <a:lnTo>
                      <a:pt x="6906" y="1195"/>
                    </a:lnTo>
                    <a:lnTo>
                      <a:pt x="6824" y="1190"/>
                    </a:lnTo>
                    <a:lnTo>
                      <a:pt x="6781" y="1165"/>
                    </a:lnTo>
                    <a:lnTo>
                      <a:pt x="6759" y="1149"/>
                    </a:lnTo>
                    <a:lnTo>
                      <a:pt x="6713" y="1165"/>
                    </a:lnTo>
                    <a:lnTo>
                      <a:pt x="6672" y="1186"/>
                    </a:lnTo>
                    <a:lnTo>
                      <a:pt x="6641" y="1177"/>
                    </a:lnTo>
                    <a:lnTo>
                      <a:pt x="6604" y="1154"/>
                    </a:lnTo>
                    <a:lnTo>
                      <a:pt x="6562" y="1149"/>
                    </a:lnTo>
                    <a:lnTo>
                      <a:pt x="6538" y="1124"/>
                    </a:lnTo>
                    <a:lnTo>
                      <a:pt x="6517" y="1058"/>
                    </a:lnTo>
                    <a:lnTo>
                      <a:pt x="6492" y="1025"/>
                    </a:lnTo>
                    <a:lnTo>
                      <a:pt x="6470" y="1021"/>
                    </a:lnTo>
                    <a:lnTo>
                      <a:pt x="6440" y="1038"/>
                    </a:lnTo>
                    <a:lnTo>
                      <a:pt x="6411" y="1014"/>
                    </a:lnTo>
                    <a:lnTo>
                      <a:pt x="6382" y="1001"/>
                    </a:lnTo>
                    <a:lnTo>
                      <a:pt x="6374" y="1018"/>
                    </a:lnTo>
                    <a:lnTo>
                      <a:pt x="6382" y="1043"/>
                    </a:lnTo>
                    <a:lnTo>
                      <a:pt x="6364" y="1050"/>
                    </a:lnTo>
                    <a:lnTo>
                      <a:pt x="6351" y="1037"/>
                    </a:lnTo>
                    <a:lnTo>
                      <a:pt x="6315" y="1014"/>
                    </a:lnTo>
                    <a:lnTo>
                      <a:pt x="6322" y="996"/>
                    </a:lnTo>
                    <a:lnTo>
                      <a:pt x="6361" y="972"/>
                    </a:lnTo>
                    <a:lnTo>
                      <a:pt x="6366" y="950"/>
                    </a:lnTo>
                    <a:lnTo>
                      <a:pt x="6352" y="897"/>
                    </a:lnTo>
                    <a:lnTo>
                      <a:pt x="6362" y="865"/>
                    </a:lnTo>
                    <a:lnTo>
                      <a:pt x="6402" y="829"/>
                    </a:lnTo>
                    <a:lnTo>
                      <a:pt x="6388" y="807"/>
                    </a:lnTo>
                    <a:lnTo>
                      <a:pt x="6366" y="807"/>
                    </a:lnTo>
                    <a:lnTo>
                      <a:pt x="6333" y="787"/>
                    </a:lnTo>
                    <a:lnTo>
                      <a:pt x="6329" y="759"/>
                    </a:lnTo>
                    <a:lnTo>
                      <a:pt x="6346" y="706"/>
                    </a:lnTo>
                    <a:lnTo>
                      <a:pt x="6376" y="679"/>
                    </a:lnTo>
                    <a:lnTo>
                      <a:pt x="6421" y="668"/>
                    </a:lnTo>
                    <a:lnTo>
                      <a:pt x="6425" y="641"/>
                    </a:lnTo>
                    <a:lnTo>
                      <a:pt x="6440" y="616"/>
                    </a:lnTo>
                    <a:lnTo>
                      <a:pt x="6483" y="599"/>
                    </a:lnTo>
                    <a:lnTo>
                      <a:pt x="6538" y="562"/>
                    </a:lnTo>
                    <a:lnTo>
                      <a:pt x="6553" y="521"/>
                    </a:lnTo>
                    <a:lnTo>
                      <a:pt x="6566" y="511"/>
                    </a:lnTo>
                    <a:lnTo>
                      <a:pt x="6631" y="517"/>
                    </a:lnTo>
                    <a:lnTo>
                      <a:pt x="6677" y="550"/>
                    </a:lnTo>
                    <a:lnTo>
                      <a:pt x="6735" y="628"/>
                    </a:lnTo>
                    <a:lnTo>
                      <a:pt x="6750" y="661"/>
                    </a:lnTo>
                    <a:lnTo>
                      <a:pt x="6732" y="716"/>
                    </a:lnTo>
                    <a:lnTo>
                      <a:pt x="6748" y="730"/>
                    </a:lnTo>
                    <a:lnTo>
                      <a:pt x="6739" y="761"/>
                    </a:lnTo>
                    <a:lnTo>
                      <a:pt x="6721" y="790"/>
                    </a:lnTo>
                    <a:lnTo>
                      <a:pt x="6726" y="816"/>
                    </a:lnTo>
                    <a:lnTo>
                      <a:pt x="6744" y="802"/>
                    </a:lnTo>
                    <a:lnTo>
                      <a:pt x="6765" y="756"/>
                    </a:lnTo>
                    <a:lnTo>
                      <a:pt x="6772" y="715"/>
                    </a:lnTo>
                    <a:lnTo>
                      <a:pt x="6773" y="685"/>
                    </a:lnTo>
                    <a:lnTo>
                      <a:pt x="6787" y="657"/>
                    </a:lnTo>
                    <a:lnTo>
                      <a:pt x="6783" y="636"/>
                    </a:lnTo>
                    <a:lnTo>
                      <a:pt x="6739" y="583"/>
                    </a:lnTo>
                    <a:lnTo>
                      <a:pt x="6733" y="561"/>
                    </a:lnTo>
                    <a:lnTo>
                      <a:pt x="6739" y="538"/>
                    </a:lnTo>
                    <a:lnTo>
                      <a:pt x="6796" y="530"/>
                    </a:lnTo>
                    <a:lnTo>
                      <a:pt x="6862" y="537"/>
                    </a:lnTo>
                    <a:lnTo>
                      <a:pt x="6967" y="625"/>
                    </a:lnTo>
                    <a:lnTo>
                      <a:pt x="6984" y="629"/>
                    </a:lnTo>
                    <a:lnTo>
                      <a:pt x="7003" y="643"/>
                    </a:lnTo>
                    <a:lnTo>
                      <a:pt x="7005" y="682"/>
                    </a:lnTo>
                    <a:lnTo>
                      <a:pt x="7034" y="700"/>
                    </a:lnTo>
                    <a:lnTo>
                      <a:pt x="7042" y="748"/>
                    </a:lnTo>
                    <a:lnTo>
                      <a:pt x="7042" y="793"/>
                    </a:lnTo>
                    <a:lnTo>
                      <a:pt x="7092" y="845"/>
                    </a:lnTo>
                    <a:lnTo>
                      <a:pt x="7129" y="896"/>
                    </a:lnTo>
                    <a:lnTo>
                      <a:pt x="7127" y="915"/>
                    </a:lnTo>
                    <a:lnTo>
                      <a:pt x="7095" y="916"/>
                    </a:lnTo>
                    <a:lnTo>
                      <a:pt x="7073" y="902"/>
                    </a:lnTo>
                    <a:lnTo>
                      <a:pt x="7053" y="903"/>
                    </a:lnTo>
                    <a:lnTo>
                      <a:pt x="7058" y="944"/>
                    </a:lnTo>
                    <a:lnTo>
                      <a:pt x="7096" y="970"/>
                    </a:lnTo>
                    <a:lnTo>
                      <a:pt x="7142" y="977"/>
                    </a:lnTo>
                    <a:lnTo>
                      <a:pt x="7183" y="1022"/>
                    </a:lnTo>
                    <a:lnTo>
                      <a:pt x="7207" y="1029"/>
                    </a:lnTo>
                    <a:lnTo>
                      <a:pt x="7250" y="1077"/>
                    </a:lnTo>
                    <a:lnTo>
                      <a:pt x="7250" y="1077"/>
                    </a:lnTo>
                    <a:close/>
                    <a:moveTo>
                      <a:pt x="13508" y="120"/>
                    </a:moveTo>
                    <a:lnTo>
                      <a:pt x="13523" y="55"/>
                    </a:lnTo>
                    <a:lnTo>
                      <a:pt x="13570" y="8"/>
                    </a:lnTo>
                    <a:lnTo>
                      <a:pt x="13582" y="18"/>
                    </a:lnTo>
                    <a:lnTo>
                      <a:pt x="13584" y="47"/>
                    </a:lnTo>
                    <a:lnTo>
                      <a:pt x="13595" y="61"/>
                    </a:lnTo>
                    <a:lnTo>
                      <a:pt x="13568" y="80"/>
                    </a:lnTo>
                    <a:lnTo>
                      <a:pt x="13547" y="105"/>
                    </a:lnTo>
                    <a:lnTo>
                      <a:pt x="13508" y="120"/>
                    </a:lnTo>
                    <a:lnTo>
                      <a:pt x="13508" y="120"/>
                    </a:lnTo>
                    <a:close/>
                    <a:moveTo>
                      <a:pt x="13877" y="706"/>
                    </a:moveTo>
                    <a:lnTo>
                      <a:pt x="13891" y="768"/>
                    </a:lnTo>
                    <a:lnTo>
                      <a:pt x="13951" y="845"/>
                    </a:lnTo>
                    <a:lnTo>
                      <a:pt x="13967" y="878"/>
                    </a:lnTo>
                    <a:lnTo>
                      <a:pt x="14084" y="919"/>
                    </a:lnTo>
                    <a:lnTo>
                      <a:pt x="14173" y="928"/>
                    </a:lnTo>
                    <a:lnTo>
                      <a:pt x="14232" y="956"/>
                    </a:lnTo>
                    <a:lnTo>
                      <a:pt x="14291" y="958"/>
                    </a:lnTo>
                    <a:lnTo>
                      <a:pt x="14335" y="944"/>
                    </a:lnTo>
                    <a:lnTo>
                      <a:pt x="14385" y="959"/>
                    </a:lnTo>
                    <a:lnTo>
                      <a:pt x="14416" y="947"/>
                    </a:lnTo>
                    <a:lnTo>
                      <a:pt x="14483" y="906"/>
                    </a:lnTo>
                    <a:lnTo>
                      <a:pt x="14496" y="861"/>
                    </a:lnTo>
                    <a:lnTo>
                      <a:pt x="14522" y="824"/>
                    </a:lnTo>
                    <a:lnTo>
                      <a:pt x="14509" y="776"/>
                    </a:lnTo>
                    <a:lnTo>
                      <a:pt x="14479" y="764"/>
                    </a:lnTo>
                    <a:lnTo>
                      <a:pt x="14455" y="767"/>
                    </a:lnTo>
                    <a:lnTo>
                      <a:pt x="14446" y="742"/>
                    </a:lnTo>
                    <a:lnTo>
                      <a:pt x="14448" y="722"/>
                    </a:lnTo>
                    <a:lnTo>
                      <a:pt x="14430" y="702"/>
                    </a:lnTo>
                    <a:lnTo>
                      <a:pt x="14403" y="719"/>
                    </a:lnTo>
                    <a:lnTo>
                      <a:pt x="14350" y="706"/>
                    </a:lnTo>
                    <a:lnTo>
                      <a:pt x="14268" y="722"/>
                    </a:lnTo>
                    <a:lnTo>
                      <a:pt x="14217" y="759"/>
                    </a:lnTo>
                    <a:lnTo>
                      <a:pt x="14182" y="767"/>
                    </a:lnTo>
                    <a:lnTo>
                      <a:pt x="14169" y="748"/>
                    </a:lnTo>
                    <a:lnTo>
                      <a:pt x="14161" y="719"/>
                    </a:lnTo>
                    <a:lnTo>
                      <a:pt x="14138" y="721"/>
                    </a:lnTo>
                    <a:lnTo>
                      <a:pt x="14100" y="729"/>
                    </a:lnTo>
                    <a:lnTo>
                      <a:pt x="14044" y="729"/>
                    </a:lnTo>
                    <a:lnTo>
                      <a:pt x="14018" y="719"/>
                    </a:lnTo>
                    <a:lnTo>
                      <a:pt x="14018" y="748"/>
                    </a:lnTo>
                    <a:lnTo>
                      <a:pt x="13995" y="772"/>
                    </a:lnTo>
                    <a:lnTo>
                      <a:pt x="13932" y="758"/>
                    </a:lnTo>
                    <a:lnTo>
                      <a:pt x="13908" y="734"/>
                    </a:lnTo>
                    <a:lnTo>
                      <a:pt x="13904" y="711"/>
                    </a:lnTo>
                    <a:lnTo>
                      <a:pt x="13877" y="706"/>
                    </a:lnTo>
                    <a:lnTo>
                      <a:pt x="13877" y="706"/>
                    </a:lnTo>
                    <a:close/>
                    <a:moveTo>
                      <a:pt x="12556" y="1294"/>
                    </a:moveTo>
                    <a:lnTo>
                      <a:pt x="12520" y="1211"/>
                    </a:lnTo>
                    <a:lnTo>
                      <a:pt x="12511" y="1169"/>
                    </a:lnTo>
                    <a:lnTo>
                      <a:pt x="12482" y="1148"/>
                    </a:lnTo>
                    <a:lnTo>
                      <a:pt x="12421" y="1142"/>
                    </a:lnTo>
                    <a:lnTo>
                      <a:pt x="12393" y="1098"/>
                    </a:lnTo>
                    <a:lnTo>
                      <a:pt x="12363" y="1075"/>
                    </a:lnTo>
                    <a:lnTo>
                      <a:pt x="12343" y="1067"/>
                    </a:lnTo>
                    <a:lnTo>
                      <a:pt x="12351" y="1094"/>
                    </a:lnTo>
                    <a:lnTo>
                      <a:pt x="12383" y="1144"/>
                    </a:lnTo>
                    <a:lnTo>
                      <a:pt x="12431" y="1191"/>
                    </a:lnTo>
                    <a:lnTo>
                      <a:pt x="12479" y="1261"/>
                    </a:lnTo>
                    <a:lnTo>
                      <a:pt x="12507" y="1331"/>
                    </a:lnTo>
                    <a:lnTo>
                      <a:pt x="12539" y="1347"/>
                    </a:lnTo>
                    <a:lnTo>
                      <a:pt x="12558" y="1334"/>
                    </a:lnTo>
                    <a:lnTo>
                      <a:pt x="12556" y="1294"/>
                    </a:lnTo>
                    <a:lnTo>
                      <a:pt x="12556" y="1294"/>
                    </a:lnTo>
                    <a:close/>
                    <a:moveTo>
                      <a:pt x="13225" y="1370"/>
                    </a:moveTo>
                    <a:lnTo>
                      <a:pt x="13202" y="1373"/>
                    </a:lnTo>
                    <a:lnTo>
                      <a:pt x="13182" y="1356"/>
                    </a:lnTo>
                    <a:lnTo>
                      <a:pt x="13179" y="1332"/>
                    </a:lnTo>
                    <a:lnTo>
                      <a:pt x="13187" y="1313"/>
                    </a:lnTo>
                    <a:lnTo>
                      <a:pt x="13206" y="1326"/>
                    </a:lnTo>
                    <a:lnTo>
                      <a:pt x="13220" y="1347"/>
                    </a:lnTo>
                    <a:lnTo>
                      <a:pt x="13253" y="1358"/>
                    </a:lnTo>
                    <a:lnTo>
                      <a:pt x="13266" y="1383"/>
                    </a:lnTo>
                    <a:lnTo>
                      <a:pt x="13264" y="1398"/>
                    </a:lnTo>
                    <a:lnTo>
                      <a:pt x="13292" y="1394"/>
                    </a:lnTo>
                    <a:lnTo>
                      <a:pt x="13322" y="1348"/>
                    </a:lnTo>
                    <a:lnTo>
                      <a:pt x="13354" y="1284"/>
                    </a:lnTo>
                    <a:lnTo>
                      <a:pt x="13410" y="1227"/>
                    </a:lnTo>
                    <a:lnTo>
                      <a:pt x="13451" y="1218"/>
                    </a:lnTo>
                    <a:lnTo>
                      <a:pt x="13482" y="1195"/>
                    </a:lnTo>
                    <a:lnTo>
                      <a:pt x="13496" y="1204"/>
                    </a:lnTo>
                    <a:lnTo>
                      <a:pt x="13483" y="1229"/>
                    </a:lnTo>
                    <a:lnTo>
                      <a:pt x="13517" y="1234"/>
                    </a:lnTo>
                    <a:lnTo>
                      <a:pt x="13544" y="1248"/>
                    </a:lnTo>
                    <a:lnTo>
                      <a:pt x="13570" y="1234"/>
                    </a:lnTo>
                    <a:lnTo>
                      <a:pt x="13571" y="1204"/>
                    </a:lnTo>
                    <a:lnTo>
                      <a:pt x="13624" y="1177"/>
                    </a:lnTo>
                    <a:lnTo>
                      <a:pt x="13651" y="1148"/>
                    </a:lnTo>
                    <a:lnTo>
                      <a:pt x="13634" y="1134"/>
                    </a:lnTo>
                    <a:lnTo>
                      <a:pt x="13590" y="1137"/>
                    </a:lnTo>
                    <a:lnTo>
                      <a:pt x="13537" y="1161"/>
                    </a:lnTo>
                    <a:lnTo>
                      <a:pt x="13491" y="1131"/>
                    </a:lnTo>
                    <a:lnTo>
                      <a:pt x="13434" y="1117"/>
                    </a:lnTo>
                    <a:lnTo>
                      <a:pt x="13415" y="1093"/>
                    </a:lnTo>
                    <a:lnTo>
                      <a:pt x="13373" y="1089"/>
                    </a:lnTo>
                    <a:lnTo>
                      <a:pt x="13367" y="1071"/>
                    </a:lnTo>
                    <a:lnTo>
                      <a:pt x="13313" y="1020"/>
                    </a:lnTo>
                    <a:lnTo>
                      <a:pt x="13287" y="1005"/>
                    </a:lnTo>
                    <a:lnTo>
                      <a:pt x="13272" y="948"/>
                    </a:lnTo>
                    <a:lnTo>
                      <a:pt x="13266" y="921"/>
                    </a:lnTo>
                    <a:lnTo>
                      <a:pt x="13240" y="891"/>
                    </a:lnTo>
                    <a:lnTo>
                      <a:pt x="13233" y="856"/>
                    </a:lnTo>
                    <a:lnTo>
                      <a:pt x="13196" y="837"/>
                    </a:lnTo>
                    <a:lnTo>
                      <a:pt x="13196" y="821"/>
                    </a:lnTo>
                    <a:lnTo>
                      <a:pt x="13216" y="811"/>
                    </a:lnTo>
                    <a:lnTo>
                      <a:pt x="13198" y="788"/>
                    </a:lnTo>
                    <a:lnTo>
                      <a:pt x="13218" y="773"/>
                    </a:lnTo>
                    <a:lnTo>
                      <a:pt x="13228" y="766"/>
                    </a:lnTo>
                    <a:lnTo>
                      <a:pt x="13226" y="740"/>
                    </a:lnTo>
                    <a:lnTo>
                      <a:pt x="13211" y="730"/>
                    </a:lnTo>
                    <a:lnTo>
                      <a:pt x="13182" y="711"/>
                    </a:lnTo>
                    <a:lnTo>
                      <a:pt x="13119" y="712"/>
                    </a:lnTo>
                    <a:lnTo>
                      <a:pt x="13078" y="702"/>
                    </a:lnTo>
                    <a:lnTo>
                      <a:pt x="13047" y="674"/>
                    </a:lnTo>
                    <a:lnTo>
                      <a:pt x="13010" y="674"/>
                    </a:lnTo>
                    <a:lnTo>
                      <a:pt x="12974" y="660"/>
                    </a:lnTo>
                    <a:lnTo>
                      <a:pt x="12964" y="670"/>
                    </a:lnTo>
                    <a:lnTo>
                      <a:pt x="13015" y="716"/>
                    </a:lnTo>
                    <a:lnTo>
                      <a:pt x="13042" y="723"/>
                    </a:lnTo>
                    <a:lnTo>
                      <a:pt x="13058" y="742"/>
                    </a:lnTo>
                    <a:lnTo>
                      <a:pt x="13015" y="742"/>
                    </a:lnTo>
                    <a:lnTo>
                      <a:pt x="13004" y="734"/>
                    </a:lnTo>
                    <a:lnTo>
                      <a:pt x="12976" y="734"/>
                    </a:lnTo>
                    <a:lnTo>
                      <a:pt x="12958" y="760"/>
                    </a:lnTo>
                    <a:lnTo>
                      <a:pt x="12966" y="798"/>
                    </a:lnTo>
                    <a:lnTo>
                      <a:pt x="12986" y="834"/>
                    </a:lnTo>
                    <a:lnTo>
                      <a:pt x="12997" y="882"/>
                    </a:lnTo>
                    <a:lnTo>
                      <a:pt x="13051" y="937"/>
                    </a:lnTo>
                    <a:lnTo>
                      <a:pt x="13063" y="958"/>
                    </a:lnTo>
                    <a:lnTo>
                      <a:pt x="13046" y="971"/>
                    </a:lnTo>
                    <a:lnTo>
                      <a:pt x="13007" y="977"/>
                    </a:lnTo>
                    <a:lnTo>
                      <a:pt x="12969" y="937"/>
                    </a:lnTo>
                    <a:lnTo>
                      <a:pt x="12952" y="887"/>
                    </a:lnTo>
                    <a:lnTo>
                      <a:pt x="12925" y="872"/>
                    </a:lnTo>
                    <a:lnTo>
                      <a:pt x="12891" y="881"/>
                    </a:lnTo>
                    <a:lnTo>
                      <a:pt x="12874" y="892"/>
                    </a:lnTo>
                    <a:lnTo>
                      <a:pt x="12860" y="881"/>
                    </a:lnTo>
                    <a:lnTo>
                      <a:pt x="12828" y="873"/>
                    </a:lnTo>
                    <a:lnTo>
                      <a:pt x="12825" y="838"/>
                    </a:lnTo>
                    <a:lnTo>
                      <a:pt x="12815" y="810"/>
                    </a:lnTo>
                    <a:lnTo>
                      <a:pt x="12780" y="805"/>
                    </a:lnTo>
                    <a:lnTo>
                      <a:pt x="12744" y="773"/>
                    </a:lnTo>
                    <a:lnTo>
                      <a:pt x="12695" y="768"/>
                    </a:lnTo>
                    <a:lnTo>
                      <a:pt x="12675" y="756"/>
                    </a:lnTo>
                    <a:lnTo>
                      <a:pt x="12660" y="725"/>
                    </a:lnTo>
                    <a:lnTo>
                      <a:pt x="12622" y="740"/>
                    </a:lnTo>
                    <a:lnTo>
                      <a:pt x="12595" y="762"/>
                    </a:lnTo>
                    <a:lnTo>
                      <a:pt x="12597" y="813"/>
                    </a:lnTo>
                    <a:lnTo>
                      <a:pt x="12586" y="823"/>
                    </a:lnTo>
                    <a:lnTo>
                      <a:pt x="12590" y="870"/>
                    </a:lnTo>
                    <a:lnTo>
                      <a:pt x="12578" y="910"/>
                    </a:lnTo>
                    <a:lnTo>
                      <a:pt x="12540" y="941"/>
                    </a:lnTo>
                    <a:lnTo>
                      <a:pt x="12536" y="963"/>
                    </a:lnTo>
                    <a:lnTo>
                      <a:pt x="12578" y="1021"/>
                    </a:lnTo>
                    <a:lnTo>
                      <a:pt x="12600" y="1024"/>
                    </a:lnTo>
                    <a:lnTo>
                      <a:pt x="12624" y="1043"/>
                    </a:lnTo>
                    <a:lnTo>
                      <a:pt x="12610" y="1055"/>
                    </a:lnTo>
                    <a:lnTo>
                      <a:pt x="12588" y="1058"/>
                    </a:lnTo>
                    <a:lnTo>
                      <a:pt x="12594" y="1093"/>
                    </a:lnTo>
                    <a:lnTo>
                      <a:pt x="12620" y="1100"/>
                    </a:lnTo>
                    <a:lnTo>
                      <a:pt x="12634" y="1131"/>
                    </a:lnTo>
                    <a:lnTo>
                      <a:pt x="12633" y="1154"/>
                    </a:lnTo>
                    <a:lnTo>
                      <a:pt x="12653" y="1172"/>
                    </a:lnTo>
                    <a:lnTo>
                      <a:pt x="12693" y="1185"/>
                    </a:lnTo>
                    <a:lnTo>
                      <a:pt x="12705" y="1204"/>
                    </a:lnTo>
                    <a:lnTo>
                      <a:pt x="12698" y="1217"/>
                    </a:lnTo>
                    <a:lnTo>
                      <a:pt x="12713" y="1234"/>
                    </a:lnTo>
                    <a:lnTo>
                      <a:pt x="12730" y="1225"/>
                    </a:lnTo>
                    <a:lnTo>
                      <a:pt x="12753" y="1229"/>
                    </a:lnTo>
                    <a:lnTo>
                      <a:pt x="12767" y="1247"/>
                    </a:lnTo>
                    <a:lnTo>
                      <a:pt x="12743" y="1265"/>
                    </a:lnTo>
                    <a:lnTo>
                      <a:pt x="12732" y="1257"/>
                    </a:lnTo>
                    <a:lnTo>
                      <a:pt x="12707" y="1257"/>
                    </a:lnTo>
                    <a:lnTo>
                      <a:pt x="12698" y="1276"/>
                    </a:lnTo>
                    <a:lnTo>
                      <a:pt x="12709" y="1306"/>
                    </a:lnTo>
                    <a:lnTo>
                      <a:pt x="12812" y="1376"/>
                    </a:lnTo>
                    <a:lnTo>
                      <a:pt x="12867" y="1397"/>
                    </a:lnTo>
                    <a:lnTo>
                      <a:pt x="12917" y="1392"/>
                    </a:lnTo>
                    <a:lnTo>
                      <a:pt x="12947" y="1416"/>
                    </a:lnTo>
                    <a:lnTo>
                      <a:pt x="12977" y="1437"/>
                    </a:lnTo>
                    <a:lnTo>
                      <a:pt x="12989" y="1470"/>
                    </a:lnTo>
                    <a:lnTo>
                      <a:pt x="13021" y="1500"/>
                    </a:lnTo>
                    <a:lnTo>
                      <a:pt x="13067" y="1499"/>
                    </a:lnTo>
                    <a:lnTo>
                      <a:pt x="13119" y="1481"/>
                    </a:lnTo>
                    <a:lnTo>
                      <a:pt x="13163" y="1484"/>
                    </a:lnTo>
                    <a:lnTo>
                      <a:pt x="13196" y="1505"/>
                    </a:lnTo>
                    <a:lnTo>
                      <a:pt x="13227" y="1499"/>
                    </a:lnTo>
                    <a:lnTo>
                      <a:pt x="13243" y="1468"/>
                    </a:lnTo>
                    <a:lnTo>
                      <a:pt x="13243" y="1437"/>
                    </a:lnTo>
                    <a:lnTo>
                      <a:pt x="13223" y="1397"/>
                    </a:lnTo>
                    <a:lnTo>
                      <a:pt x="13225" y="1370"/>
                    </a:lnTo>
                    <a:lnTo>
                      <a:pt x="13225" y="1370"/>
                    </a:lnTo>
                    <a:close/>
                    <a:moveTo>
                      <a:pt x="13242" y="703"/>
                    </a:moveTo>
                    <a:lnTo>
                      <a:pt x="13292" y="703"/>
                    </a:lnTo>
                    <a:lnTo>
                      <a:pt x="13346" y="700"/>
                    </a:lnTo>
                    <a:lnTo>
                      <a:pt x="13381" y="706"/>
                    </a:lnTo>
                    <a:lnTo>
                      <a:pt x="13465" y="748"/>
                    </a:lnTo>
                    <a:lnTo>
                      <a:pt x="13504" y="752"/>
                    </a:lnTo>
                    <a:lnTo>
                      <a:pt x="13533" y="744"/>
                    </a:lnTo>
                    <a:lnTo>
                      <a:pt x="13615" y="754"/>
                    </a:lnTo>
                    <a:lnTo>
                      <a:pt x="13701" y="780"/>
                    </a:lnTo>
                    <a:lnTo>
                      <a:pt x="13702" y="797"/>
                    </a:lnTo>
                    <a:lnTo>
                      <a:pt x="13664" y="807"/>
                    </a:lnTo>
                    <a:lnTo>
                      <a:pt x="13642" y="832"/>
                    </a:lnTo>
                    <a:lnTo>
                      <a:pt x="13642" y="866"/>
                    </a:lnTo>
                    <a:lnTo>
                      <a:pt x="13676" y="906"/>
                    </a:lnTo>
                    <a:lnTo>
                      <a:pt x="13717" y="916"/>
                    </a:lnTo>
                    <a:lnTo>
                      <a:pt x="13718" y="959"/>
                    </a:lnTo>
                    <a:lnTo>
                      <a:pt x="13726" y="985"/>
                    </a:lnTo>
                    <a:lnTo>
                      <a:pt x="13708" y="1015"/>
                    </a:lnTo>
                    <a:lnTo>
                      <a:pt x="13700" y="1061"/>
                    </a:lnTo>
                    <a:lnTo>
                      <a:pt x="13671" y="1090"/>
                    </a:lnTo>
                    <a:lnTo>
                      <a:pt x="13660" y="1113"/>
                    </a:lnTo>
                    <a:lnTo>
                      <a:pt x="13627" y="1087"/>
                    </a:lnTo>
                    <a:lnTo>
                      <a:pt x="13608" y="1089"/>
                    </a:lnTo>
                    <a:lnTo>
                      <a:pt x="13571" y="1116"/>
                    </a:lnTo>
                    <a:lnTo>
                      <a:pt x="13535" y="1118"/>
                    </a:lnTo>
                    <a:lnTo>
                      <a:pt x="13458" y="1080"/>
                    </a:lnTo>
                    <a:lnTo>
                      <a:pt x="13417" y="1043"/>
                    </a:lnTo>
                    <a:lnTo>
                      <a:pt x="13341" y="979"/>
                    </a:lnTo>
                    <a:lnTo>
                      <a:pt x="13330" y="933"/>
                    </a:lnTo>
                    <a:lnTo>
                      <a:pt x="13340" y="903"/>
                    </a:lnTo>
                    <a:lnTo>
                      <a:pt x="13343" y="871"/>
                    </a:lnTo>
                    <a:lnTo>
                      <a:pt x="13351" y="854"/>
                    </a:lnTo>
                    <a:lnTo>
                      <a:pt x="13334" y="823"/>
                    </a:lnTo>
                    <a:lnTo>
                      <a:pt x="13314" y="811"/>
                    </a:lnTo>
                    <a:lnTo>
                      <a:pt x="13308" y="778"/>
                    </a:lnTo>
                    <a:lnTo>
                      <a:pt x="13288" y="766"/>
                    </a:lnTo>
                    <a:lnTo>
                      <a:pt x="13264" y="737"/>
                    </a:lnTo>
                    <a:lnTo>
                      <a:pt x="13242" y="703"/>
                    </a:lnTo>
                    <a:lnTo>
                      <a:pt x="13242" y="703"/>
                    </a:lnTo>
                    <a:close/>
                    <a:moveTo>
                      <a:pt x="7550" y="1590"/>
                    </a:moveTo>
                    <a:lnTo>
                      <a:pt x="7550" y="1590"/>
                    </a:lnTo>
                    <a:lnTo>
                      <a:pt x="7555" y="1588"/>
                    </a:lnTo>
                    <a:lnTo>
                      <a:pt x="7571" y="1582"/>
                    </a:lnTo>
                    <a:lnTo>
                      <a:pt x="7594" y="1575"/>
                    </a:lnTo>
                    <a:lnTo>
                      <a:pt x="7616" y="1530"/>
                    </a:lnTo>
                    <a:lnTo>
                      <a:pt x="7653" y="1478"/>
                    </a:lnTo>
                    <a:lnTo>
                      <a:pt x="7679" y="1463"/>
                    </a:lnTo>
                    <a:lnTo>
                      <a:pt x="7673" y="1442"/>
                    </a:lnTo>
                    <a:lnTo>
                      <a:pt x="7678" y="1414"/>
                    </a:lnTo>
                    <a:lnTo>
                      <a:pt x="7753" y="1363"/>
                    </a:lnTo>
                    <a:lnTo>
                      <a:pt x="7782" y="1358"/>
                    </a:lnTo>
                    <a:lnTo>
                      <a:pt x="7801" y="1376"/>
                    </a:lnTo>
                    <a:lnTo>
                      <a:pt x="7826" y="1372"/>
                    </a:lnTo>
                    <a:lnTo>
                      <a:pt x="7842" y="1340"/>
                    </a:lnTo>
                    <a:lnTo>
                      <a:pt x="7857" y="1314"/>
                    </a:lnTo>
                    <a:lnTo>
                      <a:pt x="7895" y="1300"/>
                    </a:lnTo>
                    <a:lnTo>
                      <a:pt x="7950" y="1256"/>
                    </a:lnTo>
                    <a:lnTo>
                      <a:pt x="7960" y="1228"/>
                    </a:lnTo>
                    <a:lnTo>
                      <a:pt x="7982" y="1211"/>
                    </a:lnTo>
                    <a:lnTo>
                      <a:pt x="8012" y="1144"/>
                    </a:lnTo>
                    <a:lnTo>
                      <a:pt x="8003" y="1107"/>
                    </a:lnTo>
                    <a:lnTo>
                      <a:pt x="7958" y="1055"/>
                    </a:lnTo>
                    <a:lnTo>
                      <a:pt x="7938" y="1014"/>
                    </a:lnTo>
                    <a:lnTo>
                      <a:pt x="7936" y="983"/>
                    </a:lnTo>
                    <a:lnTo>
                      <a:pt x="7882" y="947"/>
                    </a:lnTo>
                    <a:lnTo>
                      <a:pt x="7849" y="944"/>
                    </a:lnTo>
                    <a:lnTo>
                      <a:pt x="7833" y="953"/>
                    </a:lnTo>
                    <a:lnTo>
                      <a:pt x="7808" y="938"/>
                    </a:lnTo>
                    <a:lnTo>
                      <a:pt x="7766" y="921"/>
                    </a:lnTo>
                    <a:lnTo>
                      <a:pt x="7725" y="881"/>
                    </a:lnTo>
                    <a:lnTo>
                      <a:pt x="7707" y="876"/>
                    </a:lnTo>
                    <a:lnTo>
                      <a:pt x="7698" y="891"/>
                    </a:lnTo>
                    <a:lnTo>
                      <a:pt x="7673" y="882"/>
                    </a:lnTo>
                    <a:lnTo>
                      <a:pt x="7665" y="858"/>
                    </a:lnTo>
                    <a:lnTo>
                      <a:pt x="7639" y="828"/>
                    </a:lnTo>
                    <a:lnTo>
                      <a:pt x="7616" y="829"/>
                    </a:lnTo>
                    <a:lnTo>
                      <a:pt x="7610" y="860"/>
                    </a:lnTo>
                    <a:lnTo>
                      <a:pt x="7594" y="858"/>
                    </a:lnTo>
                    <a:lnTo>
                      <a:pt x="7560" y="815"/>
                    </a:lnTo>
                    <a:lnTo>
                      <a:pt x="7540" y="801"/>
                    </a:lnTo>
                    <a:lnTo>
                      <a:pt x="7538" y="818"/>
                    </a:lnTo>
                    <a:lnTo>
                      <a:pt x="7563" y="847"/>
                    </a:lnTo>
                    <a:lnTo>
                      <a:pt x="7567" y="870"/>
                    </a:lnTo>
                    <a:lnTo>
                      <a:pt x="7543" y="889"/>
                    </a:lnTo>
                    <a:lnTo>
                      <a:pt x="7547" y="920"/>
                    </a:lnTo>
                    <a:lnTo>
                      <a:pt x="7528" y="918"/>
                    </a:lnTo>
                    <a:lnTo>
                      <a:pt x="7514" y="895"/>
                    </a:lnTo>
                    <a:lnTo>
                      <a:pt x="7507" y="783"/>
                    </a:lnTo>
                    <a:lnTo>
                      <a:pt x="7474" y="767"/>
                    </a:lnTo>
                    <a:lnTo>
                      <a:pt x="7440" y="760"/>
                    </a:lnTo>
                    <a:lnTo>
                      <a:pt x="7395" y="739"/>
                    </a:lnTo>
                    <a:lnTo>
                      <a:pt x="7372" y="739"/>
                    </a:lnTo>
                    <a:lnTo>
                      <a:pt x="7352" y="766"/>
                    </a:lnTo>
                    <a:lnTo>
                      <a:pt x="7359" y="798"/>
                    </a:lnTo>
                    <a:lnTo>
                      <a:pt x="7394" y="821"/>
                    </a:lnTo>
                    <a:lnTo>
                      <a:pt x="7419" y="852"/>
                    </a:lnTo>
                    <a:lnTo>
                      <a:pt x="7405" y="866"/>
                    </a:lnTo>
                    <a:lnTo>
                      <a:pt x="7377" y="864"/>
                    </a:lnTo>
                    <a:lnTo>
                      <a:pt x="7365" y="842"/>
                    </a:lnTo>
                    <a:lnTo>
                      <a:pt x="7342" y="824"/>
                    </a:lnTo>
                    <a:lnTo>
                      <a:pt x="7328" y="826"/>
                    </a:lnTo>
                    <a:lnTo>
                      <a:pt x="7334" y="848"/>
                    </a:lnTo>
                    <a:lnTo>
                      <a:pt x="7345" y="877"/>
                    </a:lnTo>
                    <a:lnTo>
                      <a:pt x="7336" y="887"/>
                    </a:lnTo>
                    <a:lnTo>
                      <a:pt x="7336" y="926"/>
                    </a:lnTo>
                    <a:lnTo>
                      <a:pt x="7352" y="944"/>
                    </a:lnTo>
                    <a:lnTo>
                      <a:pt x="7378" y="950"/>
                    </a:lnTo>
                    <a:lnTo>
                      <a:pt x="7392" y="970"/>
                    </a:lnTo>
                    <a:lnTo>
                      <a:pt x="7386" y="999"/>
                    </a:lnTo>
                    <a:lnTo>
                      <a:pt x="7423" y="1085"/>
                    </a:lnTo>
                    <a:lnTo>
                      <a:pt x="7449" y="1111"/>
                    </a:lnTo>
                    <a:lnTo>
                      <a:pt x="7480" y="1111"/>
                    </a:lnTo>
                    <a:lnTo>
                      <a:pt x="7459" y="1130"/>
                    </a:lnTo>
                    <a:lnTo>
                      <a:pt x="7426" y="1136"/>
                    </a:lnTo>
                    <a:lnTo>
                      <a:pt x="7410" y="1194"/>
                    </a:lnTo>
                    <a:lnTo>
                      <a:pt x="7439" y="1254"/>
                    </a:lnTo>
                    <a:lnTo>
                      <a:pt x="7451" y="1299"/>
                    </a:lnTo>
                    <a:lnTo>
                      <a:pt x="7449" y="1341"/>
                    </a:lnTo>
                    <a:lnTo>
                      <a:pt x="7467" y="1355"/>
                    </a:lnTo>
                    <a:lnTo>
                      <a:pt x="7473" y="1388"/>
                    </a:lnTo>
                    <a:lnTo>
                      <a:pt x="7460" y="1407"/>
                    </a:lnTo>
                    <a:lnTo>
                      <a:pt x="7482" y="1457"/>
                    </a:lnTo>
                    <a:lnTo>
                      <a:pt x="7500" y="1509"/>
                    </a:lnTo>
                    <a:lnTo>
                      <a:pt x="7530" y="1537"/>
                    </a:lnTo>
                    <a:lnTo>
                      <a:pt x="7529" y="1570"/>
                    </a:lnTo>
                    <a:lnTo>
                      <a:pt x="7550" y="1590"/>
                    </a:lnTo>
                    <a:lnTo>
                      <a:pt x="7550" y="1590"/>
                    </a:lnTo>
                    <a:close/>
                    <a:moveTo>
                      <a:pt x="8210" y="1211"/>
                    </a:moveTo>
                    <a:lnTo>
                      <a:pt x="8239" y="1186"/>
                    </a:lnTo>
                    <a:lnTo>
                      <a:pt x="8240" y="1169"/>
                    </a:lnTo>
                    <a:lnTo>
                      <a:pt x="8227" y="1160"/>
                    </a:lnTo>
                    <a:lnTo>
                      <a:pt x="8239" y="1142"/>
                    </a:lnTo>
                    <a:lnTo>
                      <a:pt x="8257" y="1136"/>
                    </a:lnTo>
                    <a:lnTo>
                      <a:pt x="8247" y="1117"/>
                    </a:lnTo>
                    <a:lnTo>
                      <a:pt x="8222" y="1120"/>
                    </a:lnTo>
                    <a:lnTo>
                      <a:pt x="8197" y="1152"/>
                    </a:lnTo>
                    <a:lnTo>
                      <a:pt x="8201" y="1171"/>
                    </a:lnTo>
                    <a:lnTo>
                      <a:pt x="8182" y="1177"/>
                    </a:lnTo>
                    <a:lnTo>
                      <a:pt x="8175" y="1204"/>
                    </a:lnTo>
                    <a:lnTo>
                      <a:pt x="8192" y="1217"/>
                    </a:lnTo>
                    <a:lnTo>
                      <a:pt x="8210" y="1211"/>
                    </a:lnTo>
                    <a:lnTo>
                      <a:pt x="8210" y="1211"/>
                    </a:lnTo>
                    <a:close/>
                    <a:moveTo>
                      <a:pt x="8254" y="1214"/>
                    </a:moveTo>
                    <a:lnTo>
                      <a:pt x="8270" y="1190"/>
                    </a:lnTo>
                    <a:lnTo>
                      <a:pt x="8314" y="1194"/>
                    </a:lnTo>
                    <a:lnTo>
                      <a:pt x="8334" y="1161"/>
                    </a:lnTo>
                    <a:lnTo>
                      <a:pt x="8363" y="1162"/>
                    </a:lnTo>
                    <a:lnTo>
                      <a:pt x="8375" y="1152"/>
                    </a:lnTo>
                    <a:lnTo>
                      <a:pt x="8398" y="1159"/>
                    </a:lnTo>
                    <a:lnTo>
                      <a:pt x="8412" y="1198"/>
                    </a:lnTo>
                    <a:lnTo>
                      <a:pt x="8393" y="1231"/>
                    </a:lnTo>
                    <a:lnTo>
                      <a:pt x="8370" y="1210"/>
                    </a:lnTo>
                    <a:lnTo>
                      <a:pt x="8351" y="1231"/>
                    </a:lnTo>
                    <a:lnTo>
                      <a:pt x="8306" y="1237"/>
                    </a:lnTo>
                    <a:lnTo>
                      <a:pt x="8256" y="1234"/>
                    </a:lnTo>
                    <a:lnTo>
                      <a:pt x="8254" y="1214"/>
                    </a:lnTo>
                    <a:lnTo>
                      <a:pt x="8254" y="1214"/>
                    </a:lnTo>
                    <a:close/>
                    <a:moveTo>
                      <a:pt x="8601" y="1538"/>
                    </a:moveTo>
                    <a:lnTo>
                      <a:pt x="8601" y="1565"/>
                    </a:lnTo>
                    <a:lnTo>
                      <a:pt x="8633" y="1606"/>
                    </a:lnTo>
                    <a:lnTo>
                      <a:pt x="8626" y="1619"/>
                    </a:lnTo>
                    <a:lnTo>
                      <a:pt x="8629" y="1635"/>
                    </a:lnTo>
                    <a:lnTo>
                      <a:pt x="8660" y="1620"/>
                    </a:lnTo>
                    <a:lnTo>
                      <a:pt x="8672" y="1585"/>
                    </a:lnTo>
                    <a:lnTo>
                      <a:pt x="8650" y="1536"/>
                    </a:lnTo>
                    <a:lnTo>
                      <a:pt x="8615" y="1531"/>
                    </a:lnTo>
                    <a:lnTo>
                      <a:pt x="8601" y="1538"/>
                    </a:lnTo>
                    <a:lnTo>
                      <a:pt x="8601" y="1538"/>
                    </a:lnTo>
                    <a:close/>
                    <a:moveTo>
                      <a:pt x="11788" y="2573"/>
                    </a:moveTo>
                    <a:lnTo>
                      <a:pt x="11806" y="2564"/>
                    </a:lnTo>
                    <a:lnTo>
                      <a:pt x="11812" y="2525"/>
                    </a:lnTo>
                    <a:lnTo>
                      <a:pt x="11808" y="2497"/>
                    </a:lnTo>
                    <a:lnTo>
                      <a:pt x="11763" y="2519"/>
                    </a:lnTo>
                    <a:lnTo>
                      <a:pt x="11751" y="2529"/>
                    </a:lnTo>
                    <a:lnTo>
                      <a:pt x="11759" y="2559"/>
                    </a:lnTo>
                    <a:lnTo>
                      <a:pt x="11775" y="2560"/>
                    </a:lnTo>
                    <a:lnTo>
                      <a:pt x="11788" y="2573"/>
                    </a:lnTo>
                    <a:lnTo>
                      <a:pt x="11788" y="2573"/>
                    </a:lnTo>
                    <a:close/>
                    <a:moveTo>
                      <a:pt x="11362" y="3049"/>
                    </a:moveTo>
                    <a:lnTo>
                      <a:pt x="11406" y="3049"/>
                    </a:lnTo>
                    <a:lnTo>
                      <a:pt x="11420" y="3038"/>
                    </a:lnTo>
                    <a:lnTo>
                      <a:pt x="11434" y="3040"/>
                    </a:lnTo>
                    <a:lnTo>
                      <a:pt x="11436" y="3026"/>
                    </a:lnTo>
                    <a:lnTo>
                      <a:pt x="11414" y="3004"/>
                    </a:lnTo>
                    <a:lnTo>
                      <a:pt x="11378" y="2979"/>
                    </a:lnTo>
                    <a:lnTo>
                      <a:pt x="11352" y="2977"/>
                    </a:lnTo>
                    <a:lnTo>
                      <a:pt x="11336" y="2992"/>
                    </a:lnTo>
                    <a:lnTo>
                      <a:pt x="11338" y="3007"/>
                    </a:lnTo>
                    <a:lnTo>
                      <a:pt x="11362" y="3023"/>
                    </a:lnTo>
                    <a:lnTo>
                      <a:pt x="11362" y="3023"/>
                    </a:lnTo>
                    <a:lnTo>
                      <a:pt x="11362" y="3049"/>
                    </a:lnTo>
                    <a:lnTo>
                      <a:pt x="11362" y="3049"/>
                    </a:lnTo>
                    <a:close/>
                    <a:moveTo>
                      <a:pt x="10172" y="2837"/>
                    </a:moveTo>
                    <a:lnTo>
                      <a:pt x="10210" y="2846"/>
                    </a:lnTo>
                    <a:lnTo>
                      <a:pt x="10231" y="2857"/>
                    </a:lnTo>
                    <a:lnTo>
                      <a:pt x="10255" y="2843"/>
                    </a:lnTo>
                    <a:lnTo>
                      <a:pt x="10261" y="2816"/>
                    </a:lnTo>
                    <a:lnTo>
                      <a:pt x="10278" y="2802"/>
                    </a:lnTo>
                    <a:lnTo>
                      <a:pt x="10278" y="2780"/>
                    </a:lnTo>
                    <a:lnTo>
                      <a:pt x="10259" y="2760"/>
                    </a:lnTo>
                    <a:lnTo>
                      <a:pt x="10258" y="2703"/>
                    </a:lnTo>
                    <a:lnTo>
                      <a:pt x="10238" y="2680"/>
                    </a:lnTo>
                    <a:lnTo>
                      <a:pt x="10221" y="2644"/>
                    </a:lnTo>
                    <a:lnTo>
                      <a:pt x="10220" y="2623"/>
                    </a:lnTo>
                    <a:lnTo>
                      <a:pt x="10195" y="2617"/>
                    </a:lnTo>
                    <a:lnTo>
                      <a:pt x="10132" y="2635"/>
                    </a:lnTo>
                    <a:lnTo>
                      <a:pt x="10071" y="2672"/>
                    </a:lnTo>
                    <a:lnTo>
                      <a:pt x="10039" y="2673"/>
                    </a:lnTo>
                    <a:lnTo>
                      <a:pt x="10030" y="2688"/>
                    </a:lnTo>
                    <a:lnTo>
                      <a:pt x="10041" y="2724"/>
                    </a:lnTo>
                    <a:lnTo>
                      <a:pt x="10068" y="2742"/>
                    </a:lnTo>
                    <a:lnTo>
                      <a:pt x="10076" y="2771"/>
                    </a:lnTo>
                    <a:lnTo>
                      <a:pt x="10061" y="2787"/>
                    </a:lnTo>
                    <a:lnTo>
                      <a:pt x="10029" y="2785"/>
                    </a:lnTo>
                    <a:lnTo>
                      <a:pt x="10023" y="2795"/>
                    </a:lnTo>
                    <a:lnTo>
                      <a:pt x="10039" y="2815"/>
                    </a:lnTo>
                    <a:lnTo>
                      <a:pt x="10088" y="2817"/>
                    </a:lnTo>
                    <a:lnTo>
                      <a:pt x="10172" y="2837"/>
                    </a:lnTo>
                    <a:lnTo>
                      <a:pt x="10172" y="2837"/>
                    </a:lnTo>
                    <a:close/>
                    <a:moveTo>
                      <a:pt x="13658" y="1798"/>
                    </a:moveTo>
                    <a:lnTo>
                      <a:pt x="13674" y="1785"/>
                    </a:lnTo>
                    <a:lnTo>
                      <a:pt x="13667" y="1773"/>
                    </a:lnTo>
                    <a:lnTo>
                      <a:pt x="13679" y="1740"/>
                    </a:lnTo>
                    <a:lnTo>
                      <a:pt x="13698" y="1711"/>
                    </a:lnTo>
                    <a:lnTo>
                      <a:pt x="13690" y="1678"/>
                    </a:lnTo>
                    <a:lnTo>
                      <a:pt x="13644" y="1631"/>
                    </a:lnTo>
                    <a:lnTo>
                      <a:pt x="13628" y="1590"/>
                    </a:lnTo>
                    <a:lnTo>
                      <a:pt x="13603" y="1585"/>
                    </a:lnTo>
                    <a:lnTo>
                      <a:pt x="13564" y="1595"/>
                    </a:lnTo>
                    <a:lnTo>
                      <a:pt x="13532" y="1627"/>
                    </a:lnTo>
                    <a:lnTo>
                      <a:pt x="13535" y="1656"/>
                    </a:lnTo>
                    <a:lnTo>
                      <a:pt x="13559" y="1693"/>
                    </a:lnTo>
                    <a:lnTo>
                      <a:pt x="13554" y="1712"/>
                    </a:lnTo>
                    <a:lnTo>
                      <a:pt x="13566" y="1734"/>
                    </a:lnTo>
                    <a:lnTo>
                      <a:pt x="13595" y="1742"/>
                    </a:lnTo>
                    <a:lnTo>
                      <a:pt x="13626" y="1784"/>
                    </a:lnTo>
                    <a:lnTo>
                      <a:pt x="13658" y="1798"/>
                    </a:lnTo>
                    <a:lnTo>
                      <a:pt x="13658" y="1798"/>
                    </a:lnTo>
                    <a:close/>
                    <a:moveTo>
                      <a:pt x="13757" y="2054"/>
                    </a:moveTo>
                    <a:lnTo>
                      <a:pt x="13780" y="2042"/>
                    </a:lnTo>
                    <a:lnTo>
                      <a:pt x="13806" y="2002"/>
                    </a:lnTo>
                    <a:lnTo>
                      <a:pt x="13858" y="1971"/>
                    </a:lnTo>
                    <a:lnTo>
                      <a:pt x="13909" y="1982"/>
                    </a:lnTo>
                    <a:lnTo>
                      <a:pt x="13978" y="1983"/>
                    </a:lnTo>
                    <a:lnTo>
                      <a:pt x="14026" y="1974"/>
                    </a:lnTo>
                    <a:lnTo>
                      <a:pt x="14105" y="1975"/>
                    </a:lnTo>
                    <a:lnTo>
                      <a:pt x="14137" y="1953"/>
                    </a:lnTo>
                    <a:lnTo>
                      <a:pt x="14190" y="1949"/>
                    </a:lnTo>
                    <a:lnTo>
                      <a:pt x="14225" y="1958"/>
                    </a:lnTo>
                    <a:lnTo>
                      <a:pt x="14256" y="1931"/>
                    </a:lnTo>
                    <a:lnTo>
                      <a:pt x="14225" y="1904"/>
                    </a:lnTo>
                    <a:lnTo>
                      <a:pt x="14211" y="1872"/>
                    </a:lnTo>
                    <a:lnTo>
                      <a:pt x="14169" y="1820"/>
                    </a:lnTo>
                    <a:lnTo>
                      <a:pt x="14101" y="1764"/>
                    </a:lnTo>
                    <a:lnTo>
                      <a:pt x="14054" y="1760"/>
                    </a:lnTo>
                    <a:lnTo>
                      <a:pt x="14008" y="1748"/>
                    </a:lnTo>
                    <a:lnTo>
                      <a:pt x="13975" y="1715"/>
                    </a:lnTo>
                    <a:lnTo>
                      <a:pt x="13944" y="1715"/>
                    </a:lnTo>
                    <a:lnTo>
                      <a:pt x="13922" y="1729"/>
                    </a:lnTo>
                    <a:lnTo>
                      <a:pt x="13874" y="1710"/>
                    </a:lnTo>
                    <a:lnTo>
                      <a:pt x="13848" y="1710"/>
                    </a:lnTo>
                    <a:lnTo>
                      <a:pt x="13821" y="1747"/>
                    </a:lnTo>
                    <a:lnTo>
                      <a:pt x="13782" y="1801"/>
                    </a:lnTo>
                    <a:lnTo>
                      <a:pt x="13793" y="1838"/>
                    </a:lnTo>
                    <a:lnTo>
                      <a:pt x="13792" y="1909"/>
                    </a:lnTo>
                    <a:lnTo>
                      <a:pt x="13770" y="1990"/>
                    </a:lnTo>
                    <a:lnTo>
                      <a:pt x="13736" y="2020"/>
                    </a:lnTo>
                    <a:lnTo>
                      <a:pt x="13733" y="2050"/>
                    </a:lnTo>
                    <a:lnTo>
                      <a:pt x="13757" y="2054"/>
                    </a:lnTo>
                    <a:lnTo>
                      <a:pt x="13757" y="2054"/>
                    </a:lnTo>
                    <a:close/>
                    <a:moveTo>
                      <a:pt x="12941" y="1885"/>
                    </a:moveTo>
                    <a:lnTo>
                      <a:pt x="12954" y="1915"/>
                    </a:lnTo>
                    <a:lnTo>
                      <a:pt x="12973" y="1941"/>
                    </a:lnTo>
                    <a:lnTo>
                      <a:pt x="13009" y="1940"/>
                    </a:lnTo>
                    <a:lnTo>
                      <a:pt x="13041" y="1965"/>
                    </a:lnTo>
                    <a:lnTo>
                      <a:pt x="13081" y="1969"/>
                    </a:lnTo>
                    <a:lnTo>
                      <a:pt x="13115" y="2001"/>
                    </a:lnTo>
                    <a:lnTo>
                      <a:pt x="13137" y="2002"/>
                    </a:lnTo>
                    <a:lnTo>
                      <a:pt x="13139" y="1978"/>
                    </a:lnTo>
                    <a:lnTo>
                      <a:pt x="13090" y="1932"/>
                    </a:lnTo>
                    <a:lnTo>
                      <a:pt x="13056" y="1920"/>
                    </a:lnTo>
                    <a:lnTo>
                      <a:pt x="13015" y="1919"/>
                    </a:lnTo>
                    <a:lnTo>
                      <a:pt x="12973" y="1882"/>
                    </a:lnTo>
                    <a:lnTo>
                      <a:pt x="12949" y="1875"/>
                    </a:lnTo>
                    <a:lnTo>
                      <a:pt x="12941" y="1885"/>
                    </a:lnTo>
                    <a:lnTo>
                      <a:pt x="12941" y="1885"/>
                    </a:lnTo>
                    <a:close/>
                    <a:moveTo>
                      <a:pt x="14031" y="2968"/>
                    </a:moveTo>
                    <a:lnTo>
                      <a:pt x="14061" y="3008"/>
                    </a:lnTo>
                    <a:lnTo>
                      <a:pt x="14088" y="3018"/>
                    </a:lnTo>
                    <a:lnTo>
                      <a:pt x="14091" y="3000"/>
                    </a:lnTo>
                    <a:lnTo>
                      <a:pt x="14138" y="2987"/>
                    </a:lnTo>
                    <a:lnTo>
                      <a:pt x="14147" y="2970"/>
                    </a:lnTo>
                    <a:lnTo>
                      <a:pt x="14135" y="2948"/>
                    </a:lnTo>
                    <a:lnTo>
                      <a:pt x="14121" y="2909"/>
                    </a:lnTo>
                    <a:lnTo>
                      <a:pt x="14108" y="2916"/>
                    </a:lnTo>
                    <a:lnTo>
                      <a:pt x="14102" y="2944"/>
                    </a:lnTo>
                    <a:lnTo>
                      <a:pt x="14070" y="2966"/>
                    </a:lnTo>
                    <a:lnTo>
                      <a:pt x="14070" y="2966"/>
                    </a:lnTo>
                    <a:lnTo>
                      <a:pt x="14051" y="2968"/>
                    </a:lnTo>
                    <a:lnTo>
                      <a:pt x="14038" y="2968"/>
                    </a:lnTo>
                    <a:lnTo>
                      <a:pt x="14033" y="2968"/>
                    </a:lnTo>
                    <a:lnTo>
                      <a:pt x="14031" y="2968"/>
                    </a:lnTo>
                    <a:lnTo>
                      <a:pt x="14031" y="2968"/>
                    </a:lnTo>
                    <a:close/>
                    <a:moveTo>
                      <a:pt x="17852" y="2671"/>
                    </a:moveTo>
                    <a:lnTo>
                      <a:pt x="17865" y="2670"/>
                    </a:lnTo>
                    <a:lnTo>
                      <a:pt x="17872" y="2643"/>
                    </a:lnTo>
                    <a:lnTo>
                      <a:pt x="17861" y="2615"/>
                    </a:lnTo>
                    <a:lnTo>
                      <a:pt x="17843" y="2613"/>
                    </a:lnTo>
                    <a:lnTo>
                      <a:pt x="17838" y="2627"/>
                    </a:lnTo>
                    <a:lnTo>
                      <a:pt x="17852" y="2671"/>
                    </a:lnTo>
                    <a:lnTo>
                      <a:pt x="17852" y="2671"/>
                    </a:lnTo>
                    <a:close/>
                    <a:moveTo>
                      <a:pt x="17828" y="2699"/>
                    </a:moveTo>
                    <a:lnTo>
                      <a:pt x="17844" y="2707"/>
                    </a:lnTo>
                    <a:lnTo>
                      <a:pt x="17842" y="2680"/>
                    </a:lnTo>
                    <a:lnTo>
                      <a:pt x="17827" y="2654"/>
                    </a:lnTo>
                    <a:lnTo>
                      <a:pt x="17805" y="2652"/>
                    </a:lnTo>
                    <a:lnTo>
                      <a:pt x="17803" y="2669"/>
                    </a:lnTo>
                    <a:lnTo>
                      <a:pt x="17828" y="2699"/>
                    </a:lnTo>
                    <a:lnTo>
                      <a:pt x="17828" y="2699"/>
                    </a:lnTo>
                    <a:close/>
                    <a:moveTo>
                      <a:pt x="17798" y="2716"/>
                    </a:moveTo>
                    <a:lnTo>
                      <a:pt x="17826" y="2753"/>
                    </a:lnTo>
                    <a:lnTo>
                      <a:pt x="17843" y="2786"/>
                    </a:lnTo>
                    <a:lnTo>
                      <a:pt x="17852" y="2771"/>
                    </a:lnTo>
                    <a:lnTo>
                      <a:pt x="17840" y="2727"/>
                    </a:lnTo>
                    <a:lnTo>
                      <a:pt x="17809" y="2702"/>
                    </a:lnTo>
                    <a:lnTo>
                      <a:pt x="17796" y="2702"/>
                    </a:lnTo>
                    <a:lnTo>
                      <a:pt x="17798" y="2716"/>
                    </a:lnTo>
                    <a:lnTo>
                      <a:pt x="17798" y="2716"/>
                    </a:lnTo>
                    <a:close/>
                    <a:moveTo>
                      <a:pt x="17712" y="2695"/>
                    </a:moveTo>
                    <a:lnTo>
                      <a:pt x="17730" y="2731"/>
                    </a:lnTo>
                    <a:lnTo>
                      <a:pt x="17752" y="2746"/>
                    </a:lnTo>
                    <a:lnTo>
                      <a:pt x="17762" y="2728"/>
                    </a:lnTo>
                    <a:lnTo>
                      <a:pt x="17772" y="2722"/>
                    </a:lnTo>
                    <a:lnTo>
                      <a:pt x="17762" y="2686"/>
                    </a:lnTo>
                    <a:lnTo>
                      <a:pt x="17741" y="2676"/>
                    </a:lnTo>
                    <a:lnTo>
                      <a:pt x="17736" y="2685"/>
                    </a:lnTo>
                    <a:lnTo>
                      <a:pt x="17712" y="2695"/>
                    </a:lnTo>
                    <a:lnTo>
                      <a:pt x="17712" y="2695"/>
                    </a:lnTo>
                    <a:close/>
                    <a:moveTo>
                      <a:pt x="18665" y="2303"/>
                    </a:moveTo>
                    <a:lnTo>
                      <a:pt x="18700" y="2321"/>
                    </a:lnTo>
                    <a:lnTo>
                      <a:pt x="18740" y="2311"/>
                    </a:lnTo>
                    <a:lnTo>
                      <a:pt x="18760" y="2278"/>
                    </a:lnTo>
                    <a:lnTo>
                      <a:pt x="18754" y="2241"/>
                    </a:lnTo>
                    <a:lnTo>
                      <a:pt x="18727" y="2209"/>
                    </a:lnTo>
                    <a:lnTo>
                      <a:pt x="18737" y="2198"/>
                    </a:lnTo>
                    <a:lnTo>
                      <a:pt x="18724" y="2166"/>
                    </a:lnTo>
                    <a:lnTo>
                      <a:pt x="18688" y="2142"/>
                    </a:lnTo>
                    <a:lnTo>
                      <a:pt x="18681" y="2156"/>
                    </a:lnTo>
                    <a:lnTo>
                      <a:pt x="18653" y="2154"/>
                    </a:lnTo>
                    <a:lnTo>
                      <a:pt x="18622" y="2137"/>
                    </a:lnTo>
                    <a:lnTo>
                      <a:pt x="18587" y="2136"/>
                    </a:lnTo>
                    <a:lnTo>
                      <a:pt x="18582" y="2151"/>
                    </a:lnTo>
                    <a:lnTo>
                      <a:pt x="18561" y="2155"/>
                    </a:lnTo>
                    <a:lnTo>
                      <a:pt x="18567" y="2167"/>
                    </a:lnTo>
                    <a:lnTo>
                      <a:pt x="18541" y="2169"/>
                    </a:lnTo>
                    <a:lnTo>
                      <a:pt x="18530" y="2199"/>
                    </a:lnTo>
                    <a:lnTo>
                      <a:pt x="18532" y="2258"/>
                    </a:lnTo>
                    <a:lnTo>
                      <a:pt x="18548" y="2267"/>
                    </a:lnTo>
                    <a:lnTo>
                      <a:pt x="18580" y="2262"/>
                    </a:lnTo>
                    <a:lnTo>
                      <a:pt x="18622" y="2271"/>
                    </a:lnTo>
                    <a:lnTo>
                      <a:pt x="18665" y="2303"/>
                    </a:lnTo>
                    <a:lnTo>
                      <a:pt x="18665" y="2303"/>
                    </a:lnTo>
                    <a:close/>
                    <a:moveTo>
                      <a:pt x="18876" y="2224"/>
                    </a:moveTo>
                    <a:lnTo>
                      <a:pt x="18897" y="2204"/>
                    </a:lnTo>
                    <a:lnTo>
                      <a:pt x="18903" y="2179"/>
                    </a:lnTo>
                    <a:lnTo>
                      <a:pt x="18873" y="2188"/>
                    </a:lnTo>
                    <a:lnTo>
                      <a:pt x="18862" y="2204"/>
                    </a:lnTo>
                    <a:lnTo>
                      <a:pt x="18876" y="2224"/>
                    </a:lnTo>
                    <a:lnTo>
                      <a:pt x="18876" y="2224"/>
                    </a:lnTo>
                    <a:close/>
                    <a:moveTo>
                      <a:pt x="19111" y="11406"/>
                    </a:moveTo>
                    <a:lnTo>
                      <a:pt x="19106" y="11367"/>
                    </a:lnTo>
                    <a:lnTo>
                      <a:pt x="19112" y="11329"/>
                    </a:lnTo>
                    <a:lnTo>
                      <a:pt x="19098" y="11298"/>
                    </a:lnTo>
                    <a:lnTo>
                      <a:pt x="19087" y="11259"/>
                    </a:lnTo>
                    <a:lnTo>
                      <a:pt x="19094" y="11203"/>
                    </a:lnTo>
                    <a:lnTo>
                      <a:pt x="19125" y="11175"/>
                    </a:lnTo>
                    <a:lnTo>
                      <a:pt x="19141" y="11184"/>
                    </a:lnTo>
                    <a:lnTo>
                      <a:pt x="19141" y="11208"/>
                    </a:lnTo>
                    <a:lnTo>
                      <a:pt x="19161" y="11222"/>
                    </a:lnTo>
                    <a:lnTo>
                      <a:pt x="19227" y="11215"/>
                    </a:lnTo>
                    <a:lnTo>
                      <a:pt x="19235" y="11199"/>
                    </a:lnTo>
                    <a:lnTo>
                      <a:pt x="19251" y="11196"/>
                    </a:lnTo>
                    <a:lnTo>
                      <a:pt x="19261" y="11212"/>
                    </a:lnTo>
                    <a:lnTo>
                      <a:pt x="19253" y="11225"/>
                    </a:lnTo>
                    <a:lnTo>
                      <a:pt x="19255" y="11251"/>
                    </a:lnTo>
                    <a:lnTo>
                      <a:pt x="19291" y="11289"/>
                    </a:lnTo>
                    <a:lnTo>
                      <a:pt x="19296" y="11320"/>
                    </a:lnTo>
                    <a:lnTo>
                      <a:pt x="19316" y="11341"/>
                    </a:lnTo>
                    <a:lnTo>
                      <a:pt x="19317" y="11317"/>
                    </a:lnTo>
                    <a:lnTo>
                      <a:pt x="19310" y="11299"/>
                    </a:lnTo>
                    <a:lnTo>
                      <a:pt x="19313" y="11264"/>
                    </a:lnTo>
                    <a:lnTo>
                      <a:pt x="19313" y="11224"/>
                    </a:lnTo>
                    <a:lnTo>
                      <a:pt x="19280" y="11197"/>
                    </a:lnTo>
                    <a:lnTo>
                      <a:pt x="19272" y="11151"/>
                    </a:lnTo>
                    <a:lnTo>
                      <a:pt x="19259" y="11123"/>
                    </a:lnTo>
                    <a:lnTo>
                      <a:pt x="19235" y="11135"/>
                    </a:lnTo>
                    <a:lnTo>
                      <a:pt x="19212" y="11135"/>
                    </a:lnTo>
                    <a:lnTo>
                      <a:pt x="19166" y="11105"/>
                    </a:lnTo>
                    <a:lnTo>
                      <a:pt x="19159" y="11055"/>
                    </a:lnTo>
                    <a:lnTo>
                      <a:pt x="19136" y="11015"/>
                    </a:lnTo>
                    <a:lnTo>
                      <a:pt x="19094" y="10978"/>
                    </a:lnTo>
                    <a:lnTo>
                      <a:pt x="19068" y="10972"/>
                    </a:lnTo>
                    <a:lnTo>
                      <a:pt x="19041" y="10939"/>
                    </a:lnTo>
                    <a:lnTo>
                      <a:pt x="19026" y="10879"/>
                    </a:lnTo>
                    <a:lnTo>
                      <a:pt x="19000" y="10835"/>
                    </a:lnTo>
                    <a:lnTo>
                      <a:pt x="18988" y="10793"/>
                    </a:lnTo>
                    <a:lnTo>
                      <a:pt x="18989" y="10737"/>
                    </a:lnTo>
                    <a:lnTo>
                      <a:pt x="18983" y="10672"/>
                    </a:lnTo>
                    <a:lnTo>
                      <a:pt x="18962" y="10637"/>
                    </a:lnTo>
                    <a:lnTo>
                      <a:pt x="18970" y="10579"/>
                    </a:lnTo>
                    <a:lnTo>
                      <a:pt x="18967" y="10545"/>
                    </a:lnTo>
                    <a:lnTo>
                      <a:pt x="18943" y="10502"/>
                    </a:lnTo>
                    <a:lnTo>
                      <a:pt x="18959" y="10479"/>
                    </a:lnTo>
                    <a:lnTo>
                      <a:pt x="18965" y="10455"/>
                    </a:lnTo>
                    <a:lnTo>
                      <a:pt x="18964" y="10434"/>
                    </a:lnTo>
                    <a:lnTo>
                      <a:pt x="18981" y="10432"/>
                    </a:lnTo>
                    <a:lnTo>
                      <a:pt x="19000" y="10436"/>
                    </a:lnTo>
                    <a:lnTo>
                      <a:pt x="19040" y="10427"/>
                    </a:lnTo>
                    <a:lnTo>
                      <a:pt x="19080" y="10432"/>
                    </a:lnTo>
                    <a:lnTo>
                      <a:pt x="19116" y="10456"/>
                    </a:lnTo>
                    <a:lnTo>
                      <a:pt x="19140" y="10505"/>
                    </a:lnTo>
                    <a:lnTo>
                      <a:pt x="19176" y="10518"/>
                    </a:lnTo>
                    <a:lnTo>
                      <a:pt x="19207" y="10539"/>
                    </a:lnTo>
                    <a:lnTo>
                      <a:pt x="19238" y="10587"/>
                    </a:lnTo>
                    <a:lnTo>
                      <a:pt x="19257" y="10596"/>
                    </a:lnTo>
                    <a:lnTo>
                      <a:pt x="19241" y="10552"/>
                    </a:lnTo>
                    <a:lnTo>
                      <a:pt x="19206" y="10508"/>
                    </a:lnTo>
                    <a:lnTo>
                      <a:pt x="19156" y="10473"/>
                    </a:lnTo>
                    <a:lnTo>
                      <a:pt x="19130" y="10426"/>
                    </a:lnTo>
                    <a:lnTo>
                      <a:pt x="19100" y="10384"/>
                    </a:lnTo>
                    <a:lnTo>
                      <a:pt x="19100" y="10362"/>
                    </a:lnTo>
                    <a:lnTo>
                      <a:pt x="19080" y="10345"/>
                    </a:lnTo>
                    <a:lnTo>
                      <a:pt x="19049" y="10284"/>
                    </a:lnTo>
                    <a:lnTo>
                      <a:pt x="19033" y="10245"/>
                    </a:lnTo>
                    <a:lnTo>
                      <a:pt x="19011" y="10233"/>
                    </a:lnTo>
                    <a:lnTo>
                      <a:pt x="19005" y="10199"/>
                    </a:lnTo>
                    <a:lnTo>
                      <a:pt x="18955" y="10138"/>
                    </a:lnTo>
                    <a:lnTo>
                      <a:pt x="18908" y="10055"/>
                    </a:lnTo>
                    <a:lnTo>
                      <a:pt x="18896" y="10013"/>
                    </a:lnTo>
                    <a:lnTo>
                      <a:pt x="18836" y="9933"/>
                    </a:lnTo>
                    <a:lnTo>
                      <a:pt x="18805" y="9873"/>
                    </a:lnTo>
                    <a:lnTo>
                      <a:pt x="18780" y="9856"/>
                    </a:lnTo>
                    <a:lnTo>
                      <a:pt x="18780" y="9820"/>
                    </a:lnTo>
                    <a:lnTo>
                      <a:pt x="18761" y="9789"/>
                    </a:lnTo>
                    <a:lnTo>
                      <a:pt x="18739" y="9779"/>
                    </a:lnTo>
                    <a:lnTo>
                      <a:pt x="18737" y="9795"/>
                    </a:lnTo>
                    <a:lnTo>
                      <a:pt x="18717" y="9792"/>
                    </a:lnTo>
                    <a:lnTo>
                      <a:pt x="18709" y="9778"/>
                    </a:lnTo>
                    <a:lnTo>
                      <a:pt x="18717" y="9750"/>
                    </a:lnTo>
                    <a:lnTo>
                      <a:pt x="18706" y="9725"/>
                    </a:lnTo>
                    <a:lnTo>
                      <a:pt x="18674" y="9705"/>
                    </a:lnTo>
                    <a:lnTo>
                      <a:pt x="18644" y="9668"/>
                    </a:lnTo>
                    <a:lnTo>
                      <a:pt x="18626" y="9622"/>
                    </a:lnTo>
                    <a:lnTo>
                      <a:pt x="18610" y="9595"/>
                    </a:lnTo>
                    <a:lnTo>
                      <a:pt x="18605" y="9559"/>
                    </a:lnTo>
                    <a:lnTo>
                      <a:pt x="18613" y="9532"/>
                    </a:lnTo>
                    <a:lnTo>
                      <a:pt x="18620" y="9538"/>
                    </a:lnTo>
                    <a:lnTo>
                      <a:pt x="18612" y="9488"/>
                    </a:lnTo>
                    <a:lnTo>
                      <a:pt x="18605" y="9433"/>
                    </a:lnTo>
                    <a:lnTo>
                      <a:pt x="18595" y="9395"/>
                    </a:lnTo>
                    <a:lnTo>
                      <a:pt x="18561" y="9380"/>
                    </a:lnTo>
                    <a:lnTo>
                      <a:pt x="18525" y="9340"/>
                    </a:lnTo>
                    <a:lnTo>
                      <a:pt x="18521" y="9319"/>
                    </a:lnTo>
                    <a:lnTo>
                      <a:pt x="18503" y="9299"/>
                    </a:lnTo>
                    <a:lnTo>
                      <a:pt x="18503" y="9283"/>
                    </a:lnTo>
                    <a:lnTo>
                      <a:pt x="18518" y="9279"/>
                    </a:lnTo>
                    <a:lnTo>
                      <a:pt x="18550" y="9311"/>
                    </a:lnTo>
                    <a:lnTo>
                      <a:pt x="18582" y="9358"/>
                    </a:lnTo>
                    <a:lnTo>
                      <a:pt x="18568" y="9315"/>
                    </a:lnTo>
                    <a:lnTo>
                      <a:pt x="18528" y="9255"/>
                    </a:lnTo>
                    <a:lnTo>
                      <a:pt x="18488" y="9213"/>
                    </a:lnTo>
                    <a:lnTo>
                      <a:pt x="18474" y="9213"/>
                    </a:lnTo>
                    <a:lnTo>
                      <a:pt x="18464" y="9184"/>
                    </a:lnTo>
                    <a:lnTo>
                      <a:pt x="18395" y="9129"/>
                    </a:lnTo>
                    <a:lnTo>
                      <a:pt x="18371" y="9091"/>
                    </a:lnTo>
                    <a:lnTo>
                      <a:pt x="18373" y="9033"/>
                    </a:lnTo>
                    <a:lnTo>
                      <a:pt x="18354" y="9011"/>
                    </a:lnTo>
                    <a:lnTo>
                      <a:pt x="18303" y="8992"/>
                    </a:lnTo>
                    <a:lnTo>
                      <a:pt x="18279" y="8944"/>
                    </a:lnTo>
                    <a:lnTo>
                      <a:pt x="18267" y="8928"/>
                    </a:lnTo>
                    <a:lnTo>
                      <a:pt x="18254" y="8946"/>
                    </a:lnTo>
                    <a:lnTo>
                      <a:pt x="18267" y="8961"/>
                    </a:lnTo>
                    <a:lnTo>
                      <a:pt x="18268" y="8986"/>
                    </a:lnTo>
                    <a:lnTo>
                      <a:pt x="18248" y="8993"/>
                    </a:lnTo>
                    <a:lnTo>
                      <a:pt x="18223" y="8975"/>
                    </a:lnTo>
                    <a:lnTo>
                      <a:pt x="18196" y="8978"/>
                    </a:lnTo>
                    <a:lnTo>
                      <a:pt x="18240" y="9025"/>
                    </a:lnTo>
                    <a:lnTo>
                      <a:pt x="18298" y="9060"/>
                    </a:lnTo>
                    <a:lnTo>
                      <a:pt x="18316" y="9086"/>
                    </a:lnTo>
                    <a:lnTo>
                      <a:pt x="18311" y="9125"/>
                    </a:lnTo>
                    <a:lnTo>
                      <a:pt x="18327" y="9110"/>
                    </a:lnTo>
                    <a:lnTo>
                      <a:pt x="18347" y="9107"/>
                    </a:lnTo>
                    <a:lnTo>
                      <a:pt x="18355" y="9131"/>
                    </a:lnTo>
                    <a:lnTo>
                      <a:pt x="18342" y="9147"/>
                    </a:lnTo>
                    <a:lnTo>
                      <a:pt x="18319" y="9156"/>
                    </a:lnTo>
                    <a:lnTo>
                      <a:pt x="18325" y="9179"/>
                    </a:lnTo>
                    <a:lnTo>
                      <a:pt x="18351" y="9180"/>
                    </a:lnTo>
                    <a:lnTo>
                      <a:pt x="18359" y="9215"/>
                    </a:lnTo>
                    <a:lnTo>
                      <a:pt x="18332" y="9230"/>
                    </a:lnTo>
                    <a:lnTo>
                      <a:pt x="18306" y="9225"/>
                    </a:lnTo>
                    <a:lnTo>
                      <a:pt x="18285" y="9198"/>
                    </a:lnTo>
                    <a:lnTo>
                      <a:pt x="18263" y="9218"/>
                    </a:lnTo>
                    <a:lnTo>
                      <a:pt x="18244" y="9264"/>
                    </a:lnTo>
                    <a:lnTo>
                      <a:pt x="18275" y="9298"/>
                    </a:lnTo>
                    <a:lnTo>
                      <a:pt x="18285" y="9339"/>
                    </a:lnTo>
                    <a:lnTo>
                      <a:pt x="18320" y="9382"/>
                    </a:lnTo>
                    <a:lnTo>
                      <a:pt x="18349" y="9435"/>
                    </a:lnTo>
                    <a:lnTo>
                      <a:pt x="18353" y="9508"/>
                    </a:lnTo>
                    <a:lnTo>
                      <a:pt x="18365" y="9524"/>
                    </a:lnTo>
                    <a:lnTo>
                      <a:pt x="18372" y="9579"/>
                    </a:lnTo>
                    <a:lnTo>
                      <a:pt x="18395" y="9660"/>
                    </a:lnTo>
                    <a:lnTo>
                      <a:pt x="18422" y="9715"/>
                    </a:lnTo>
                    <a:lnTo>
                      <a:pt x="18459" y="9734"/>
                    </a:lnTo>
                    <a:lnTo>
                      <a:pt x="18463" y="9750"/>
                    </a:lnTo>
                    <a:lnTo>
                      <a:pt x="18446" y="9761"/>
                    </a:lnTo>
                    <a:lnTo>
                      <a:pt x="18531" y="9844"/>
                    </a:lnTo>
                    <a:lnTo>
                      <a:pt x="18558" y="9853"/>
                    </a:lnTo>
                    <a:lnTo>
                      <a:pt x="18598" y="9912"/>
                    </a:lnTo>
                    <a:lnTo>
                      <a:pt x="18610" y="9968"/>
                    </a:lnTo>
                    <a:lnTo>
                      <a:pt x="18606" y="10013"/>
                    </a:lnTo>
                    <a:lnTo>
                      <a:pt x="18632" y="10058"/>
                    </a:lnTo>
                    <a:lnTo>
                      <a:pt x="18632" y="10093"/>
                    </a:lnTo>
                    <a:lnTo>
                      <a:pt x="18661" y="10112"/>
                    </a:lnTo>
                    <a:lnTo>
                      <a:pt x="18693" y="10148"/>
                    </a:lnTo>
                    <a:lnTo>
                      <a:pt x="18684" y="10159"/>
                    </a:lnTo>
                    <a:lnTo>
                      <a:pt x="18687" y="10184"/>
                    </a:lnTo>
                    <a:lnTo>
                      <a:pt x="18725" y="10245"/>
                    </a:lnTo>
                    <a:lnTo>
                      <a:pt x="18734" y="10283"/>
                    </a:lnTo>
                    <a:lnTo>
                      <a:pt x="18752" y="10329"/>
                    </a:lnTo>
                    <a:lnTo>
                      <a:pt x="18756" y="10393"/>
                    </a:lnTo>
                    <a:lnTo>
                      <a:pt x="18768" y="10415"/>
                    </a:lnTo>
                    <a:lnTo>
                      <a:pt x="18764" y="10449"/>
                    </a:lnTo>
                    <a:lnTo>
                      <a:pt x="18771" y="10505"/>
                    </a:lnTo>
                    <a:lnTo>
                      <a:pt x="18798" y="10572"/>
                    </a:lnTo>
                    <a:lnTo>
                      <a:pt x="18791" y="10597"/>
                    </a:lnTo>
                    <a:lnTo>
                      <a:pt x="18796" y="10642"/>
                    </a:lnTo>
                    <a:lnTo>
                      <a:pt x="18829" y="10672"/>
                    </a:lnTo>
                    <a:lnTo>
                      <a:pt x="18891" y="10751"/>
                    </a:lnTo>
                    <a:lnTo>
                      <a:pt x="18891" y="10784"/>
                    </a:lnTo>
                    <a:lnTo>
                      <a:pt x="18918" y="10830"/>
                    </a:lnTo>
                    <a:lnTo>
                      <a:pt x="18912" y="10902"/>
                    </a:lnTo>
                    <a:lnTo>
                      <a:pt x="18920" y="10958"/>
                    </a:lnTo>
                    <a:lnTo>
                      <a:pt x="18949" y="11012"/>
                    </a:lnTo>
                    <a:lnTo>
                      <a:pt x="18957" y="11048"/>
                    </a:lnTo>
                    <a:lnTo>
                      <a:pt x="19002" y="11106"/>
                    </a:lnTo>
                    <a:lnTo>
                      <a:pt x="19007" y="11132"/>
                    </a:lnTo>
                    <a:lnTo>
                      <a:pt x="18998" y="11187"/>
                    </a:lnTo>
                    <a:lnTo>
                      <a:pt x="18993" y="11259"/>
                    </a:lnTo>
                    <a:lnTo>
                      <a:pt x="19007" y="11302"/>
                    </a:lnTo>
                    <a:lnTo>
                      <a:pt x="19043" y="11327"/>
                    </a:lnTo>
                    <a:lnTo>
                      <a:pt x="19068" y="11379"/>
                    </a:lnTo>
                    <a:lnTo>
                      <a:pt x="19111" y="11406"/>
                    </a:lnTo>
                    <a:lnTo>
                      <a:pt x="19111" y="11406"/>
                    </a:lnTo>
                    <a:close/>
                    <a:moveTo>
                      <a:pt x="17365" y="8982"/>
                    </a:moveTo>
                    <a:lnTo>
                      <a:pt x="17377" y="8978"/>
                    </a:lnTo>
                    <a:lnTo>
                      <a:pt x="17381" y="8961"/>
                    </a:lnTo>
                    <a:lnTo>
                      <a:pt x="17391" y="8950"/>
                    </a:lnTo>
                    <a:lnTo>
                      <a:pt x="17406" y="8954"/>
                    </a:lnTo>
                    <a:lnTo>
                      <a:pt x="17428" y="8979"/>
                    </a:lnTo>
                    <a:lnTo>
                      <a:pt x="17456" y="8987"/>
                    </a:lnTo>
                    <a:lnTo>
                      <a:pt x="17475" y="8967"/>
                    </a:lnTo>
                    <a:lnTo>
                      <a:pt x="17486" y="8948"/>
                    </a:lnTo>
                    <a:lnTo>
                      <a:pt x="17473" y="8929"/>
                    </a:lnTo>
                    <a:lnTo>
                      <a:pt x="17474" y="8908"/>
                    </a:lnTo>
                    <a:lnTo>
                      <a:pt x="17494" y="8889"/>
                    </a:lnTo>
                    <a:lnTo>
                      <a:pt x="17499" y="8873"/>
                    </a:lnTo>
                    <a:lnTo>
                      <a:pt x="17471" y="8874"/>
                    </a:lnTo>
                    <a:lnTo>
                      <a:pt x="17466" y="8888"/>
                    </a:lnTo>
                    <a:lnTo>
                      <a:pt x="17448" y="8900"/>
                    </a:lnTo>
                    <a:lnTo>
                      <a:pt x="17440" y="8891"/>
                    </a:lnTo>
                    <a:lnTo>
                      <a:pt x="17455" y="8870"/>
                    </a:lnTo>
                    <a:lnTo>
                      <a:pt x="17457" y="8856"/>
                    </a:lnTo>
                    <a:lnTo>
                      <a:pt x="17448" y="8849"/>
                    </a:lnTo>
                    <a:lnTo>
                      <a:pt x="17411" y="8856"/>
                    </a:lnTo>
                    <a:lnTo>
                      <a:pt x="17388" y="8844"/>
                    </a:lnTo>
                    <a:lnTo>
                      <a:pt x="17369" y="8860"/>
                    </a:lnTo>
                    <a:lnTo>
                      <a:pt x="17360" y="8891"/>
                    </a:lnTo>
                    <a:lnTo>
                      <a:pt x="17338" y="8911"/>
                    </a:lnTo>
                    <a:lnTo>
                      <a:pt x="17338" y="8936"/>
                    </a:lnTo>
                    <a:lnTo>
                      <a:pt x="17365" y="8982"/>
                    </a:lnTo>
                    <a:lnTo>
                      <a:pt x="17365" y="8982"/>
                    </a:lnTo>
                    <a:close/>
                    <a:moveTo>
                      <a:pt x="17253" y="8956"/>
                    </a:moveTo>
                    <a:lnTo>
                      <a:pt x="17266" y="8951"/>
                    </a:lnTo>
                    <a:lnTo>
                      <a:pt x="17266" y="8942"/>
                    </a:lnTo>
                    <a:lnTo>
                      <a:pt x="17276" y="8930"/>
                    </a:lnTo>
                    <a:lnTo>
                      <a:pt x="17295" y="8943"/>
                    </a:lnTo>
                    <a:lnTo>
                      <a:pt x="17307" y="8933"/>
                    </a:lnTo>
                    <a:lnTo>
                      <a:pt x="17296" y="8910"/>
                    </a:lnTo>
                    <a:lnTo>
                      <a:pt x="17310" y="8890"/>
                    </a:lnTo>
                    <a:lnTo>
                      <a:pt x="17303" y="8869"/>
                    </a:lnTo>
                    <a:lnTo>
                      <a:pt x="17292" y="8870"/>
                    </a:lnTo>
                    <a:lnTo>
                      <a:pt x="17273" y="8891"/>
                    </a:lnTo>
                    <a:lnTo>
                      <a:pt x="17240" y="8905"/>
                    </a:lnTo>
                    <a:lnTo>
                      <a:pt x="17239" y="8932"/>
                    </a:lnTo>
                    <a:lnTo>
                      <a:pt x="17253" y="8956"/>
                    </a:lnTo>
                    <a:lnTo>
                      <a:pt x="17253" y="8956"/>
                    </a:lnTo>
                    <a:close/>
                    <a:moveTo>
                      <a:pt x="17487" y="9069"/>
                    </a:moveTo>
                    <a:lnTo>
                      <a:pt x="17493" y="9078"/>
                    </a:lnTo>
                    <a:lnTo>
                      <a:pt x="17513" y="9063"/>
                    </a:lnTo>
                    <a:lnTo>
                      <a:pt x="17520" y="9042"/>
                    </a:lnTo>
                    <a:lnTo>
                      <a:pt x="17502" y="9027"/>
                    </a:lnTo>
                    <a:lnTo>
                      <a:pt x="17497" y="9035"/>
                    </a:lnTo>
                    <a:lnTo>
                      <a:pt x="17500" y="9047"/>
                    </a:lnTo>
                    <a:lnTo>
                      <a:pt x="17487" y="9069"/>
                    </a:lnTo>
                    <a:lnTo>
                      <a:pt x="17487" y="9069"/>
                    </a:lnTo>
                    <a:close/>
                    <a:moveTo>
                      <a:pt x="17451" y="9029"/>
                    </a:moveTo>
                    <a:lnTo>
                      <a:pt x="17450" y="9048"/>
                    </a:lnTo>
                    <a:lnTo>
                      <a:pt x="17464" y="9071"/>
                    </a:lnTo>
                    <a:lnTo>
                      <a:pt x="17471" y="9055"/>
                    </a:lnTo>
                    <a:lnTo>
                      <a:pt x="17469" y="9029"/>
                    </a:lnTo>
                    <a:lnTo>
                      <a:pt x="17461" y="9021"/>
                    </a:lnTo>
                    <a:lnTo>
                      <a:pt x="17451" y="9029"/>
                    </a:lnTo>
                    <a:lnTo>
                      <a:pt x="17451" y="9029"/>
                    </a:lnTo>
                    <a:close/>
                    <a:moveTo>
                      <a:pt x="17459" y="9186"/>
                    </a:moveTo>
                    <a:lnTo>
                      <a:pt x="17478" y="9154"/>
                    </a:lnTo>
                    <a:lnTo>
                      <a:pt x="17497" y="9149"/>
                    </a:lnTo>
                    <a:lnTo>
                      <a:pt x="17508" y="9122"/>
                    </a:lnTo>
                    <a:lnTo>
                      <a:pt x="17501" y="9112"/>
                    </a:lnTo>
                    <a:lnTo>
                      <a:pt x="17509" y="9092"/>
                    </a:lnTo>
                    <a:lnTo>
                      <a:pt x="17459" y="9104"/>
                    </a:lnTo>
                    <a:lnTo>
                      <a:pt x="17431" y="9143"/>
                    </a:lnTo>
                    <a:lnTo>
                      <a:pt x="17434" y="9168"/>
                    </a:lnTo>
                    <a:lnTo>
                      <a:pt x="17459" y="9186"/>
                    </a:lnTo>
                    <a:lnTo>
                      <a:pt x="17459" y="9186"/>
                    </a:lnTo>
                    <a:close/>
                    <a:moveTo>
                      <a:pt x="18770" y="7185"/>
                    </a:moveTo>
                    <a:lnTo>
                      <a:pt x="18785" y="7187"/>
                    </a:lnTo>
                    <a:lnTo>
                      <a:pt x="18809" y="7152"/>
                    </a:lnTo>
                    <a:lnTo>
                      <a:pt x="18811" y="7128"/>
                    </a:lnTo>
                    <a:lnTo>
                      <a:pt x="18790" y="7132"/>
                    </a:lnTo>
                    <a:lnTo>
                      <a:pt x="18772" y="7158"/>
                    </a:lnTo>
                    <a:lnTo>
                      <a:pt x="18770" y="7185"/>
                    </a:lnTo>
                    <a:lnTo>
                      <a:pt x="18770" y="7185"/>
                    </a:lnTo>
                    <a:close/>
                    <a:moveTo>
                      <a:pt x="20862" y="6967"/>
                    </a:moveTo>
                    <a:lnTo>
                      <a:pt x="20874" y="6971"/>
                    </a:lnTo>
                    <a:lnTo>
                      <a:pt x="20869" y="6933"/>
                    </a:lnTo>
                    <a:lnTo>
                      <a:pt x="20853" y="6901"/>
                    </a:lnTo>
                    <a:lnTo>
                      <a:pt x="20864" y="6885"/>
                    </a:lnTo>
                    <a:lnTo>
                      <a:pt x="20864" y="6861"/>
                    </a:lnTo>
                    <a:lnTo>
                      <a:pt x="20881" y="6820"/>
                    </a:lnTo>
                    <a:lnTo>
                      <a:pt x="20907" y="6790"/>
                    </a:lnTo>
                    <a:lnTo>
                      <a:pt x="20950" y="6759"/>
                    </a:lnTo>
                    <a:lnTo>
                      <a:pt x="20966" y="6750"/>
                    </a:lnTo>
                    <a:lnTo>
                      <a:pt x="20957" y="6713"/>
                    </a:lnTo>
                    <a:lnTo>
                      <a:pt x="20939" y="6671"/>
                    </a:lnTo>
                    <a:lnTo>
                      <a:pt x="20899" y="6626"/>
                    </a:lnTo>
                    <a:lnTo>
                      <a:pt x="20881" y="6619"/>
                    </a:lnTo>
                    <a:lnTo>
                      <a:pt x="20862" y="6638"/>
                    </a:lnTo>
                    <a:lnTo>
                      <a:pt x="20858" y="6655"/>
                    </a:lnTo>
                    <a:lnTo>
                      <a:pt x="20844" y="6665"/>
                    </a:lnTo>
                    <a:lnTo>
                      <a:pt x="20802" y="6714"/>
                    </a:lnTo>
                    <a:lnTo>
                      <a:pt x="20785" y="6721"/>
                    </a:lnTo>
                    <a:lnTo>
                      <a:pt x="20765" y="6754"/>
                    </a:lnTo>
                    <a:lnTo>
                      <a:pt x="20783" y="6752"/>
                    </a:lnTo>
                    <a:lnTo>
                      <a:pt x="20815" y="6741"/>
                    </a:lnTo>
                    <a:lnTo>
                      <a:pt x="20819" y="6746"/>
                    </a:lnTo>
                    <a:lnTo>
                      <a:pt x="20810" y="6776"/>
                    </a:lnTo>
                    <a:lnTo>
                      <a:pt x="20821" y="6830"/>
                    </a:lnTo>
                    <a:lnTo>
                      <a:pt x="20839" y="6856"/>
                    </a:lnTo>
                    <a:lnTo>
                      <a:pt x="20842" y="6894"/>
                    </a:lnTo>
                    <a:lnTo>
                      <a:pt x="20826" y="6915"/>
                    </a:lnTo>
                    <a:lnTo>
                      <a:pt x="20832" y="6935"/>
                    </a:lnTo>
                    <a:lnTo>
                      <a:pt x="20862" y="6967"/>
                    </a:lnTo>
                    <a:lnTo>
                      <a:pt x="20862" y="6967"/>
                    </a:lnTo>
                    <a:close/>
                    <a:moveTo>
                      <a:pt x="22094" y="8048"/>
                    </a:moveTo>
                    <a:lnTo>
                      <a:pt x="22112" y="8075"/>
                    </a:lnTo>
                    <a:lnTo>
                      <a:pt x="22144" y="8076"/>
                    </a:lnTo>
                    <a:lnTo>
                      <a:pt x="22182" y="8110"/>
                    </a:lnTo>
                    <a:lnTo>
                      <a:pt x="22233" y="8125"/>
                    </a:lnTo>
                    <a:lnTo>
                      <a:pt x="22252" y="8142"/>
                    </a:lnTo>
                    <a:lnTo>
                      <a:pt x="22297" y="8132"/>
                    </a:lnTo>
                    <a:lnTo>
                      <a:pt x="22283" y="8119"/>
                    </a:lnTo>
                    <a:lnTo>
                      <a:pt x="22232" y="8099"/>
                    </a:lnTo>
                    <a:lnTo>
                      <a:pt x="22209" y="8080"/>
                    </a:lnTo>
                    <a:lnTo>
                      <a:pt x="22176" y="8076"/>
                    </a:lnTo>
                    <a:lnTo>
                      <a:pt x="22152" y="8048"/>
                    </a:lnTo>
                    <a:lnTo>
                      <a:pt x="22110" y="8037"/>
                    </a:lnTo>
                    <a:lnTo>
                      <a:pt x="22094" y="8048"/>
                    </a:lnTo>
                    <a:lnTo>
                      <a:pt x="22094" y="8048"/>
                    </a:lnTo>
                    <a:close/>
                    <a:moveTo>
                      <a:pt x="21740" y="7964"/>
                    </a:moveTo>
                    <a:lnTo>
                      <a:pt x="21767" y="7976"/>
                    </a:lnTo>
                    <a:lnTo>
                      <a:pt x="21795" y="7975"/>
                    </a:lnTo>
                    <a:lnTo>
                      <a:pt x="21814" y="7995"/>
                    </a:lnTo>
                    <a:lnTo>
                      <a:pt x="21812" y="8007"/>
                    </a:lnTo>
                    <a:lnTo>
                      <a:pt x="21845" y="8049"/>
                    </a:lnTo>
                    <a:lnTo>
                      <a:pt x="21869" y="8054"/>
                    </a:lnTo>
                    <a:lnTo>
                      <a:pt x="21898" y="8086"/>
                    </a:lnTo>
                    <a:lnTo>
                      <a:pt x="21914" y="8088"/>
                    </a:lnTo>
                    <a:lnTo>
                      <a:pt x="21929" y="8081"/>
                    </a:lnTo>
                    <a:lnTo>
                      <a:pt x="21961" y="8113"/>
                    </a:lnTo>
                    <a:lnTo>
                      <a:pt x="21998" y="8118"/>
                    </a:lnTo>
                    <a:lnTo>
                      <a:pt x="22005" y="8105"/>
                    </a:lnTo>
                    <a:lnTo>
                      <a:pt x="21985" y="8067"/>
                    </a:lnTo>
                    <a:lnTo>
                      <a:pt x="21949" y="8054"/>
                    </a:lnTo>
                    <a:lnTo>
                      <a:pt x="21902" y="8019"/>
                    </a:lnTo>
                    <a:lnTo>
                      <a:pt x="21890" y="7988"/>
                    </a:lnTo>
                    <a:lnTo>
                      <a:pt x="21858" y="7985"/>
                    </a:lnTo>
                    <a:lnTo>
                      <a:pt x="21827" y="7938"/>
                    </a:lnTo>
                    <a:lnTo>
                      <a:pt x="21827" y="7926"/>
                    </a:lnTo>
                    <a:lnTo>
                      <a:pt x="21844" y="7912"/>
                    </a:lnTo>
                    <a:lnTo>
                      <a:pt x="21808" y="7907"/>
                    </a:lnTo>
                    <a:lnTo>
                      <a:pt x="21787" y="7915"/>
                    </a:lnTo>
                    <a:lnTo>
                      <a:pt x="21763" y="7915"/>
                    </a:lnTo>
                    <a:lnTo>
                      <a:pt x="21739" y="7944"/>
                    </a:lnTo>
                    <a:lnTo>
                      <a:pt x="21740" y="7964"/>
                    </a:lnTo>
                    <a:lnTo>
                      <a:pt x="21740" y="7964"/>
                    </a:lnTo>
                    <a:close/>
                    <a:moveTo>
                      <a:pt x="20897" y="9732"/>
                    </a:moveTo>
                    <a:lnTo>
                      <a:pt x="20912" y="9732"/>
                    </a:lnTo>
                    <a:lnTo>
                      <a:pt x="20925" y="9716"/>
                    </a:lnTo>
                    <a:lnTo>
                      <a:pt x="20918" y="9686"/>
                    </a:lnTo>
                    <a:lnTo>
                      <a:pt x="20899" y="9665"/>
                    </a:lnTo>
                    <a:lnTo>
                      <a:pt x="20876" y="9685"/>
                    </a:lnTo>
                    <a:lnTo>
                      <a:pt x="20876" y="9706"/>
                    </a:lnTo>
                    <a:lnTo>
                      <a:pt x="20897" y="9732"/>
                    </a:lnTo>
                    <a:lnTo>
                      <a:pt x="20897" y="9732"/>
                    </a:lnTo>
                    <a:close/>
                    <a:moveTo>
                      <a:pt x="20717" y="9687"/>
                    </a:moveTo>
                    <a:lnTo>
                      <a:pt x="20715" y="9715"/>
                    </a:lnTo>
                    <a:lnTo>
                      <a:pt x="20730" y="9728"/>
                    </a:lnTo>
                    <a:lnTo>
                      <a:pt x="20765" y="9725"/>
                    </a:lnTo>
                    <a:lnTo>
                      <a:pt x="20771" y="9702"/>
                    </a:lnTo>
                    <a:lnTo>
                      <a:pt x="20737" y="9674"/>
                    </a:lnTo>
                    <a:lnTo>
                      <a:pt x="20717" y="9687"/>
                    </a:lnTo>
                    <a:lnTo>
                      <a:pt x="20717" y="9687"/>
                    </a:lnTo>
                    <a:close/>
                    <a:moveTo>
                      <a:pt x="20813" y="9973"/>
                    </a:moveTo>
                    <a:lnTo>
                      <a:pt x="20825" y="9975"/>
                    </a:lnTo>
                    <a:lnTo>
                      <a:pt x="20825" y="9936"/>
                    </a:lnTo>
                    <a:lnTo>
                      <a:pt x="20830" y="9909"/>
                    </a:lnTo>
                    <a:lnTo>
                      <a:pt x="20858" y="9894"/>
                    </a:lnTo>
                    <a:lnTo>
                      <a:pt x="20878" y="9864"/>
                    </a:lnTo>
                    <a:lnTo>
                      <a:pt x="20877" y="9828"/>
                    </a:lnTo>
                    <a:lnTo>
                      <a:pt x="20881" y="9801"/>
                    </a:lnTo>
                    <a:lnTo>
                      <a:pt x="20900" y="9784"/>
                    </a:lnTo>
                    <a:lnTo>
                      <a:pt x="20890" y="9751"/>
                    </a:lnTo>
                    <a:lnTo>
                      <a:pt x="20836" y="9703"/>
                    </a:lnTo>
                    <a:lnTo>
                      <a:pt x="20828" y="9730"/>
                    </a:lnTo>
                    <a:lnTo>
                      <a:pt x="20832" y="9791"/>
                    </a:lnTo>
                    <a:lnTo>
                      <a:pt x="20828" y="9825"/>
                    </a:lnTo>
                    <a:lnTo>
                      <a:pt x="20800" y="9835"/>
                    </a:lnTo>
                    <a:lnTo>
                      <a:pt x="20780" y="9867"/>
                    </a:lnTo>
                    <a:lnTo>
                      <a:pt x="20760" y="9869"/>
                    </a:lnTo>
                    <a:lnTo>
                      <a:pt x="20756" y="9879"/>
                    </a:lnTo>
                    <a:lnTo>
                      <a:pt x="20782" y="9909"/>
                    </a:lnTo>
                    <a:lnTo>
                      <a:pt x="20782" y="9935"/>
                    </a:lnTo>
                    <a:lnTo>
                      <a:pt x="20763" y="9946"/>
                    </a:lnTo>
                    <a:lnTo>
                      <a:pt x="20771" y="9957"/>
                    </a:lnTo>
                    <a:lnTo>
                      <a:pt x="20802" y="9955"/>
                    </a:lnTo>
                    <a:lnTo>
                      <a:pt x="20813" y="9973"/>
                    </a:lnTo>
                    <a:lnTo>
                      <a:pt x="20813" y="9973"/>
                    </a:lnTo>
                    <a:close/>
                    <a:moveTo>
                      <a:pt x="20781" y="10183"/>
                    </a:moveTo>
                    <a:lnTo>
                      <a:pt x="20781" y="10183"/>
                    </a:lnTo>
                    <a:lnTo>
                      <a:pt x="20781" y="10181"/>
                    </a:lnTo>
                    <a:lnTo>
                      <a:pt x="20782" y="10178"/>
                    </a:lnTo>
                    <a:lnTo>
                      <a:pt x="20788" y="10171"/>
                    </a:lnTo>
                    <a:lnTo>
                      <a:pt x="20797" y="10162"/>
                    </a:lnTo>
                    <a:lnTo>
                      <a:pt x="20781" y="10129"/>
                    </a:lnTo>
                    <a:lnTo>
                      <a:pt x="20779" y="10099"/>
                    </a:lnTo>
                    <a:lnTo>
                      <a:pt x="20770" y="10094"/>
                    </a:lnTo>
                    <a:lnTo>
                      <a:pt x="20770" y="10125"/>
                    </a:lnTo>
                    <a:lnTo>
                      <a:pt x="20758" y="10159"/>
                    </a:lnTo>
                    <a:lnTo>
                      <a:pt x="20781" y="10183"/>
                    </a:lnTo>
                    <a:lnTo>
                      <a:pt x="20781" y="10183"/>
                    </a:lnTo>
                    <a:close/>
                    <a:moveTo>
                      <a:pt x="20788" y="10249"/>
                    </a:moveTo>
                    <a:lnTo>
                      <a:pt x="20805" y="10242"/>
                    </a:lnTo>
                    <a:lnTo>
                      <a:pt x="20799" y="10221"/>
                    </a:lnTo>
                    <a:lnTo>
                      <a:pt x="20774" y="10212"/>
                    </a:lnTo>
                    <a:lnTo>
                      <a:pt x="20765" y="10218"/>
                    </a:lnTo>
                    <a:lnTo>
                      <a:pt x="20771" y="10234"/>
                    </a:lnTo>
                    <a:lnTo>
                      <a:pt x="20788" y="10249"/>
                    </a:lnTo>
                    <a:lnTo>
                      <a:pt x="20788" y="10249"/>
                    </a:lnTo>
                    <a:close/>
                    <a:moveTo>
                      <a:pt x="20728" y="10298"/>
                    </a:moveTo>
                    <a:lnTo>
                      <a:pt x="20737" y="10294"/>
                    </a:lnTo>
                    <a:lnTo>
                      <a:pt x="20731" y="10283"/>
                    </a:lnTo>
                    <a:lnTo>
                      <a:pt x="20717" y="10279"/>
                    </a:lnTo>
                    <a:lnTo>
                      <a:pt x="20710" y="10293"/>
                    </a:lnTo>
                    <a:lnTo>
                      <a:pt x="20728" y="10298"/>
                    </a:lnTo>
                    <a:lnTo>
                      <a:pt x="20728" y="10298"/>
                    </a:lnTo>
                    <a:close/>
                    <a:moveTo>
                      <a:pt x="20751" y="10379"/>
                    </a:moveTo>
                    <a:lnTo>
                      <a:pt x="20764" y="10370"/>
                    </a:lnTo>
                    <a:lnTo>
                      <a:pt x="20776" y="10353"/>
                    </a:lnTo>
                    <a:lnTo>
                      <a:pt x="20778" y="10323"/>
                    </a:lnTo>
                    <a:lnTo>
                      <a:pt x="20768" y="10310"/>
                    </a:lnTo>
                    <a:lnTo>
                      <a:pt x="20757" y="10335"/>
                    </a:lnTo>
                    <a:lnTo>
                      <a:pt x="20751" y="10379"/>
                    </a:lnTo>
                    <a:lnTo>
                      <a:pt x="20751" y="10379"/>
                    </a:lnTo>
                    <a:close/>
                    <a:moveTo>
                      <a:pt x="20705" y="10587"/>
                    </a:moveTo>
                    <a:lnTo>
                      <a:pt x="20719" y="10578"/>
                    </a:lnTo>
                    <a:lnTo>
                      <a:pt x="20703" y="10567"/>
                    </a:lnTo>
                    <a:lnTo>
                      <a:pt x="20692" y="10573"/>
                    </a:lnTo>
                    <a:lnTo>
                      <a:pt x="20705" y="10587"/>
                    </a:lnTo>
                    <a:lnTo>
                      <a:pt x="20705" y="10587"/>
                    </a:lnTo>
                    <a:close/>
                    <a:moveTo>
                      <a:pt x="20696" y="10709"/>
                    </a:moveTo>
                    <a:lnTo>
                      <a:pt x="20705" y="10683"/>
                    </a:lnTo>
                    <a:lnTo>
                      <a:pt x="20698" y="10663"/>
                    </a:lnTo>
                    <a:lnTo>
                      <a:pt x="20687" y="10680"/>
                    </a:lnTo>
                    <a:lnTo>
                      <a:pt x="20696" y="10709"/>
                    </a:lnTo>
                    <a:lnTo>
                      <a:pt x="20696" y="10709"/>
                    </a:lnTo>
                    <a:close/>
                    <a:moveTo>
                      <a:pt x="20687" y="10734"/>
                    </a:moveTo>
                    <a:lnTo>
                      <a:pt x="20693" y="10755"/>
                    </a:lnTo>
                    <a:lnTo>
                      <a:pt x="20704" y="10735"/>
                    </a:lnTo>
                    <a:lnTo>
                      <a:pt x="20687" y="10734"/>
                    </a:lnTo>
                    <a:lnTo>
                      <a:pt x="20687" y="10734"/>
                    </a:lnTo>
                    <a:close/>
                    <a:moveTo>
                      <a:pt x="20656" y="10793"/>
                    </a:moveTo>
                    <a:lnTo>
                      <a:pt x="20660" y="10806"/>
                    </a:lnTo>
                    <a:lnTo>
                      <a:pt x="20675" y="10810"/>
                    </a:lnTo>
                    <a:lnTo>
                      <a:pt x="20679" y="10793"/>
                    </a:lnTo>
                    <a:lnTo>
                      <a:pt x="20663" y="10786"/>
                    </a:lnTo>
                    <a:lnTo>
                      <a:pt x="20656" y="10793"/>
                    </a:lnTo>
                    <a:lnTo>
                      <a:pt x="20656" y="10793"/>
                    </a:lnTo>
                    <a:close/>
                    <a:moveTo>
                      <a:pt x="20628" y="10938"/>
                    </a:moveTo>
                    <a:lnTo>
                      <a:pt x="20640" y="10919"/>
                    </a:lnTo>
                    <a:lnTo>
                      <a:pt x="20645" y="10864"/>
                    </a:lnTo>
                    <a:lnTo>
                      <a:pt x="20634" y="10861"/>
                    </a:lnTo>
                    <a:lnTo>
                      <a:pt x="20630" y="10890"/>
                    </a:lnTo>
                    <a:lnTo>
                      <a:pt x="20616" y="10934"/>
                    </a:lnTo>
                    <a:lnTo>
                      <a:pt x="20628" y="10938"/>
                    </a:lnTo>
                    <a:lnTo>
                      <a:pt x="20628" y="10938"/>
                    </a:lnTo>
                    <a:close/>
                    <a:moveTo>
                      <a:pt x="20332" y="11326"/>
                    </a:moveTo>
                    <a:lnTo>
                      <a:pt x="20350" y="11333"/>
                    </a:lnTo>
                    <a:lnTo>
                      <a:pt x="20386" y="11298"/>
                    </a:lnTo>
                    <a:lnTo>
                      <a:pt x="20411" y="11257"/>
                    </a:lnTo>
                    <a:lnTo>
                      <a:pt x="20433" y="11240"/>
                    </a:lnTo>
                    <a:lnTo>
                      <a:pt x="20434" y="11206"/>
                    </a:lnTo>
                    <a:lnTo>
                      <a:pt x="20444" y="11169"/>
                    </a:lnTo>
                    <a:lnTo>
                      <a:pt x="20480" y="11122"/>
                    </a:lnTo>
                    <a:lnTo>
                      <a:pt x="20463" y="11131"/>
                    </a:lnTo>
                    <a:lnTo>
                      <a:pt x="20428" y="11137"/>
                    </a:lnTo>
                    <a:lnTo>
                      <a:pt x="20411" y="11171"/>
                    </a:lnTo>
                    <a:lnTo>
                      <a:pt x="20398" y="11184"/>
                    </a:lnTo>
                    <a:lnTo>
                      <a:pt x="20388" y="11214"/>
                    </a:lnTo>
                    <a:lnTo>
                      <a:pt x="20374" y="11229"/>
                    </a:lnTo>
                    <a:lnTo>
                      <a:pt x="20369" y="11249"/>
                    </a:lnTo>
                    <a:lnTo>
                      <a:pt x="20343" y="11277"/>
                    </a:lnTo>
                    <a:lnTo>
                      <a:pt x="20332" y="11326"/>
                    </a:lnTo>
                    <a:lnTo>
                      <a:pt x="20332" y="11326"/>
                    </a:lnTo>
                    <a:close/>
                    <a:moveTo>
                      <a:pt x="20012" y="11704"/>
                    </a:moveTo>
                    <a:lnTo>
                      <a:pt x="20029" y="11696"/>
                    </a:lnTo>
                    <a:lnTo>
                      <a:pt x="20038" y="11660"/>
                    </a:lnTo>
                    <a:lnTo>
                      <a:pt x="20062" y="11640"/>
                    </a:lnTo>
                    <a:lnTo>
                      <a:pt x="20057" y="11596"/>
                    </a:lnTo>
                    <a:lnTo>
                      <a:pt x="20073" y="11580"/>
                    </a:lnTo>
                    <a:lnTo>
                      <a:pt x="20075" y="11562"/>
                    </a:lnTo>
                    <a:lnTo>
                      <a:pt x="20092" y="11549"/>
                    </a:lnTo>
                    <a:lnTo>
                      <a:pt x="20109" y="11557"/>
                    </a:lnTo>
                    <a:lnTo>
                      <a:pt x="20133" y="11535"/>
                    </a:lnTo>
                    <a:lnTo>
                      <a:pt x="20157" y="11484"/>
                    </a:lnTo>
                    <a:lnTo>
                      <a:pt x="20191" y="11444"/>
                    </a:lnTo>
                    <a:lnTo>
                      <a:pt x="20229" y="11439"/>
                    </a:lnTo>
                    <a:lnTo>
                      <a:pt x="20256" y="11423"/>
                    </a:lnTo>
                    <a:lnTo>
                      <a:pt x="20254" y="11388"/>
                    </a:lnTo>
                    <a:lnTo>
                      <a:pt x="20243" y="11355"/>
                    </a:lnTo>
                    <a:lnTo>
                      <a:pt x="20221" y="11361"/>
                    </a:lnTo>
                    <a:lnTo>
                      <a:pt x="20184" y="11402"/>
                    </a:lnTo>
                    <a:lnTo>
                      <a:pt x="20177" y="11429"/>
                    </a:lnTo>
                    <a:lnTo>
                      <a:pt x="20156" y="11431"/>
                    </a:lnTo>
                    <a:lnTo>
                      <a:pt x="20132" y="11448"/>
                    </a:lnTo>
                    <a:lnTo>
                      <a:pt x="20114" y="11441"/>
                    </a:lnTo>
                    <a:lnTo>
                      <a:pt x="20102" y="11415"/>
                    </a:lnTo>
                    <a:lnTo>
                      <a:pt x="20095" y="11419"/>
                    </a:lnTo>
                    <a:lnTo>
                      <a:pt x="20082" y="11448"/>
                    </a:lnTo>
                    <a:lnTo>
                      <a:pt x="20093" y="11466"/>
                    </a:lnTo>
                    <a:lnTo>
                      <a:pt x="20080" y="11489"/>
                    </a:lnTo>
                    <a:lnTo>
                      <a:pt x="20060" y="11524"/>
                    </a:lnTo>
                    <a:lnTo>
                      <a:pt x="20044" y="11523"/>
                    </a:lnTo>
                    <a:lnTo>
                      <a:pt x="20047" y="11542"/>
                    </a:lnTo>
                    <a:lnTo>
                      <a:pt x="20038" y="11575"/>
                    </a:lnTo>
                    <a:lnTo>
                      <a:pt x="20010" y="11591"/>
                    </a:lnTo>
                    <a:lnTo>
                      <a:pt x="20007" y="11610"/>
                    </a:lnTo>
                    <a:lnTo>
                      <a:pt x="20023" y="11628"/>
                    </a:lnTo>
                    <a:lnTo>
                      <a:pt x="20009" y="11640"/>
                    </a:lnTo>
                    <a:lnTo>
                      <a:pt x="20003" y="11666"/>
                    </a:lnTo>
                    <a:lnTo>
                      <a:pt x="20012" y="11704"/>
                    </a:lnTo>
                    <a:lnTo>
                      <a:pt x="20012" y="11704"/>
                    </a:lnTo>
                    <a:close/>
                    <a:moveTo>
                      <a:pt x="19871" y="11931"/>
                    </a:moveTo>
                    <a:lnTo>
                      <a:pt x="19871" y="11931"/>
                    </a:lnTo>
                    <a:lnTo>
                      <a:pt x="19871" y="11922"/>
                    </a:lnTo>
                    <a:lnTo>
                      <a:pt x="19871" y="11905"/>
                    </a:lnTo>
                    <a:lnTo>
                      <a:pt x="19872" y="11883"/>
                    </a:lnTo>
                    <a:lnTo>
                      <a:pt x="19887" y="11801"/>
                    </a:lnTo>
                    <a:lnTo>
                      <a:pt x="19901" y="11794"/>
                    </a:lnTo>
                    <a:lnTo>
                      <a:pt x="19944" y="11754"/>
                    </a:lnTo>
                    <a:lnTo>
                      <a:pt x="19951" y="11717"/>
                    </a:lnTo>
                    <a:lnTo>
                      <a:pt x="19941" y="11717"/>
                    </a:lnTo>
                    <a:lnTo>
                      <a:pt x="19916" y="11723"/>
                    </a:lnTo>
                    <a:lnTo>
                      <a:pt x="19897" y="11717"/>
                    </a:lnTo>
                    <a:lnTo>
                      <a:pt x="19881" y="11702"/>
                    </a:lnTo>
                    <a:lnTo>
                      <a:pt x="19871" y="11714"/>
                    </a:lnTo>
                    <a:lnTo>
                      <a:pt x="19864" y="11754"/>
                    </a:lnTo>
                    <a:lnTo>
                      <a:pt x="19856" y="11790"/>
                    </a:lnTo>
                    <a:lnTo>
                      <a:pt x="19850" y="11840"/>
                    </a:lnTo>
                    <a:lnTo>
                      <a:pt x="19833" y="11874"/>
                    </a:lnTo>
                    <a:lnTo>
                      <a:pt x="19840" y="11895"/>
                    </a:lnTo>
                    <a:lnTo>
                      <a:pt x="19871" y="11931"/>
                    </a:lnTo>
                    <a:lnTo>
                      <a:pt x="19871" y="11931"/>
                    </a:lnTo>
                    <a:close/>
                    <a:moveTo>
                      <a:pt x="352" y="9185"/>
                    </a:moveTo>
                    <a:lnTo>
                      <a:pt x="352" y="9185"/>
                    </a:lnTo>
                    <a:lnTo>
                      <a:pt x="349" y="9189"/>
                    </a:lnTo>
                    <a:lnTo>
                      <a:pt x="345" y="9200"/>
                    </a:lnTo>
                    <a:lnTo>
                      <a:pt x="340" y="9215"/>
                    </a:lnTo>
                    <a:lnTo>
                      <a:pt x="374" y="9233"/>
                    </a:lnTo>
                    <a:lnTo>
                      <a:pt x="384" y="9216"/>
                    </a:lnTo>
                    <a:lnTo>
                      <a:pt x="352" y="9185"/>
                    </a:lnTo>
                    <a:close/>
                  </a:path>
                </a:pathLst>
              </a:custGeom>
              <a:grpFill/>
              <a:ln w="3175">
                <a:solidFill>
                  <a:schemeClr val="bg1">
                    <a:lumMod val="85000"/>
                  </a:schemeClr>
                </a:solidFill>
                <a:prstDash val="solid"/>
                <a:round/>
                <a:headEnd/>
                <a:tailEnd/>
              </a:ln>
            </p:spPr>
            <p:txBody>
              <a:bodyPr wrap="square" lIns="91440" tIns="45720" rIns="91440" bIns="45720" anchor="ctr">
                <a:normAutofit/>
              </a:bodyPr>
              <a:lstStyle/>
              <a:p>
                <a:pPr algn="ctr"/>
                <a:endParaRPr/>
              </a:p>
            </p:txBody>
          </p:sp>
          <p:sp>
            <p:nvSpPr>
              <p:cNvPr id="37" name="íśļiḑé">
                <a:extLst>
                  <a:ext uri="{FF2B5EF4-FFF2-40B4-BE49-F238E27FC236}">
                    <a16:creationId xmlns:a16="http://schemas.microsoft.com/office/drawing/2014/main" id="{85C5C5BE-183A-4EB1-8EE6-AA656E79DE00}"/>
                  </a:ext>
                </a:extLst>
              </p:cNvPr>
              <p:cNvSpPr/>
              <p:nvPr/>
            </p:nvSpPr>
            <p:spPr bwMode="auto">
              <a:xfrm>
                <a:off x="3540538" y="3042413"/>
                <a:ext cx="131191" cy="227311"/>
              </a:xfrm>
              <a:custGeom>
                <a:avLst/>
                <a:gdLst>
                  <a:gd name="T0" fmla="*/ 0 w 813"/>
                  <a:gd name="T1" fmla="*/ 780 h 1400"/>
                  <a:gd name="T2" fmla="*/ 64 w 813"/>
                  <a:gd name="T3" fmla="*/ 699 h 1400"/>
                  <a:gd name="T4" fmla="*/ 108 w 813"/>
                  <a:gd name="T5" fmla="*/ 640 h 1400"/>
                  <a:gd name="T6" fmla="*/ 170 w 813"/>
                  <a:gd name="T7" fmla="*/ 569 h 1400"/>
                  <a:gd name="T8" fmla="*/ 212 w 813"/>
                  <a:gd name="T9" fmla="*/ 455 h 1400"/>
                  <a:gd name="T10" fmla="*/ 212 w 813"/>
                  <a:gd name="T11" fmla="*/ 381 h 1400"/>
                  <a:gd name="T12" fmla="*/ 276 w 813"/>
                  <a:gd name="T13" fmla="*/ 391 h 1400"/>
                  <a:gd name="T14" fmla="*/ 328 w 813"/>
                  <a:gd name="T15" fmla="*/ 428 h 1400"/>
                  <a:gd name="T16" fmla="*/ 395 w 813"/>
                  <a:gd name="T17" fmla="*/ 430 h 1400"/>
                  <a:gd name="T18" fmla="*/ 509 w 813"/>
                  <a:gd name="T19" fmla="*/ 430 h 1400"/>
                  <a:gd name="T20" fmla="*/ 528 w 813"/>
                  <a:gd name="T21" fmla="*/ 358 h 1400"/>
                  <a:gd name="T22" fmla="*/ 454 w 813"/>
                  <a:gd name="T23" fmla="*/ 294 h 1400"/>
                  <a:gd name="T24" fmla="*/ 523 w 813"/>
                  <a:gd name="T25" fmla="*/ 272 h 1400"/>
                  <a:gd name="T26" fmla="*/ 590 w 813"/>
                  <a:gd name="T27" fmla="*/ 180 h 1400"/>
                  <a:gd name="T28" fmla="*/ 651 w 813"/>
                  <a:gd name="T29" fmla="*/ 139 h 1400"/>
                  <a:gd name="T30" fmla="*/ 651 w 813"/>
                  <a:gd name="T31" fmla="*/ 81 h 1400"/>
                  <a:gd name="T32" fmla="*/ 654 w 813"/>
                  <a:gd name="T33" fmla="*/ 10 h 1400"/>
                  <a:gd name="T34" fmla="*/ 706 w 813"/>
                  <a:gd name="T35" fmla="*/ 25 h 1400"/>
                  <a:gd name="T36" fmla="*/ 720 w 813"/>
                  <a:gd name="T37" fmla="*/ 77 h 1400"/>
                  <a:gd name="T38" fmla="*/ 813 w 813"/>
                  <a:gd name="T39" fmla="*/ 143 h 1400"/>
                  <a:gd name="T40" fmla="*/ 751 w 813"/>
                  <a:gd name="T41" fmla="*/ 205 h 1400"/>
                  <a:gd name="T42" fmla="*/ 729 w 813"/>
                  <a:gd name="T43" fmla="*/ 243 h 1400"/>
                  <a:gd name="T44" fmla="*/ 708 w 813"/>
                  <a:gd name="T45" fmla="*/ 377 h 1400"/>
                  <a:gd name="T46" fmla="*/ 745 w 813"/>
                  <a:gd name="T47" fmla="*/ 494 h 1400"/>
                  <a:gd name="T48" fmla="*/ 757 w 813"/>
                  <a:gd name="T49" fmla="*/ 554 h 1400"/>
                  <a:gd name="T50" fmla="*/ 722 w 813"/>
                  <a:gd name="T51" fmla="*/ 605 h 1400"/>
                  <a:gd name="T52" fmla="*/ 647 w 813"/>
                  <a:gd name="T53" fmla="*/ 720 h 1400"/>
                  <a:gd name="T54" fmla="*/ 616 w 813"/>
                  <a:gd name="T55" fmla="*/ 760 h 1400"/>
                  <a:gd name="T56" fmla="*/ 547 w 813"/>
                  <a:gd name="T57" fmla="*/ 781 h 1400"/>
                  <a:gd name="T58" fmla="*/ 487 w 813"/>
                  <a:gd name="T59" fmla="*/ 847 h 1400"/>
                  <a:gd name="T60" fmla="*/ 500 w 813"/>
                  <a:gd name="T61" fmla="*/ 928 h 1400"/>
                  <a:gd name="T62" fmla="*/ 493 w 813"/>
                  <a:gd name="T63" fmla="*/ 992 h 1400"/>
                  <a:gd name="T64" fmla="*/ 573 w 813"/>
                  <a:gd name="T65" fmla="*/ 1032 h 1400"/>
                  <a:gd name="T66" fmla="*/ 719 w 813"/>
                  <a:gd name="T67" fmla="*/ 1142 h 1400"/>
                  <a:gd name="T68" fmla="*/ 533 w 813"/>
                  <a:gd name="T69" fmla="*/ 1196 h 1400"/>
                  <a:gd name="T70" fmla="*/ 412 w 813"/>
                  <a:gd name="T71" fmla="*/ 1265 h 1400"/>
                  <a:gd name="T72" fmla="*/ 347 w 813"/>
                  <a:gd name="T73" fmla="*/ 1356 h 1400"/>
                  <a:gd name="T74" fmla="*/ 290 w 813"/>
                  <a:gd name="T75" fmla="*/ 1327 h 1400"/>
                  <a:gd name="T76" fmla="*/ 268 w 813"/>
                  <a:gd name="T77" fmla="*/ 1386 h 1400"/>
                  <a:gd name="T78" fmla="*/ 213 w 813"/>
                  <a:gd name="T79" fmla="*/ 1400 h 1400"/>
                  <a:gd name="T80" fmla="*/ 229 w 813"/>
                  <a:gd name="T81" fmla="*/ 1327 h 1400"/>
                  <a:gd name="T82" fmla="*/ 163 w 813"/>
                  <a:gd name="T83" fmla="*/ 1331 h 1400"/>
                  <a:gd name="T84" fmla="*/ 157 w 813"/>
                  <a:gd name="T85" fmla="*/ 1296 h 1400"/>
                  <a:gd name="T86" fmla="*/ 183 w 813"/>
                  <a:gd name="T87" fmla="*/ 1177 h 1400"/>
                  <a:gd name="T88" fmla="*/ 263 w 813"/>
                  <a:gd name="T89" fmla="*/ 1139 h 1400"/>
                  <a:gd name="T90" fmla="*/ 166 w 813"/>
                  <a:gd name="T91" fmla="*/ 1156 h 1400"/>
                  <a:gd name="T92" fmla="*/ 152 w 813"/>
                  <a:gd name="T93" fmla="*/ 1059 h 1400"/>
                  <a:gd name="T94" fmla="*/ 172 w 813"/>
                  <a:gd name="T95" fmla="*/ 959 h 1400"/>
                  <a:gd name="T96" fmla="*/ 203 w 813"/>
                  <a:gd name="T97" fmla="*/ 914 h 1400"/>
                  <a:gd name="T98" fmla="*/ 163 w 813"/>
                  <a:gd name="T99" fmla="*/ 940 h 1400"/>
                  <a:gd name="T100" fmla="*/ 92 w 813"/>
                  <a:gd name="T101" fmla="*/ 926 h 1400"/>
                  <a:gd name="T102" fmla="*/ 52 w 813"/>
                  <a:gd name="T103" fmla="*/ 932 h 1400"/>
                  <a:gd name="T104" fmla="*/ 12 w 813"/>
                  <a:gd name="T105" fmla="*/ 887 h 1400"/>
                  <a:gd name="T106" fmla="*/ 0 w 813"/>
                  <a:gd name="T107" fmla="*/ 879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3" h="1400">
                    <a:moveTo>
                      <a:pt x="0" y="879"/>
                    </a:moveTo>
                    <a:lnTo>
                      <a:pt x="0" y="780"/>
                    </a:lnTo>
                    <a:lnTo>
                      <a:pt x="44" y="743"/>
                    </a:lnTo>
                    <a:lnTo>
                      <a:pt x="64" y="699"/>
                    </a:lnTo>
                    <a:lnTo>
                      <a:pt x="64" y="669"/>
                    </a:lnTo>
                    <a:lnTo>
                      <a:pt x="108" y="640"/>
                    </a:lnTo>
                    <a:lnTo>
                      <a:pt x="138" y="583"/>
                    </a:lnTo>
                    <a:lnTo>
                      <a:pt x="170" y="569"/>
                    </a:lnTo>
                    <a:lnTo>
                      <a:pt x="197" y="484"/>
                    </a:lnTo>
                    <a:lnTo>
                      <a:pt x="212" y="455"/>
                    </a:lnTo>
                    <a:lnTo>
                      <a:pt x="210" y="437"/>
                    </a:lnTo>
                    <a:lnTo>
                      <a:pt x="212" y="381"/>
                    </a:lnTo>
                    <a:lnTo>
                      <a:pt x="245" y="341"/>
                    </a:lnTo>
                    <a:lnTo>
                      <a:pt x="276" y="391"/>
                    </a:lnTo>
                    <a:lnTo>
                      <a:pt x="303" y="405"/>
                    </a:lnTo>
                    <a:lnTo>
                      <a:pt x="328" y="428"/>
                    </a:lnTo>
                    <a:lnTo>
                      <a:pt x="358" y="415"/>
                    </a:lnTo>
                    <a:lnTo>
                      <a:pt x="395" y="430"/>
                    </a:lnTo>
                    <a:lnTo>
                      <a:pt x="463" y="423"/>
                    </a:lnTo>
                    <a:lnTo>
                      <a:pt x="509" y="430"/>
                    </a:lnTo>
                    <a:lnTo>
                      <a:pt x="530" y="384"/>
                    </a:lnTo>
                    <a:lnTo>
                      <a:pt x="528" y="358"/>
                    </a:lnTo>
                    <a:lnTo>
                      <a:pt x="491" y="321"/>
                    </a:lnTo>
                    <a:lnTo>
                      <a:pt x="454" y="294"/>
                    </a:lnTo>
                    <a:lnTo>
                      <a:pt x="484" y="277"/>
                    </a:lnTo>
                    <a:lnTo>
                      <a:pt x="523" y="272"/>
                    </a:lnTo>
                    <a:lnTo>
                      <a:pt x="590" y="218"/>
                    </a:lnTo>
                    <a:lnTo>
                      <a:pt x="590" y="180"/>
                    </a:lnTo>
                    <a:lnTo>
                      <a:pt x="617" y="143"/>
                    </a:lnTo>
                    <a:lnTo>
                      <a:pt x="651" y="139"/>
                    </a:lnTo>
                    <a:lnTo>
                      <a:pt x="664" y="106"/>
                    </a:lnTo>
                    <a:lnTo>
                      <a:pt x="651" y="81"/>
                    </a:lnTo>
                    <a:lnTo>
                      <a:pt x="654" y="47"/>
                    </a:lnTo>
                    <a:lnTo>
                      <a:pt x="654" y="10"/>
                    </a:lnTo>
                    <a:lnTo>
                      <a:pt x="676" y="0"/>
                    </a:lnTo>
                    <a:lnTo>
                      <a:pt x="706" y="25"/>
                    </a:lnTo>
                    <a:lnTo>
                      <a:pt x="706" y="60"/>
                    </a:lnTo>
                    <a:lnTo>
                      <a:pt x="720" y="77"/>
                    </a:lnTo>
                    <a:lnTo>
                      <a:pt x="775" y="90"/>
                    </a:lnTo>
                    <a:lnTo>
                      <a:pt x="813" y="143"/>
                    </a:lnTo>
                    <a:lnTo>
                      <a:pt x="807" y="143"/>
                    </a:lnTo>
                    <a:lnTo>
                      <a:pt x="751" y="205"/>
                    </a:lnTo>
                    <a:lnTo>
                      <a:pt x="731" y="201"/>
                    </a:lnTo>
                    <a:lnTo>
                      <a:pt x="729" y="243"/>
                    </a:lnTo>
                    <a:lnTo>
                      <a:pt x="706" y="328"/>
                    </a:lnTo>
                    <a:lnTo>
                      <a:pt x="708" y="377"/>
                    </a:lnTo>
                    <a:lnTo>
                      <a:pt x="743" y="404"/>
                    </a:lnTo>
                    <a:lnTo>
                      <a:pt x="745" y="494"/>
                    </a:lnTo>
                    <a:lnTo>
                      <a:pt x="772" y="514"/>
                    </a:lnTo>
                    <a:lnTo>
                      <a:pt x="757" y="554"/>
                    </a:lnTo>
                    <a:lnTo>
                      <a:pt x="713" y="592"/>
                    </a:lnTo>
                    <a:lnTo>
                      <a:pt x="722" y="605"/>
                    </a:lnTo>
                    <a:lnTo>
                      <a:pt x="637" y="694"/>
                    </a:lnTo>
                    <a:lnTo>
                      <a:pt x="647" y="720"/>
                    </a:lnTo>
                    <a:lnTo>
                      <a:pt x="623" y="742"/>
                    </a:lnTo>
                    <a:lnTo>
                      <a:pt x="616" y="760"/>
                    </a:lnTo>
                    <a:lnTo>
                      <a:pt x="581" y="759"/>
                    </a:lnTo>
                    <a:lnTo>
                      <a:pt x="547" y="781"/>
                    </a:lnTo>
                    <a:lnTo>
                      <a:pt x="532" y="818"/>
                    </a:lnTo>
                    <a:lnTo>
                      <a:pt x="487" y="847"/>
                    </a:lnTo>
                    <a:lnTo>
                      <a:pt x="487" y="889"/>
                    </a:lnTo>
                    <a:lnTo>
                      <a:pt x="500" y="928"/>
                    </a:lnTo>
                    <a:lnTo>
                      <a:pt x="483" y="947"/>
                    </a:lnTo>
                    <a:lnTo>
                      <a:pt x="493" y="992"/>
                    </a:lnTo>
                    <a:lnTo>
                      <a:pt x="556" y="1003"/>
                    </a:lnTo>
                    <a:lnTo>
                      <a:pt x="573" y="1032"/>
                    </a:lnTo>
                    <a:lnTo>
                      <a:pt x="699" y="1104"/>
                    </a:lnTo>
                    <a:lnTo>
                      <a:pt x="719" y="1142"/>
                    </a:lnTo>
                    <a:lnTo>
                      <a:pt x="651" y="1186"/>
                    </a:lnTo>
                    <a:lnTo>
                      <a:pt x="533" y="1196"/>
                    </a:lnTo>
                    <a:lnTo>
                      <a:pt x="472" y="1250"/>
                    </a:lnTo>
                    <a:lnTo>
                      <a:pt x="412" y="1265"/>
                    </a:lnTo>
                    <a:lnTo>
                      <a:pt x="361" y="1317"/>
                    </a:lnTo>
                    <a:lnTo>
                      <a:pt x="347" y="1356"/>
                    </a:lnTo>
                    <a:lnTo>
                      <a:pt x="309" y="1314"/>
                    </a:lnTo>
                    <a:lnTo>
                      <a:pt x="290" y="1327"/>
                    </a:lnTo>
                    <a:lnTo>
                      <a:pt x="299" y="1346"/>
                    </a:lnTo>
                    <a:lnTo>
                      <a:pt x="268" y="1386"/>
                    </a:lnTo>
                    <a:lnTo>
                      <a:pt x="248" y="1371"/>
                    </a:lnTo>
                    <a:lnTo>
                      <a:pt x="213" y="1400"/>
                    </a:lnTo>
                    <a:lnTo>
                      <a:pt x="198" y="1377"/>
                    </a:lnTo>
                    <a:lnTo>
                      <a:pt x="229" y="1327"/>
                    </a:lnTo>
                    <a:lnTo>
                      <a:pt x="193" y="1314"/>
                    </a:lnTo>
                    <a:lnTo>
                      <a:pt x="163" y="1331"/>
                    </a:lnTo>
                    <a:lnTo>
                      <a:pt x="148" y="1327"/>
                    </a:lnTo>
                    <a:lnTo>
                      <a:pt x="157" y="1296"/>
                    </a:lnTo>
                    <a:lnTo>
                      <a:pt x="159" y="1226"/>
                    </a:lnTo>
                    <a:lnTo>
                      <a:pt x="183" y="1177"/>
                    </a:lnTo>
                    <a:lnTo>
                      <a:pt x="227" y="1173"/>
                    </a:lnTo>
                    <a:lnTo>
                      <a:pt x="263" y="1139"/>
                    </a:lnTo>
                    <a:lnTo>
                      <a:pt x="229" y="1157"/>
                    </a:lnTo>
                    <a:lnTo>
                      <a:pt x="166" y="1156"/>
                    </a:lnTo>
                    <a:lnTo>
                      <a:pt x="154" y="1141"/>
                    </a:lnTo>
                    <a:lnTo>
                      <a:pt x="152" y="1059"/>
                    </a:lnTo>
                    <a:lnTo>
                      <a:pt x="193" y="992"/>
                    </a:lnTo>
                    <a:lnTo>
                      <a:pt x="172" y="959"/>
                    </a:lnTo>
                    <a:lnTo>
                      <a:pt x="194" y="944"/>
                    </a:lnTo>
                    <a:lnTo>
                      <a:pt x="203" y="914"/>
                    </a:lnTo>
                    <a:lnTo>
                      <a:pt x="182" y="917"/>
                    </a:lnTo>
                    <a:lnTo>
                      <a:pt x="163" y="940"/>
                    </a:lnTo>
                    <a:lnTo>
                      <a:pt x="108" y="948"/>
                    </a:lnTo>
                    <a:lnTo>
                      <a:pt x="92" y="926"/>
                    </a:lnTo>
                    <a:lnTo>
                      <a:pt x="54" y="905"/>
                    </a:lnTo>
                    <a:lnTo>
                      <a:pt x="52" y="932"/>
                    </a:lnTo>
                    <a:lnTo>
                      <a:pt x="28" y="948"/>
                    </a:lnTo>
                    <a:lnTo>
                      <a:pt x="12" y="887"/>
                    </a:lnTo>
                    <a:lnTo>
                      <a:pt x="4" y="891"/>
                    </a:lnTo>
                    <a:lnTo>
                      <a:pt x="0" y="879"/>
                    </a:lnTo>
                    <a:close/>
                  </a:path>
                </a:pathLst>
              </a:custGeom>
              <a:grpFill/>
              <a:ln w="3175">
                <a:solidFill>
                  <a:schemeClr val="bg1">
                    <a:lumMod val="85000"/>
                  </a:schemeClr>
                </a:solidFill>
                <a:prstDash val="solid"/>
                <a:round/>
                <a:headEnd/>
                <a:tailEnd/>
              </a:ln>
            </p:spPr>
            <p:txBody>
              <a:bodyPr wrap="square" lIns="91440" tIns="45720" rIns="91440" bIns="45720" anchor="ctr">
                <a:normAutofit fontScale="62500" lnSpcReduction="20000"/>
              </a:bodyPr>
              <a:lstStyle/>
              <a:p>
                <a:pPr algn="ctr"/>
                <a:endParaRPr/>
              </a:p>
            </p:txBody>
          </p:sp>
          <p:sp>
            <p:nvSpPr>
              <p:cNvPr id="38" name="ïSlíďe">
                <a:extLst>
                  <a:ext uri="{FF2B5EF4-FFF2-40B4-BE49-F238E27FC236}">
                    <a16:creationId xmlns:a16="http://schemas.microsoft.com/office/drawing/2014/main" id="{A13855AB-7E2F-463A-BD9F-59E25A2FAE3A}"/>
                  </a:ext>
                </a:extLst>
              </p:cNvPr>
              <p:cNvSpPr/>
              <p:nvPr/>
            </p:nvSpPr>
            <p:spPr bwMode="auto">
              <a:xfrm>
                <a:off x="2470231" y="2747559"/>
                <a:ext cx="857284" cy="403963"/>
              </a:xfrm>
              <a:custGeom>
                <a:avLst/>
                <a:gdLst>
                  <a:gd name="T0" fmla="*/ 178 w 5280"/>
                  <a:gd name="T1" fmla="*/ 761 h 2490"/>
                  <a:gd name="T2" fmla="*/ 320 w 5280"/>
                  <a:gd name="T3" fmla="*/ 600 h 2490"/>
                  <a:gd name="T4" fmla="*/ 379 w 5280"/>
                  <a:gd name="T5" fmla="*/ 493 h 2490"/>
                  <a:gd name="T6" fmla="*/ 597 w 5280"/>
                  <a:gd name="T7" fmla="*/ 425 h 2490"/>
                  <a:gd name="T8" fmla="*/ 724 w 5280"/>
                  <a:gd name="T9" fmla="*/ 460 h 2490"/>
                  <a:gd name="T10" fmla="*/ 909 w 5280"/>
                  <a:gd name="T11" fmla="*/ 454 h 2490"/>
                  <a:gd name="T12" fmla="*/ 1114 w 5280"/>
                  <a:gd name="T13" fmla="*/ 634 h 2490"/>
                  <a:gd name="T14" fmla="*/ 1295 w 5280"/>
                  <a:gd name="T15" fmla="*/ 605 h 2490"/>
                  <a:gd name="T16" fmla="*/ 1496 w 5280"/>
                  <a:gd name="T17" fmla="*/ 605 h 2490"/>
                  <a:gd name="T18" fmla="*/ 1544 w 5280"/>
                  <a:gd name="T19" fmla="*/ 395 h 2490"/>
                  <a:gd name="T20" fmla="*/ 1427 w 5280"/>
                  <a:gd name="T21" fmla="*/ 199 h 2490"/>
                  <a:gd name="T22" fmla="*/ 1536 w 5280"/>
                  <a:gd name="T23" fmla="*/ 74 h 2490"/>
                  <a:gd name="T24" fmla="*/ 1654 w 5280"/>
                  <a:gd name="T25" fmla="*/ 29 h 2490"/>
                  <a:gd name="T26" fmla="*/ 1873 w 5280"/>
                  <a:gd name="T27" fmla="*/ 93 h 2490"/>
                  <a:gd name="T28" fmla="*/ 2087 w 5280"/>
                  <a:gd name="T29" fmla="*/ 138 h 2490"/>
                  <a:gd name="T30" fmla="*/ 2150 w 5280"/>
                  <a:gd name="T31" fmla="*/ 292 h 2490"/>
                  <a:gd name="T32" fmla="*/ 2285 w 5280"/>
                  <a:gd name="T33" fmla="*/ 406 h 2490"/>
                  <a:gd name="T34" fmla="*/ 2474 w 5280"/>
                  <a:gd name="T35" fmla="*/ 410 h 2490"/>
                  <a:gd name="T36" fmla="*/ 2699 w 5280"/>
                  <a:gd name="T37" fmla="*/ 337 h 2490"/>
                  <a:gd name="T38" fmla="*/ 2977 w 5280"/>
                  <a:gd name="T39" fmla="*/ 397 h 2490"/>
                  <a:gd name="T40" fmla="*/ 3193 w 5280"/>
                  <a:gd name="T41" fmla="*/ 505 h 2490"/>
                  <a:gd name="T42" fmla="*/ 3436 w 5280"/>
                  <a:gd name="T43" fmla="*/ 567 h 2490"/>
                  <a:gd name="T44" fmla="*/ 3689 w 5280"/>
                  <a:gd name="T45" fmla="*/ 561 h 2490"/>
                  <a:gd name="T46" fmla="*/ 3954 w 5280"/>
                  <a:gd name="T47" fmla="*/ 449 h 2490"/>
                  <a:gd name="T48" fmla="*/ 4081 w 5280"/>
                  <a:gd name="T49" fmla="*/ 294 h 2490"/>
                  <a:gd name="T50" fmla="*/ 4243 w 5280"/>
                  <a:gd name="T51" fmla="*/ 233 h 2490"/>
                  <a:gd name="T52" fmla="*/ 4409 w 5280"/>
                  <a:gd name="T53" fmla="*/ 294 h 2490"/>
                  <a:gd name="T54" fmla="*/ 4551 w 5280"/>
                  <a:gd name="T55" fmla="*/ 550 h 2490"/>
                  <a:gd name="T56" fmla="*/ 4634 w 5280"/>
                  <a:gd name="T57" fmla="*/ 858 h 2490"/>
                  <a:gd name="T58" fmla="*/ 4904 w 5280"/>
                  <a:gd name="T59" fmla="*/ 762 h 2490"/>
                  <a:gd name="T60" fmla="*/ 5153 w 5280"/>
                  <a:gd name="T61" fmla="*/ 831 h 2490"/>
                  <a:gd name="T62" fmla="*/ 5266 w 5280"/>
                  <a:gd name="T63" fmla="*/ 1041 h 2490"/>
                  <a:gd name="T64" fmla="*/ 5154 w 5280"/>
                  <a:gd name="T65" fmla="*/ 1081 h 2490"/>
                  <a:gd name="T66" fmla="*/ 4941 w 5280"/>
                  <a:gd name="T67" fmla="*/ 1142 h 2490"/>
                  <a:gd name="T68" fmla="*/ 4858 w 5280"/>
                  <a:gd name="T69" fmla="*/ 1217 h 2490"/>
                  <a:gd name="T70" fmla="*/ 4693 w 5280"/>
                  <a:gd name="T71" fmla="*/ 1433 h 2490"/>
                  <a:gd name="T72" fmla="*/ 4488 w 5280"/>
                  <a:gd name="T73" fmla="*/ 1559 h 2490"/>
                  <a:gd name="T74" fmla="*/ 4309 w 5280"/>
                  <a:gd name="T75" fmla="*/ 1570 h 2490"/>
                  <a:gd name="T76" fmla="*/ 4091 w 5280"/>
                  <a:gd name="T77" fmla="*/ 1693 h 2490"/>
                  <a:gd name="T78" fmla="*/ 4222 w 5280"/>
                  <a:gd name="T79" fmla="*/ 1901 h 2490"/>
                  <a:gd name="T80" fmla="*/ 3973 w 5280"/>
                  <a:gd name="T81" fmla="*/ 2165 h 2490"/>
                  <a:gd name="T82" fmla="*/ 3674 w 5280"/>
                  <a:gd name="T83" fmla="*/ 2258 h 2490"/>
                  <a:gd name="T84" fmla="*/ 3247 w 5280"/>
                  <a:gd name="T85" fmla="*/ 2489 h 2490"/>
                  <a:gd name="T86" fmla="*/ 3017 w 5280"/>
                  <a:gd name="T87" fmla="*/ 2461 h 2490"/>
                  <a:gd name="T88" fmla="*/ 2588 w 5280"/>
                  <a:gd name="T89" fmla="*/ 2277 h 2490"/>
                  <a:gd name="T90" fmla="*/ 2249 w 5280"/>
                  <a:gd name="T91" fmla="*/ 2312 h 2490"/>
                  <a:gd name="T92" fmla="*/ 1742 w 5280"/>
                  <a:gd name="T93" fmla="*/ 2320 h 2490"/>
                  <a:gd name="T94" fmla="*/ 1573 w 5280"/>
                  <a:gd name="T95" fmla="*/ 2061 h 2490"/>
                  <a:gd name="T96" fmla="*/ 1492 w 5280"/>
                  <a:gd name="T97" fmla="*/ 1951 h 2490"/>
                  <a:gd name="T98" fmla="*/ 1292 w 5280"/>
                  <a:gd name="T99" fmla="*/ 1877 h 2490"/>
                  <a:gd name="T100" fmla="*/ 1050 w 5280"/>
                  <a:gd name="T101" fmla="*/ 1795 h 2490"/>
                  <a:gd name="T102" fmla="*/ 672 w 5280"/>
                  <a:gd name="T103" fmla="*/ 1697 h 2490"/>
                  <a:gd name="T104" fmla="*/ 692 w 5280"/>
                  <a:gd name="T105" fmla="*/ 1553 h 2490"/>
                  <a:gd name="T106" fmla="*/ 629 w 5280"/>
                  <a:gd name="T107" fmla="*/ 1384 h 2490"/>
                  <a:gd name="T108" fmla="*/ 538 w 5280"/>
                  <a:gd name="T109" fmla="*/ 1222 h 2490"/>
                  <a:gd name="T110" fmla="*/ 403 w 5280"/>
                  <a:gd name="T111" fmla="*/ 1179 h 2490"/>
                  <a:gd name="T112" fmla="*/ 264 w 5280"/>
                  <a:gd name="T113" fmla="*/ 1151 h 2490"/>
                  <a:gd name="T114" fmla="*/ 186 w 5280"/>
                  <a:gd name="T115" fmla="*/ 1127 h 2490"/>
                  <a:gd name="T116" fmla="*/ 55 w 5280"/>
                  <a:gd name="T117" fmla="*/ 1001 h 2490"/>
                  <a:gd name="T118" fmla="*/ 13 w 5280"/>
                  <a:gd name="T119" fmla="*/ 954 h 2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80" h="2490">
                    <a:moveTo>
                      <a:pt x="0" y="886"/>
                    </a:moveTo>
                    <a:lnTo>
                      <a:pt x="28" y="822"/>
                    </a:lnTo>
                    <a:lnTo>
                      <a:pt x="58" y="807"/>
                    </a:lnTo>
                    <a:lnTo>
                      <a:pt x="138" y="810"/>
                    </a:lnTo>
                    <a:lnTo>
                      <a:pt x="148" y="793"/>
                    </a:lnTo>
                    <a:lnTo>
                      <a:pt x="178" y="761"/>
                    </a:lnTo>
                    <a:lnTo>
                      <a:pt x="232" y="741"/>
                    </a:lnTo>
                    <a:lnTo>
                      <a:pt x="234" y="706"/>
                    </a:lnTo>
                    <a:lnTo>
                      <a:pt x="246" y="672"/>
                    </a:lnTo>
                    <a:lnTo>
                      <a:pt x="292" y="652"/>
                    </a:lnTo>
                    <a:lnTo>
                      <a:pt x="293" y="628"/>
                    </a:lnTo>
                    <a:lnTo>
                      <a:pt x="320" y="600"/>
                    </a:lnTo>
                    <a:lnTo>
                      <a:pt x="349" y="593"/>
                    </a:lnTo>
                    <a:lnTo>
                      <a:pt x="373" y="560"/>
                    </a:lnTo>
                    <a:lnTo>
                      <a:pt x="387" y="547"/>
                    </a:lnTo>
                    <a:lnTo>
                      <a:pt x="369" y="532"/>
                    </a:lnTo>
                    <a:lnTo>
                      <a:pt x="368" y="508"/>
                    </a:lnTo>
                    <a:lnTo>
                      <a:pt x="379" y="493"/>
                    </a:lnTo>
                    <a:lnTo>
                      <a:pt x="436" y="510"/>
                    </a:lnTo>
                    <a:lnTo>
                      <a:pt x="459" y="497"/>
                    </a:lnTo>
                    <a:lnTo>
                      <a:pt x="477" y="452"/>
                    </a:lnTo>
                    <a:lnTo>
                      <a:pt x="503" y="442"/>
                    </a:lnTo>
                    <a:lnTo>
                      <a:pt x="564" y="434"/>
                    </a:lnTo>
                    <a:lnTo>
                      <a:pt x="597" y="425"/>
                    </a:lnTo>
                    <a:lnTo>
                      <a:pt x="626" y="424"/>
                    </a:lnTo>
                    <a:lnTo>
                      <a:pt x="665" y="426"/>
                    </a:lnTo>
                    <a:lnTo>
                      <a:pt x="690" y="411"/>
                    </a:lnTo>
                    <a:lnTo>
                      <a:pt x="700" y="412"/>
                    </a:lnTo>
                    <a:lnTo>
                      <a:pt x="720" y="440"/>
                    </a:lnTo>
                    <a:lnTo>
                      <a:pt x="724" y="460"/>
                    </a:lnTo>
                    <a:lnTo>
                      <a:pt x="744" y="481"/>
                    </a:lnTo>
                    <a:lnTo>
                      <a:pt x="780" y="479"/>
                    </a:lnTo>
                    <a:lnTo>
                      <a:pt x="798" y="473"/>
                    </a:lnTo>
                    <a:lnTo>
                      <a:pt x="829" y="475"/>
                    </a:lnTo>
                    <a:lnTo>
                      <a:pt x="855" y="457"/>
                    </a:lnTo>
                    <a:lnTo>
                      <a:pt x="909" y="454"/>
                    </a:lnTo>
                    <a:lnTo>
                      <a:pt x="920" y="481"/>
                    </a:lnTo>
                    <a:lnTo>
                      <a:pt x="927" y="510"/>
                    </a:lnTo>
                    <a:lnTo>
                      <a:pt x="936" y="531"/>
                    </a:lnTo>
                    <a:lnTo>
                      <a:pt x="1020" y="580"/>
                    </a:lnTo>
                    <a:lnTo>
                      <a:pt x="1052" y="605"/>
                    </a:lnTo>
                    <a:lnTo>
                      <a:pt x="1114" y="634"/>
                    </a:lnTo>
                    <a:lnTo>
                      <a:pt x="1135" y="622"/>
                    </a:lnTo>
                    <a:lnTo>
                      <a:pt x="1170" y="609"/>
                    </a:lnTo>
                    <a:lnTo>
                      <a:pt x="1207" y="582"/>
                    </a:lnTo>
                    <a:lnTo>
                      <a:pt x="1237" y="579"/>
                    </a:lnTo>
                    <a:lnTo>
                      <a:pt x="1269" y="587"/>
                    </a:lnTo>
                    <a:lnTo>
                      <a:pt x="1295" y="605"/>
                    </a:lnTo>
                    <a:lnTo>
                      <a:pt x="1322" y="597"/>
                    </a:lnTo>
                    <a:lnTo>
                      <a:pt x="1396" y="598"/>
                    </a:lnTo>
                    <a:lnTo>
                      <a:pt x="1424" y="611"/>
                    </a:lnTo>
                    <a:lnTo>
                      <a:pt x="1456" y="608"/>
                    </a:lnTo>
                    <a:lnTo>
                      <a:pt x="1464" y="599"/>
                    </a:lnTo>
                    <a:lnTo>
                      <a:pt x="1496" y="605"/>
                    </a:lnTo>
                    <a:lnTo>
                      <a:pt x="1554" y="598"/>
                    </a:lnTo>
                    <a:lnTo>
                      <a:pt x="1585" y="547"/>
                    </a:lnTo>
                    <a:lnTo>
                      <a:pt x="1567" y="525"/>
                    </a:lnTo>
                    <a:lnTo>
                      <a:pt x="1533" y="501"/>
                    </a:lnTo>
                    <a:lnTo>
                      <a:pt x="1534" y="450"/>
                    </a:lnTo>
                    <a:lnTo>
                      <a:pt x="1544" y="395"/>
                    </a:lnTo>
                    <a:lnTo>
                      <a:pt x="1538" y="372"/>
                    </a:lnTo>
                    <a:lnTo>
                      <a:pt x="1505" y="362"/>
                    </a:lnTo>
                    <a:lnTo>
                      <a:pt x="1489" y="339"/>
                    </a:lnTo>
                    <a:lnTo>
                      <a:pt x="1439" y="326"/>
                    </a:lnTo>
                    <a:lnTo>
                      <a:pt x="1425" y="284"/>
                    </a:lnTo>
                    <a:lnTo>
                      <a:pt x="1427" y="199"/>
                    </a:lnTo>
                    <a:lnTo>
                      <a:pt x="1461" y="160"/>
                    </a:lnTo>
                    <a:lnTo>
                      <a:pt x="1461" y="134"/>
                    </a:lnTo>
                    <a:lnTo>
                      <a:pt x="1479" y="106"/>
                    </a:lnTo>
                    <a:lnTo>
                      <a:pt x="1507" y="96"/>
                    </a:lnTo>
                    <a:lnTo>
                      <a:pt x="1524" y="103"/>
                    </a:lnTo>
                    <a:lnTo>
                      <a:pt x="1536" y="74"/>
                    </a:lnTo>
                    <a:lnTo>
                      <a:pt x="1527" y="45"/>
                    </a:lnTo>
                    <a:lnTo>
                      <a:pt x="1531" y="18"/>
                    </a:lnTo>
                    <a:lnTo>
                      <a:pt x="1553" y="0"/>
                    </a:lnTo>
                    <a:lnTo>
                      <a:pt x="1587" y="1"/>
                    </a:lnTo>
                    <a:lnTo>
                      <a:pt x="1609" y="16"/>
                    </a:lnTo>
                    <a:lnTo>
                      <a:pt x="1654" y="29"/>
                    </a:lnTo>
                    <a:lnTo>
                      <a:pt x="1700" y="50"/>
                    </a:lnTo>
                    <a:lnTo>
                      <a:pt x="1706" y="62"/>
                    </a:lnTo>
                    <a:lnTo>
                      <a:pt x="1746" y="76"/>
                    </a:lnTo>
                    <a:lnTo>
                      <a:pt x="1788" y="79"/>
                    </a:lnTo>
                    <a:lnTo>
                      <a:pt x="1851" y="77"/>
                    </a:lnTo>
                    <a:lnTo>
                      <a:pt x="1873" y="93"/>
                    </a:lnTo>
                    <a:lnTo>
                      <a:pt x="1890" y="109"/>
                    </a:lnTo>
                    <a:lnTo>
                      <a:pt x="1934" y="113"/>
                    </a:lnTo>
                    <a:lnTo>
                      <a:pt x="1957" y="124"/>
                    </a:lnTo>
                    <a:lnTo>
                      <a:pt x="1987" y="129"/>
                    </a:lnTo>
                    <a:lnTo>
                      <a:pt x="2059" y="127"/>
                    </a:lnTo>
                    <a:lnTo>
                      <a:pt x="2087" y="138"/>
                    </a:lnTo>
                    <a:lnTo>
                      <a:pt x="2099" y="165"/>
                    </a:lnTo>
                    <a:lnTo>
                      <a:pt x="2099" y="187"/>
                    </a:lnTo>
                    <a:lnTo>
                      <a:pt x="2116" y="211"/>
                    </a:lnTo>
                    <a:lnTo>
                      <a:pt x="2116" y="235"/>
                    </a:lnTo>
                    <a:lnTo>
                      <a:pt x="2132" y="254"/>
                    </a:lnTo>
                    <a:lnTo>
                      <a:pt x="2150" y="292"/>
                    </a:lnTo>
                    <a:lnTo>
                      <a:pt x="2149" y="323"/>
                    </a:lnTo>
                    <a:lnTo>
                      <a:pt x="2169" y="340"/>
                    </a:lnTo>
                    <a:lnTo>
                      <a:pt x="2190" y="341"/>
                    </a:lnTo>
                    <a:lnTo>
                      <a:pt x="2225" y="372"/>
                    </a:lnTo>
                    <a:lnTo>
                      <a:pt x="2235" y="390"/>
                    </a:lnTo>
                    <a:lnTo>
                      <a:pt x="2285" y="406"/>
                    </a:lnTo>
                    <a:lnTo>
                      <a:pt x="2338" y="433"/>
                    </a:lnTo>
                    <a:lnTo>
                      <a:pt x="2361" y="434"/>
                    </a:lnTo>
                    <a:lnTo>
                      <a:pt x="2374" y="422"/>
                    </a:lnTo>
                    <a:lnTo>
                      <a:pt x="2426" y="424"/>
                    </a:lnTo>
                    <a:lnTo>
                      <a:pt x="2450" y="409"/>
                    </a:lnTo>
                    <a:lnTo>
                      <a:pt x="2474" y="410"/>
                    </a:lnTo>
                    <a:lnTo>
                      <a:pt x="2496" y="417"/>
                    </a:lnTo>
                    <a:lnTo>
                      <a:pt x="2518" y="410"/>
                    </a:lnTo>
                    <a:lnTo>
                      <a:pt x="2547" y="378"/>
                    </a:lnTo>
                    <a:lnTo>
                      <a:pt x="2597" y="363"/>
                    </a:lnTo>
                    <a:lnTo>
                      <a:pt x="2664" y="358"/>
                    </a:lnTo>
                    <a:lnTo>
                      <a:pt x="2699" y="337"/>
                    </a:lnTo>
                    <a:lnTo>
                      <a:pt x="2744" y="335"/>
                    </a:lnTo>
                    <a:lnTo>
                      <a:pt x="2787" y="323"/>
                    </a:lnTo>
                    <a:lnTo>
                      <a:pt x="2825" y="344"/>
                    </a:lnTo>
                    <a:lnTo>
                      <a:pt x="2875" y="349"/>
                    </a:lnTo>
                    <a:lnTo>
                      <a:pt x="2942" y="347"/>
                    </a:lnTo>
                    <a:lnTo>
                      <a:pt x="2977" y="397"/>
                    </a:lnTo>
                    <a:lnTo>
                      <a:pt x="3037" y="420"/>
                    </a:lnTo>
                    <a:lnTo>
                      <a:pt x="3087" y="419"/>
                    </a:lnTo>
                    <a:lnTo>
                      <a:pt x="3122" y="411"/>
                    </a:lnTo>
                    <a:lnTo>
                      <a:pt x="3139" y="426"/>
                    </a:lnTo>
                    <a:lnTo>
                      <a:pt x="3158" y="481"/>
                    </a:lnTo>
                    <a:lnTo>
                      <a:pt x="3193" y="505"/>
                    </a:lnTo>
                    <a:lnTo>
                      <a:pt x="3213" y="517"/>
                    </a:lnTo>
                    <a:lnTo>
                      <a:pt x="3236" y="522"/>
                    </a:lnTo>
                    <a:lnTo>
                      <a:pt x="3266" y="554"/>
                    </a:lnTo>
                    <a:lnTo>
                      <a:pt x="3291" y="555"/>
                    </a:lnTo>
                    <a:lnTo>
                      <a:pt x="3368" y="548"/>
                    </a:lnTo>
                    <a:lnTo>
                      <a:pt x="3436" y="567"/>
                    </a:lnTo>
                    <a:lnTo>
                      <a:pt x="3539" y="566"/>
                    </a:lnTo>
                    <a:lnTo>
                      <a:pt x="3582" y="560"/>
                    </a:lnTo>
                    <a:lnTo>
                      <a:pt x="3600" y="547"/>
                    </a:lnTo>
                    <a:lnTo>
                      <a:pt x="3638" y="547"/>
                    </a:lnTo>
                    <a:lnTo>
                      <a:pt x="3669" y="563"/>
                    </a:lnTo>
                    <a:lnTo>
                      <a:pt x="3689" y="561"/>
                    </a:lnTo>
                    <a:lnTo>
                      <a:pt x="3717" y="519"/>
                    </a:lnTo>
                    <a:lnTo>
                      <a:pt x="3780" y="482"/>
                    </a:lnTo>
                    <a:lnTo>
                      <a:pt x="3821" y="483"/>
                    </a:lnTo>
                    <a:lnTo>
                      <a:pt x="3847" y="451"/>
                    </a:lnTo>
                    <a:lnTo>
                      <a:pt x="3875" y="448"/>
                    </a:lnTo>
                    <a:lnTo>
                      <a:pt x="3954" y="449"/>
                    </a:lnTo>
                    <a:lnTo>
                      <a:pt x="3988" y="418"/>
                    </a:lnTo>
                    <a:lnTo>
                      <a:pt x="3998" y="384"/>
                    </a:lnTo>
                    <a:lnTo>
                      <a:pt x="3998" y="370"/>
                    </a:lnTo>
                    <a:lnTo>
                      <a:pt x="4020" y="335"/>
                    </a:lnTo>
                    <a:lnTo>
                      <a:pt x="4056" y="320"/>
                    </a:lnTo>
                    <a:lnTo>
                      <a:pt x="4081" y="294"/>
                    </a:lnTo>
                    <a:lnTo>
                      <a:pt x="4094" y="258"/>
                    </a:lnTo>
                    <a:lnTo>
                      <a:pt x="4120" y="233"/>
                    </a:lnTo>
                    <a:lnTo>
                      <a:pt x="4149" y="233"/>
                    </a:lnTo>
                    <a:lnTo>
                      <a:pt x="4161" y="242"/>
                    </a:lnTo>
                    <a:lnTo>
                      <a:pt x="4211" y="229"/>
                    </a:lnTo>
                    <a:lnTo>
                      <a:pt x="4243" y="233"/>
                    </a:lnTo>
                    <a:lnTo>
                      <a:pt x="4284" y="259"/>
                    </a:lnTo>
                    <a:lnTo>
                      <a:pt x="4304" y="289"/>
                    </a:lnTo>
                    <a:lnTo>
                      <a:pt x="4329" y="298"/>
                    </a:lnTo>
                    <a:lnTo>
                      <a:pt x="4361" y="281"/>
                    </a:lnTo>
                    <a:lnTo>
                      <a:pt x="4379" y="295"/>
                    </a:lnTo>
                    <a:lnTo>
                      <a:pt x="4409" y="294"/>
                    </a:lnTo>
                    <a:lnTo>
                      <a:pt x="4447" y="271"/>
                    </a:lnTo>
                    <a:lnTo>
                      <a:pt x="4448" y="254"/>
                    </a:lnTo>
                    <a:lnTo>
                      <a:pt x="4506" y="244"/>
                    </a:lnTo>
                    <a:lnTo>
                      <a:pt x="4570" y="264"/>
                    </a:lnTo>
                    <a:lnTo>
                      <a:pt x="4588" y="284"/>
                    </a:lnTo>
                    <a:lnTo>
                      <a:pt x="4551" y="550"/>
                    </a:lnTo>
                    <a:lnTo>
                      <a:pt x="4558" y="606"/>
                    </a:lnTo>
                    <a:lnTo>
                      <a:pt x="4543" y="656"/>
                    </a:lnTo>
                    <a:lnTo>
                      <a:pt x="4548" y="691"/>
                    </a:lnTo>
                    <a:lnTo>
                      <a:pt x="4526" y="765"/>
                    </a:lnTo>
                    <a:lnTo>
                      <a:pt x="4553" y="819"/>
                    </a:lnTo>
                    <a:lnTo>
                      <a:pt x="4634" y="858"/>
                    </a:lnTo>
                    <a:lnTo>
                      <a:pt x="4689" y="816"/>
                    </a:lnTo>
                    <a:lnTo>
                      <a:pt x="4758" y="816"/>
                    </a:lnTo>
                    <a:lnTo>
                      <a:pt x="4833" y="828"/>
                    </a:lnTo>
                    <a:lnTo>
                      <a:pt x="4867" y="863"/>
                    </a:lnTo>
                    <a:lnTo>
                      <a:pt x="4909" y="799"/>
                    </a:lnTo>
                    <a:lnTo>
                      <a:pt x="4904" y="762"/>
                    </a:lnTo>
                    <a:lnTo>
                      <a:pt x="4907" y="730"/>
                    </a:lnTo>
                    <a:lnTo>
                      <a:pt x="4953" y="715"/>
                    </a:lnTo>
                    <a:lnTo>
                      <a:pt x="4970" y="700"/>
                    </a:lnTo>
                    <a:lnTo>
                      <a:pt x="5047" y="719"/>
                    </a:lnTo>
                    <a:lnTo>
                      <a:pt x="5092" y="774"/>
                    </a:lnTo>
                    <a:lnTo>
                      <a:pt x="5153" y="831"/>
                    </a:lnTo>
                    <a:lnTo>
                      <a:pt x="5203" y="893"/>
                    </a:lnTo>
                    <a:lnTo>
                      <a:pt x="5266" y="938"/>
                    </a:lnTo>
                    <a:lnTo>
                      <a:pt x="5267" y="968"/>
                    </a:lnTo>
                    <a:lnTo>
                      <a:pt x="5280" y="992"/>
                    </a:lnTo>
                    <a:lnTo>
                      <a:pt x="5279" y="1021"/>
                    </a:lnTo>
                    <a:lnTo>
                      <a:pt x="5266" y="1041"/>
                    </a:lnTo>
                    <a:lnTo>
                      <a:pt x="5265" y="1064"/>
                    </a:lnTo>
                    <a:lnTo>
                      <a:pt x="5251" y="1085"/>
                    </a:lnTo>
                    <a:lnTo>
                      <a:pt x="5225" y="1079"/>
                    </a:lnTo>
                    <a:lnTo>
                      <a:pt x="5210" y="1063"/>
                    </a:lnTo>
                    <a:lnTo>
                      <a:pt x="5174" y="1068"/>
                    </a:lnTo>
                    <a:lnTo>
                      <a:pt x="5154" y="1081"/>
                    </a:lnTo>
                    <a:lnTo>
                      <a:pt x="5106" y="1061"/>
                    </a:lnTo>
                    <a:lnTo>
                      <a:pt x="5076" y="1067"/>
                    </a:lnTo>
                    <a:lnTo>
                      <a:pt x="5045" y="1110"/>
                    </a:lnTo>
                    <a:lnTo>
                      <a:pt x="4998" y="1147"/>
                    </a:lnTo>
                    <a:lnTo>
                      <a:pt x="4971" y="1165"/>
                    </a:lnTo>
                    <a:lnTo>
                      <a:pt x="4941" y="1142"/>
                    </a:lnTo>
                    <a:lnTo>
                      <a:pt x="4927" y="1146"/>
                    </a:lnTo>
                    <a:lnTo>
                      <a:pt x="4926" y="1178"/>
                    </a:lnTo>
                    <a:lnTo>
                      <a:pt x="4914" y="1196"/>
                    </a:lnTo>
                    <a:lnTo>
                      <a:pt x="4890" y="1199"/>
                    </a:lnTo>
                    <a:lnTo>
                      <a:pt x="4872" y="1196"/>
                    </a:lnTo>
                    <a:lnTo>
                      <a:pt x="4858" y="1217"/>
                    </a:lnTo>
                    <a:lnTo>
                      <a:pt x="4829" y="1263"/>
                    </a:lnTo>
                    <a:lnTo>
                      <a:pt x="4821" y="1315"/>
                    </a:lnTo>
                    <a:lnTo>
                      <a:pt x="4823" y="1351"/>
                    </a:lnTo>
                    <a:lnTo>
                      <a:pt x="4805" y="1372"/>
                    </a:lnTo>
                    <a:lnTo>
                      <a:pt x="4769" y="1381"/>
                    </a:lnTo>
                    <a:lnTo>
                      <a:pt x="4693" y="1433"/>
                    </a:lnTo>
                    <a:lnTo>
                      <a:pt x="4652" y="1433"/>
                    </a:lnTo>
                    <a:lnTo>
                      <a:pt x="4611" y="1425"/>
                    </a:lnTo>
                    <a:lnTo>
                      <a:pt x="4590" y="1439"/>
                    </a:lnTo>
                    <a:lnTo>
                      <a:pt x="4558" y="1507"/>
                    </a:lnTo>
                    <a:lnTo>
                      <a:pt x="4526" y="1530"/>
                    </a:lnTo>
                    <a:lnTo>
                      <a:pt x="4488" y="1559"/>
                    </a:lnTo>
                    <a:lnTo>
                      <a:pt x="4465" y="1584"/>
                    </a:lnTo>
                    <a:lnTo>
                      <a:pt x="4455" y="1611"/>
                    </a:lnTo>
                    <a:lnTo>
                      <a:pt x="4438" y="1615"/>
                    </a:lnTo>
                    <a:lnTo>
                      <a:pt x="4402" y="1597"/>
                    </a:lnTo>
                    <a:lnTo>
                      <a:pt x="4360" y="1588"/>
                    </a:lnTo>
                    <a:lnTo>
                      <a:pt x="4309" y="1570"/>
                    </a:lnTo>
                    <a:lnTo>
                      <a:pt x="4267" y="1541"/>
                    </a:lnTo>
                    <a:lnTo>
                      <a:pt x="4224" y="1539"/>
                    </a:lnTo>
                    <a:lnTo>
                      <a:pt x="4158" y="1553"/>
                    </a:lnTo>
                    <a:lnTo>
                      <a:pt x="4119" y="1582"/>
                    </a:lnTo>
                    <a:lnTo>
                      <a:pt x="4094" y="1618"/>
                    </a:lnTo>
                    <a:lnTo>
                      <a:pt x="4091" y="1693"/>
                    </a:lnTo>
                    <a:lnTo>
                      <a:pt x="4095" y="1730"/>
                    </a:lnTo>
                    <a:lnTo>
                      <a:pt x="4093" y="1754"/>
                    </a:lnTo>
                    <a:lnTo>
                      <a:pt x="4169" y="1804"/>
                    </a:lnTo>
                    <a:lnTo>
                      <a:pt x="4239" y="1847"/>
                    </a:lnTo>
                    <a:lnTo>
                      <a:pt x="4239" y="1869"/>
                    </a:lnTo>
                    <a:lnTo>
                      <a:pt x="4222" y="1901"/>
                    </a:lnTo>
                    <a:lnTo>
                      <a:pt x="4200" y="1933"/>
                    </a:lnTo>
                    <a:lnTo>
                      <a:pt x="4125" y="2018"/>
                    </a:lnTo>
                    <a:lnTo>
                      <a:pt x="4081" y="2091"/>
                    </a:lnTo>
                    <a:lnTo>
                      <a:pt x="4056" y="2147"/>
                    </a:lnTo>
                    <a:lnTo>
                      <a:pt x="4027" y="2147"/>
                    </a:lnTo>
                    <a:lnTo>
                      <a:pt x="3973" y="2165"/>
                    </a:lnTo>
                    <a:lnTo>
                      <a:pt x="3933" y="2167"/>
                    </a:lnTo>
                    <a:lnTo>
                      <a:pt x="3886" y="2198"/>
                    </a:lnTo>
                    <a:lnTo>
                      <a:pt x="3840" y="2233"/>
                    </a:lnTo>
                    <a:lnTo>
                      <a:pt x="3792" y="2235"/>
                    </a:lnTo>
                    <a:lnTo>
                      <a:pt x="3721" y="2242"/>
                    </a:lnTo>
                    <a:lnTo>
                      <a:pt x="3674" y="2258"/>
                    </a:lnTo>
                    <a:lnTo>
                      <a:pt x="3618" y="2275"/>
                    </a:lnTo>
                    <a:lnTo>
                      <a:pt x="3496" y="2318"/>
                    </a:lnTo>
                    <a:lnTo>
                      <a:pt x="3399" y="2350"/>
                    </a:lnTo>
                    <a:lnTo>
                      <a:pt x="3352" y="2403"/>
                    </a:lnTo>
                    <a:lnTo>
                      <a:pt x="3278" y="2463"/>
                    </a:lnTo>
                    <a:lnTo>
                      <a:pt x="3247" y="2489"/>
                    </a:lnTo>
                    <a:lnTo>
                      <a:pt x="3206" y="2490"/>
                    </a:lnTo>
                    <a:lnTo>
                      <a:pt x="3156" y="2475"/>
                    </a:lnTo>
                    <a:lnTo>
                      <a:pt x="3156" y="2457"/>
                    </a:lnTo>
                    <a:lnTo>
                      <a:pt x="3149" y="2431"/>
                    </a:lnTo>
                    <a:lnTo>
                      <a:pt x="3077" y="2452"/>
                    </a:lnTo>
                    <a:lnTo>
                      <a:pt x="3017" y="2461"/>
                    </a:lnTo>
                    <a:lnTo>
                      <a:pt x="2955" y="2428"/>
                    </a:lnTo>
                    <a:lnTo>
                      <a:pt x="2906" y="2424"/>
                    </a:lnTo>
                    <a:lnTo>
                      <a:pt x="2798" y="2383"/>
                    </a:lnTo>
                    <a:lnTo>
                      <a:pt x="2690" y="2333"/>
                    </a:lnTo>
                    <a:lnTo>
                      <a:pt x="2634" y="2278"/>
                    </a:lnTo>
                    <a:lnTo>
                      <a:pt x="2588" y="2277"/>
                    </a:lnTo>
                    <a:lnTo>
                      <a:pt x="2465" y="2263"/>
                    </a:lnTo>
                    <a:lnTo>
                      <a:pt x="2361" y="2265"/>
                    </a:lnTo>
                    <a:lnTo>
                      <a:pt x="2335" y="2259"/>
                    </a:lnTo>
                    <a:lnTo>
                      <a:pt x="2316" y="2272"/>
                    </a:lnTo>
                    <a:lnTo>
                      <a:pt x="2306" y="2290"/>
                    </a:lnTo>
                    <a:lnTo>
                      <a:pt x="2249" y="2312"/>
                    </a:lnTo>
                    <a:lnTo>
                      <a:pt x="2168" y="2320"/>
                    </a:lnTo>
                    <a:lnTo>
                      <a:pt x="2026" y="2308"/>
                    </a:lnTo>
                    <a:lnTo>
                      <a:pt x="1923" y="2314"/>
                    </a:lnTo>
                    <a:lnTo>
                      <a:pt x="1843" y="2309"/>
                    </a:lnTo>
                    <a:lnTo>
                      <a:pt x="1776" y="2316"/>
                    </a:lnTo>
                    <a:lnTo>
                      <a:pt x="1742" y="2320"/>
                    </a:lnTo>
                    <a:lnTo>
                      <a:pt x="1712" y="2310"/>
                    </a:lnTo>
                    <a:lnTo>
                      <a:pt x="1674" y="2236"/>
                    </a:lnTo>
                    <a:lnTo>
                      <a:pt x="1658" y="2199"/>
                    </a:lnTo>
                    <a:lnTo>
                      <a:pt x="1622" y="2146"/>
                    </a:lnTo>
                    <a:lnTo>
                      <a:pt x="1594" y="2110"/>
                    </a:lnTo>
                    <a:lnTo>
                      <a:pt x="1573" y="2061"/>
                    </a:lnTo>
                    <a:lnTo>
                      <a:pt x="1571" y="2039"/>
                    </a:lnTo>
                    <a:lnTo>
                      <a:pt x="1546" y="2013"/>
                    </a:lnTo>
                    <a:lnTo>
                      <a:pt x="1521" y="2003"/>
                    </a:lnTo>
                    <a:lnTo>
                      <a:pt x="1503" y="2001"/>
                    </a:lnTo>
                    <a:lnTo>
                      <a:pt x="1496" y="1982"/>
                    </a:lnTo>
                    <a:lnTo>
                      <a:pt x="1492" y="1951"/>
                    </a:lnTo>
                    <a:lnTo>
                      <a:pt x="1480" y="1947"/>
                    </a:lnTo>
                    <a:lnTo>
                      <a:pt x="1464" y="1951"/>
                    </a:lnTo>
                    <a:lnTo>
                      <a:pt x="1417" y="1950"/>
                    </a:lnTo>
                    <a:lnTo>
                      <a:pt x="1376" y="1926"/>
                    </a:lnTo>
                    <a:lnTo>
                      <a:pt x="1313" y="1881"/>
                    </a:lnTo>
                    <a:lnTo>
                      <a:pt x="1292" y="1877"/>
                    </a:lnTo>
                    <a:lnTo>
                      <a:pt x="1276" y="1877"/>
                    </a:lnTo>
                    <a:lnTo>
                      <a:pt x="1245" y="1872"/>
                    </a:lnTo>
                    <a:lnTo>
                      <a:pt x="1231" y="1852"/>
                    </a:lnTo>
                    <a:lnTo>
                      <a:pt x="1179" y="1817"/>
                    </a:lnTo>
                    <a:lnTo>
                      <a:pt x="1062" y="1792"/>
                    </a:lnTo>
                    <a:lnTo>
                      <a:pt x="1050" y="1795"/>
                    </a:lnTo>
                    <a:lnTo>
                      <a:pt x="1036" y="1807"/>
                    </a:lnTo>
                    <a:lnTo>
                      <a:pt x="989" y="1811"/>
                    </a:lnTo>
                    <a:lnTo>
                      <a:pt x="914" y="1813"/>
                    </a:lnTo>
                    <a:lnTo>
                      <a:pt x="747" y="1777"/>
                    </a:lnTo>
                    <a:lnTo>
                      <a:pt x="710" y="1756"/>
                    </a:lnTo>
                    <a:lnTo>
                      <a:pt x="672" y="1697"/>
                    </a:lnTo>
                    <a:lnTo>
                      <a:pt x="666" y="1670"/>
                    </a:lnTo>
                    <a:lnTo>
                      <a:pt x="666" y="1645"/>
                    </a:lnTo>
                    <a:lnTo>
                      <a:pt x="676" y="1626"/>
                    </a:lnTo>
                    <a:lnTo>
                      <a:pt x="701" y="1608"/>
                    </a:lnTo>
                    <a:lnTo>
                      <a:pt x="711" y="1577"/>
                    </a:lnTo>
                    <a:lnTo>
                      <a:pt x="692" y="1553"/>
                    </a:lnTo>
                    <a:lnTo>
                      <a:pt x="683" y="1513"/>
                    </a:lnTo>
                    <a:lnTo>
                      <a:pt x="691" y="1491"/>
                    </a:lnTo>
                    <a:lnTo>
                      <a:pt x="689" y="1453"/>
                    </a:lnTo>
                    <a:lnTo>
                      <a:pt x="675" y="1432"/>
                    </a:lnTo>
                    <a:lnTo>
                      <a:pt x="653" y="1397"/>
                    </a:lnTo>
                    <a:lnTo>
                      <a:pt x="629" y="1384"/>
                    </a:lnTo>
                    <a:lnTo>
                      <a:pt x="601" y="1362"/>
                    </a:lnTo>
                    <a:lnTo>
                      <a:pt x="590" y="1332"/>
                    </a:lnTo>
                    <a:lnTo>
                      <a:pt x="572" y="1307"/>
                    </a:lnTo>
                    <a:lnTo>
                      <a:pt x="562" y="1277"/>
                    </a:lnTo>
                    <a:lnTo>
                      <a:pt x="558" y="1250"/>
                    </a:lnTo>
                    <a:lnTo>
                      <a:pt x="538" y="1222"/>
                    </a:lnTo>
                    <a:lnTo>
                      <a:pt x="512" y="1200"/>
                    </a:lnTo>
                    <a:lnTo>
                      <a:pt x="486" y="1192"/>
                    </a:lnTo>
                    <a:lnTo>
                      <a:pt x="474" y="1172"/>
                    </a:lnTo>
                    <a:lnTo>
                      <a:pt x="445" y="1160"/>
                    </a:lnTo>
                    <a:lnTo>
                      <a:pt x="419" y="1162"/>
                    </a:lnTo>
                    <a:lnTo>
                      <a:pt x="403" y="1179"/>
                    </a:lnTo>
                    <a:lnTo>
                      <a:pt x="383" y="1187"/>
                    </a:lnTo>
                    <a:lnTo>
                      <a:pt x="366" y="1180"/>
                    </a:lnTo>
                    <a:lnTo>
                      <a:pt x="339" y="1150"/>
                    </a:lnTo>
                    <a:lnTo>
                      <a:pt x="330" y="1135"/>
                    </a:lnTo>
                    <a:lnTo>
                      <a:pt x="298" y="1135"/>
                    </a:lnTo>
                    <a:lnTo>
                      <a:pt x="264" y="1151"/>
                    </a:lnTo>
                    <a:lnTo>
                      <a:pt x="251" y="1166"/>
                    </a:lnTo>
                    <a:lnTo>
                      <a:pt x="244" y="1186"/>
                    </a:lnTo>
                    <a:lnTo>
                      <a:pt x="229" y="1186"/>
                    </a:lnTo>
                    <a:lnTo>
                      <a:pt x="195" y="1165"/>
                    </a:lnTo>
                    <a:lnTo>
                      <a:pt x="186" y="1140"/>
                    </a:lnTo>
                    <a:lnTo>
                      <a:pt x="186" y="1127"/>
                    </a:lnTo>
                    <a:lnTo>
                      <a:pt x="161" y="1098"/>
                    </a:lnTo>
                    <a:lnTo>
                      <a:pt x="127" y="1076"/>
                    </a:lnTo>
                    <a:lnTo>
                      <a:pt x="102" y="1047"/>
                    </a:lnTo>
                    <a:lnTo>
                      <a:pt x="82" y="1039"/>
                    </a:lnTo>
                    <a:lnTo>
                      <a:pt x="64" y="1023"/>
                    </a:lnTo>
                    <a:lnTo>
                      <a:pt x="55" y="1001"/>
                    </a:lnTo>
                    <a:lnTo>
                      <a:pt x="54" y="978"/>
                    </a:lnTo>
                    <a:lnTo>
                      <a:pt x="45" y="960"/>
                    </a:lnTo>
                    <a:lnTo>
                      <a:pt x="39" y="963"/>
                    </a:lnTo>
                    <a:lnTo>
                      <a:pt x="37" y="973"/>
                    </a:lnTo>
                    <a:lnTo>
                      <a:pt x="26" y="976"/>
                    </a:lnTo>
                    <a:lnTo>
                      <a:pt x="13" y="954"/>
                    </a:lnTo>
                    <a:lnTo>
                      <a:pt x="3" y="945"/>
                    </a:lnTo>
                    <a:lnTo>
                      <a:pt x="4" y="905"/>
                    </a:lnTo>
                    <a:lnTo>
                      <a:pt x="0" y="886"/>
                    </a:lnTo>
                    <a:close/>
                  </a:path>
                </a:pathLst>
              </a:custGeom>
              <a:grpFill/>
              <a:ln w="3175">
                <a:solidFill>
                  <a:schemeClr val="bg1">
                    <a:lumMod val="85000"/>
                  </a:schemeClr>
                </a:solidFill>
                <a:prstDash val="solid"/>
                <a:round/>
                <a:headEnd/>
                <a:tailEnd/>
              </a:ln>
            </p:spPr>
            <p:txBody>
              <a:bodyPr wrap="square" lIns="91440" tIns="45720" rIns="91440" bIns="45720" anchor="ctr">
                <a:normAutofit/>
              </a:bodyPr>
              <a:lstStyle/>
              <a:p>
                <a:pPr algn="ctr"/>
                <a:endParaRPr/>
              </a:p>
            </p:txBody>
          </p:sp>
          <p:sp>
            <p:nvSpPr>
              <p:cNvPr id="39" name="íṥḻiḍe">
                <a:extLst>
                  <a:ext uri="{FF2B5EF4-FFF2-40B4-BE49-F238E27FC236}">
                    <a16:creationId xmlns:a16="http://schemas.microsoft.com/office/drawing/2014/main" id="{66E01C59-3446-4C1D-860F-3562BC6B44BD}"/>
                  </a:ext>
                </a:extLst>
              </p:cNvPr>
              <p:cNvSpPr/>
              <p:nvPr/>
            </p:nvSpPr>
            <p:spPr bwMode="auto">
              <a:xfrm>
                <a:off x="1403821" y="2674819"/>
                <a:ext cx="1056019" cy="554637"/>
              </a:xfrm>
              <a:custGeom>
                <a:avLst/>
                <a:gdLst>
                  <a:gd name="T0" fmla="*/ 158 w 6505"/>
                  <a:gd name="T1" fmla="*/ 1989 h 3417"/>
                  <a:gd name="T2" fmla="*/ 7 w 6505"/>
                  <a:gd name="T3" fmla="*/ 1591 h 3417"/>
                  <a:gd name="T4" fmla="*/ 311 w 6505"/>
                  <a:gd name="T5" fmla="*/ 1532 h 3417"/>
                  <a:gd name="T6" fmla="*/ 461 w 6505"/>
                  <a:gd name="T7" fmla="*/ 1227 h 3417"/>
                  <a:gd name="T8" fmla="*/ 630 w 6505"/>
                  <a:gd name="T9" fmla="*/ 1157 h 3417"/>
                  <a:gd name="T10" fmla="*/ 749 w 6505"/>
                  <a:gd name="T11" fmla="*/ 1125 h 3417"/>
                  <a:gd name="T12" fmla="*/ 1034 w 6505"/>
                  <a:gd name="T13" fmla="*/ 1224 h 3417"/>
                  <a:gd name="T14" fmla="*/ 1228 w 6505"/>
                  <a:gd name="T15" fmla="*/ 1291 h 3417"/>
                  <a:gd name="T16" fmla="*/ 1481 w 6505"/>
                  <a:gd name="T17" fmla="*/ 1225 h 3417"/>
                  <a:gd name="T18" fmla="*/ 1710 w 6505"/>
                  <a:gd name="T19" fmla="*/ 1216 h 3417"/>
                  <a:gd name="T20" fmla="*/ 1874 w 6505"/>
                  <a:gd name="T21" fmla="*/ 1307 h 3417"/>
                  <a:gd name="T22" fmla="*/ 2186 w 6505"/>
                  <a:gd name="T23" fmla="*/ 1296 h 3417"/>
                  <a:gd name="T24" fmla="*/ 2085 w 6505"/>
                  <a:gd name="T25" fmla="*/ 1025 h 3417"/>
                  <a:gd name="T26" fmla="*/ 2064 w 6505"/>
                  <a:gd name="T27" fmla="*/ 851 h 3417"/>
                  <a:gd name="T28" fmla="*/ 2199 w 6505"/>
                  <a:gd name="T29" fmla="*/ 640 h 3417"/>
                  <a:gd name="T30" fmla="*/ 2074 w 6505"/>
                  <a:gd name="T31" fmla="*/ 573 h 3417"/>
                  <a:gd name="T32" fmla="*/ 2182 w 6505"/>
                  <a:gd name="T33" fmla="*/ 487 h 3417"/>
                  <a:gd name="T34" fmla="*/ 2385 w 6505"/>
                  <a:gd name="T35" fmla="*/ 419 h 3417"/>
                  <a:gd name="T36" fmla="*/ 2686 w 6505"/>
                  <a:gd name="T37" fmla="*/ 336 h 3417"/>
                  <a:gd name="T38" fmla="*/ 2857 w 6505"/>
                  <a:gd name="T39" fmla="*/ 233 h 3417"/>
                  <a:gd name="T40" fmla="*/ 3130 w 6505"/>
                  <a:gd name="T41" fmla="*/ 94 h 3417"/>
                  <a:gd name="T42" fmla="*/ 3354 w 6505"/>
                  <a:gd name="T43" fmla="*/ 13 h 3417"/>
                  <a:gd name="T44" fmla="*/ 3596 w 6505"/>
                  <a:gd name="T45" fmla="*/ 157 h 3417"/>
                  <a:gd name="T46" fmla="*/ 3670 w 6505"/>
                  <a:gd name="T47" fmla="*/ 304 h 3417"/>
                  <a:gd name="T48" fmla="*/ 3810 w 6505"/>
                  <a:gd name="T49" fmla="*/ 264 h 3417"/>
                  <a:gd name="T50" fmla="*/ 3979 w 6505"/>
                  <a:gd name="T51" fmla="*/ 327 h 3417"/>
                  <a:gd name="T52" fmla="*/ 4093 w 6505"/>
                  <a:gd name="T53" fmla="*/ 408 h 3417"/>
                  <a:gd name="T54" fmla="*/ 4347 w 6505"/>
                  <a:gd name="T55" fmla="*/ 290 h 3417"/>
                  <a:gd name="T56" fmla="*/ 4512 w 6505"/>
                  <a:gd name="T57" fmla="*/ 241 h 3417"/>
                  <a:gd name="T58" fmla="*/ 5294 w 6505"/>
                  <a:gd name="T59" fmla="*/ 940 h 3417"/>
                  <a:gd name="T60" fmla="*/ 5513 w 6505"/>
                  <a:gd name="T61" fmla="*/ 1013 h 3417"/>
                  <a:gd name="T62" fmla="*/ 5778 w 6505"/>
                  <a:gd name="T63" fmla="*/ 954 h 3417"/>
                  <a:gd name="T64" fmla="*/ 6056 w 6505"/>
                  <a:gd name="T65" fmla="*/ 1143 h 3417"/>
                  <a:gd name="T66" fmla="*/ 6161 w 6505"/>
                  <a:gd name="T67" fmla="*/ 1280 h 3417"/>
                  <a:gd name="T68" fmla="*/ 6379 w 6505"/>
                  <a:gd name="T69" fmla="*/ 1264 h 3417"/>
                  <a:gd name="T70" fmla="*/ 6410 w 6505"/>
                  <a:gd name="T71" fmla="*/ 1478 h 3417"/>
                  <a:gd name="T72" fmla="*/ 6321 w 6505"/>
                  <a:gd name="T73" fmla="*/ 1850 h 3417"/>
                  <a:gd name="T74" fmla="*/ 5997 w 6505"/>
                  <a:gd name="T75" fmla="*/ 1868 h 3417"/>
                  <a:gd name="T76" fmla="*/ 5901 w 6505"/>
                  <a:gd name="T77" fmla="*/ 2248 h 3417"/>
                  <a:gd name="T78" fmla="*/ 5769 w 6505"/>
                  <a:gd name="T79" fmla="*/ 2341 h 3417"/>
                  <a:gd name="T80" fmla="*/ 5612 w 6505"/>
                  <a:gd name="T81" fmla="*/ 2450 h 3417"/>
                  <a:gd name="T82" fmla="*/ 5706 w 6505"/>
                  <a:gd name="T83" fmla="*/ 2710 h 3417"/>
                  <a:gd name="T84" fmla="*/ 5703 w 6505"/>
                  <a:gd name="T85" fmla="*/ 2985 h 3417"/>
                  <a:gd name="T86" fmla="*/ 5093 w 6505"/>
                  <a:gd name="T87" fmla="*/ 2887 h 3417"/>
                  <a:gd name="T88" fmla="*/ 4678 w 6505"/>
                  <a:gd name="T89" fmla="*/ 2880 h 3417"/>
                  <a:gd name="T90" fmla="*/ 4315 w 6505"/>
                  <a:gd name="T91" fmla="*/ 3002 h 3417"/>
                  <a:gd name="T92" fmla="*/ 4091 w 6505"/>
                  <a:gd name="T93" fmla="*/ 3127 h 3417"/>
                  <a:gd name="T94" fmla="*/ 3674 w 6505"/>
                  <a:gd name="T95" fmla="*/ 3357 h 3417"/>
                  <a:gd name="T96" fmla="*/ 2892 w 6505"/>
                  <a:gd name="T97" fmla="*/ 2789 h 3417"/>
                  <a:gd name="T98" fmla="*/ 1598 w 6505"/>
                  <a:gd name="T99" fmla="*/ 3289 h 3417"/>
                  <a:gd name="T100" fmla="*/ 1188 w 6505"/>
                  <a:gd name="T101" fmla="*/ 3130 h 3417"/>
                  <a:gd name="T102" fmla="*/ 1018 w 6505"/>
                  <a:gd name="T103" fmla="*/ 3056 h 3417"/>
                  <a:gd name="T104" fmla="*/ 873 w 6505"/>
                  <a:gd name="T105" fmla="*/ 2880 h 3417"/>
                  <a:gd name="T106" fmla="*/ 755 w 6505"/>
                  <a:gd name="T107" fmla="*/ 2729 h 3417"/>
                  <a:gd name="T108" fmla="*/ 942 w 6505"/>
                  <a:gd name="T109" fmla="*/ 2726 h 3417"/>
                  <a:gd name="T110" fmla="*/ 865 w 6505"/>
                  <a:gd name="T111" fmla="*/ 2569 h 3417"/>
                  <a:gd name="T112" fmla="*/ 1094 w 6505"/>
                  <a:gd name="T113" fmla="*/ 2529 h 3417"/>
                  <a:gd name="T114" fmla="*/ 1138 w 6505"/>
                  <a:gd name="T115" fmla="*/ 2417 h 3417"/>
                  <a:gd name="T116" fmla="*/ 1126 w 6505"/>
                  <a:gd name="T117" fmla="*/ 2231 h 3417"/>
                  <a:gd name="T118" fmla="*/ 958 w 6505"/>
                  <a:gd name="T119" fmla="*/ 2199 h 3417"/>
                  <a:gd name="T120" fmla="*/ 860 w 6505"/>
                  <a:gd name="T121" fmla="*/ 2159 h 3417"/>
                  <a:gd name="T122" fmla="*/ 696 w 6505"/>
                  <a:gd name="T123" fmla="*/ 2204 h 3417"/>
                  <a:gd name="T124" fmla="*/ 553 w 6505"/>
                  <a:gd name="T125" fmla="*/ 2292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505" h="3417">
                    <a:moveTo>
                      <a:pt x="499" y="2293"/>
                    </a:moveTo>
                    <a:lnTo>
                      <a:pt x="455" y="2264"/>
                    </a:lnTo>
                    <a:lnTo>
                      <a:pt x="410" y="2279"/>
                    </a:lnTo>
                    <a:lnTo>
                      <a:pt x="348" y="2237"/>
                    </a:lnTo>
                    <a:lnTo>
                      <a:pt x="352" y="2209"/>
                    </a:lnTo>
                    <a:lnTo>
                      <a:pt x="417" y="2209"/>
                    </a:lnTo>
                    <a:lnTo>
                      <a:pt x="348" y="2093"/>
                    </a:lnTo>
                    <a:lnTo>
                      <a:pt x="269" y="2019"/>
                    </a:lnTo>
                    <a:lnTo>
                      <a:pt x="158" y="1989"/>
                    </a:lnTo>
                    <a:lnTo>
                      <a:pt x="144" y="2014"/>
                    </a:lnTo>
                    <a:lnTo>
                      <a:pt x="89" y="1967"/>
                    </a:lnTo>
                    <a:lnTo>
                      <a:pt x="100" y="1941"/>
                    </a:lnTo>
                    <a:lnTo>
                      <a:pt x="70" y="1893"/>
                    </a:lnTo>
                    <a:lnTo>
                      <a:pt x="0" y="1866"/>
                    </a:lnTo>
                    <a:lnTo>
                      <a:pt x="26" y="1807"/>
                    </a:lnTo>
                    <a:lnTo>
                      <a:pt x="40" y="1701"/>
                    </a:lnTo>
                    <a:lnTo>
                      <a:pt x="15" y="1675"/>
                    </a:lnTo>
                    <a:lnTo>
                      <a:pt x="7" y="1591"/>
                    </a:lnTo>
                    <a:lnTo>
                      <a:pt x="39" y="1575"/>
                    </a:lnTo>
                    <a:lnTo>
                      <a:pt x="85" y="1518"/>
                    </a:lnTo>
                    <a:lnTo>
                      <a:pt x="85" y="1475"/>
                    </a:lnTo>
                    <a:lnTo>
                      <a:pt x="109" y="1443"/>
                    </a:lnTo>
                    <a:lnTo>
                      <a:pt x="201" y="1526"/>
                    </a:lnTo>
                    <a:lnTo>
                      <a:pt x="212" y="1557"/>
                    </a:lnTo>
                    <a:lnTo>
                      <a:pt x="263" y="1589"/>
                    </a:lnTo>
                    <a:lnTo>
                      <a:pt x="317" y="1584"/>
                    </a:lnTo>
                    <a:lnTo>
                      <a:pt x="311" y="1532"/>
                    </a:lnTo>
                    <a:lnTo>
                      <a:pt x="331" y="1515"/>
                    </a:lnTo>
                    <a:lnTo>
                      <a:pt x="292" y="1378"/>
                    </a:lnTo>
                    <a:lnTo>
                      <a:pt x="346" y="1372"/>
                    </a:lnTo>
                    <a:lnTo>
                      <a:pt x="401" y="1372"/>
                    </a:lnTo>
                    <a:lnTo>
                      <a:pt x="401" y="1331"/>
                    </a:lnTo>
                    <a:lnTo>
                      <a:pt x="376" y="1300"/>
                    </a:lnTo>
                    <a:lnTo>
                      <a:pt x="387" y="1261"/>
                    </a:lnTo>
                    <a:lnTo>
                      <a:pt x="438" y="1229"/>
                    </a:lnTo>
                    <a:lnTo>
                      <a:pt x="461" y="1227"/>
                    </a:lnTo>
                    <a:lnTo>
                      <a:pt x="477" y="1182"/>
                    </a:lnTo>
                    <a:lnTo>
                      <a:pt x="503" y="1162"/>
                    </a:lnTo>
                    <a:lnTo>
                      <a:pt x="539" y="1171"/>
                    </a:lnTo>
                    <a:lnTo>
                      <a:pt x="544" y="1141"/>
                    </a:lnTo>
                    <a:lnTo>
                      <a:pt x="535" y="1110"/>
                    </a:lnTo>
                    <a:lnTo>
                      <a:pt x="544" y="1088"/>
                    </a:lnTo>
                    <a:lnTo>
                      <a:pt x="594" y="1118"/>
                    </a:lnTo>
                    <a:lnTo>
                      <a:pt x="635" y="1134"/>
                    </a:lnTo>
                    <a:lnTo>
                      <a:pt x="630" y="1157"/>
                    </a:lnTo>
                    <a:lnTo>
                      <a:pt x="607" y="1186"/>
                    </a:lnTo>
                    <a:lnTo>
                      <a:pt x="624" y="1202"/>
                    </a:lnTo>
                    <a:lnTo>
                      <a:pt x="656" y="1184"/>
                    </a:lnTo>
                    <a:lnTo>
                      <a:pt x="664" y="1158"/>
                    </a:lnTo>
                    <a:lnTo>
                      <a:pt x="688" y="1144"/>
                    </a:lnTo>
                    <a:lnTo>
                      <a:pt x="689" y="1173"/>
                    </a:lnTo>
                    <a:lnTo>
                      <a:pt x="711" y="1150"/>
                    </a:lnTo>
                    <a:lnTo>
                      <a:pt x="717" y="1128"/>
                    </a:lnTo>
                    <a:lnTo>
                      <a:pt x="749" y="1125"/>
                    </a:lnTo>
                    <a:lnTo>
                      <a:pt x="785" y="1100"/>
                    </a:lnTo>
                    <a:lnTo>
                      <a:pt x="816" y="1099"/>
                    </a:lnTo>
                    <a:lnTo>
                      <a:pt x="835" y="1145"/>
                    </a:lnTo>
                    <a:lnTo>
                      <a:pt x="873" y="1170"/>
                    </a:lnTo>
                    <a:lnTo>
                      <a:pt x="934" y="1151"/>
                    </a:lnTo>
                    <a:lnTo>
                      <a:pt x="963" y="1152"/>
                    </a:lnTo>
                    <a:lnTo>
                      <a:pt x="980" y="1178"/>
                    </a:lnTo>
                    <a:lnTo>
                      <a:pt x="1000" y="1180"/>
                    </a:lnTo>
                    <a:lnTo>
                      <a:pt x="1034" y="1224"/>
                    </a:lnTo>
                    <a:lnTo>
                      <a:pt x="1071" y="1224"/>
                    </a:lnTo>
                    <a:lnTo>
                      <a:pt x="1099" y="1260"/>
                    </a:lnTo>
                    <a:lnTo>
                      <a:pt x="1146" y="1295"/>
                    </a:lnTo>
                    <a:lnTo>
                      <a:pt x="1174" y="1298"/>
                    </a:lnTo>
                    <a:lnTo>
                      <a:pt x="1187" y="1321"/>
                    </a:lnTo>
                    <a:lnTo>
                      <a:pt x="1189" y="1360"/>
                    </a:lnTo>
                    <a:lnTo>
                      <a:pt x="1210" y="1367"/>
                    </a:lnTo>
                    <a:lnTo>
                      <a:pt x="1231" y="1333"/>
                    </a:lnTo>
                    <a:lnTo>
                      <a:pt x="1228" y="1291"/>
                    </a:lnTo>
                    <a:lnTo>
                      <a:pt x="1261" y="1270"/>
                    </a:lnTo>
                    <a:lnTo>
                      <a:pt x="1285" y="1304"/>
                    </a:lnTo>
                    <a:lnTo>
                      <a:pt x="1350" y="1313"/>
                    </a:lnTo>
                    <a:lnTo>
                      <a:pt x="1370" y="1345"/>
                    </a:lnTo>
                    <a:lnTo>
                      <a:pt x="1397" y="1356"/>
                    </a:lnTo>
                    <a:lnTo>
                      <a:pt x="1439" y="1325"/>
                    </a:lnTo>
                    <a:lnTo>
                      <a:pt x="1442" y="1261"/>
                    </a:lnTo>
                    <a:lnTo>
                      <a:pt x="1478" y="1257"/>
                    </a:lnTo>
                    <a:lnTo>
                      <a:pt x="1481" y="1225"/>
                    </a:lnTo>
                    <a:lnTo>
                      <a:pt x="1508" y="1216"/>
                    </a:lnTo>
                    <a:lnTo>
                      <a:pt x="1527" y="1242"/>
                    </a:lnTo>
                    <a:lnTo>
                      <a:pt x="1543" y="1213"/>
                    </a:lnTo>
                    <a:lnTo>
                      <a:pt x="1582" y="1207"/>
                    </a:lnTo>
                    <a:lnTo>
                      <a:pt x="1631" y="1253"/>
                    </a:lnTo>
                    <a:lnTo>
                      <a:pt x="1641" y="1271"/>
                    </a:lnTo>
                    <a:lnTo>
                      <a:pt x="1689" y="1267"/>
                    </a:lnTo>
                    <a:lnTo>
                      <a:pt x="1683" y="1225"/>
                    </a:lnTo>
                    <a:lnTo>
                      <a:pt x="1710" y="1216"/>
                    </a:lnTo>
                    <a:lnTo>
                      <a:pt x="1748" y="1220"/>
                    </a:lnTo>
                    <a:lnTo>
                      <a:pt x="1767" y="1196"/>
                    </a:lnTo>
                    <a:lnTo>
                      <a:pt x="1808" y="1219"/>
                    </a:lnTo>
                    <a:lnTo>
                      <a:pt x="1833" y="1231"/>
                    </a:lnTo>
                    <a:lnTo>
                      <a:pt x="1821" y="1255"/>
                    </a:lnTo>
                    <a:lnTo>
                      <a:pt x="1796" y="1268"/>
                    </a:lnTo>
                    <a:lnTo>
                      <a:pt x="1828" y="1307"/>
                    </a:lnTo>
                    <a:lnTo>
                      <a:pt x="1859" y="1317"/>
                    </a:lnTo>
                    <a:lnTo>
                      <a:pt x="1874" y="1307"/>
                    </a:lnTo>
                    <a:lnTo>
                      <a:pt x="1897" y="1321"/>
                    </a:lnTo>
                    <a:lnTo>
                      <a:pt x="1950" y="1318"/>
                    </a:lnTo>
                    <a:lnTo>
                      <a:pt x="2009" y="1352"/>
                    </a:lnTo>
                    <a:lnTo>
                      <a:pt x="2048" y="1344"/>
                    </a:lnTo>
                    <a:lnTo>
                      <a:pt x="2065" y="1309"/>
                    </a:lnTo>
                    <a:lnTo>
                      <a:pt x="2068" y="1275"/>
                    </a:lnTo>
                    <a:lnTo>
                      <a:pt x="2085" y="1260"/>
                    </a:lnTo>
                    <a:lnTo>
                      <a:pt x="2138" y="1292"/>
                    </a:lnTo>
                    <a:lnTo>
                      <a:pt x="2186" y="1296"/>
                    </a:lnTo>
                    <a:lnTo>
                      <a:pt x="2244" y="1276"/>
                    </a:lnTo>
                    <a:lnTo>
                      <a:pt x="2260" y="1248"/>
                    </a:lnTo>
                    <a:lnTo>
                      <a:pt x="2251" y="1114"/>
                    </a:lnTo>
                    <a:lnTo>
                      <a:pt x="2235" y="1101"/>
                    </a:lnTo>
                    <a:lnTo>
                      <a:pt x="2185" y="1100"/>
                    </a:lnTo>
                    <a:lnTo>
                      <a:pt x="2153" y="1075"/>
                    </a:lnTo>
                    <a:lnTo>
                      <a:pt x="2147" y="1056"/>
                    </a:lnTo>
                    <a:lnTo>
                      <a:pt x="2108" y="1047"/>
                    </a:lnTo>
                    <a:lnTo>
                      <a:pt x="2085" y="1025"/>
                    </a:lnTo>
                    <a:lnTo>
                      <a:pt x="2044" y="1025"/>
                    </a:lnTo>
                    <a:lnTo>
                      <a:pt x="2042" y="1003"/>
                    </a:lnTo>
                    <a:lnTo>
                      <a:pt x="2031" y="982"/>
                    </a:lnTo>
                    <a:lnTo>
                      <a:pt x="2036" y="965"/>
                    </a:lnTo>
                    <a:lnTo>
                      <a:pt x="2067" y="961"/>
                    </a:lnTo>
                    <a:lnTo>
                      <a:pt x="2073" y="925"/>
                    </a:lnTo>
                    <a:lnTo>
                      <a:pt x="2099" y="894"/>
                    </a:lnTo>
                    <a:lnTo>
                      <a:pt x="2089" y="855"/>
                    </a:lnTo>
                    <a:lnTo>
                      <a:pt x="2064" y="851"/>
                    </a:lnTo>
                    <a:lnTo>
                      <a:pt x="2062" y="814"/>
                    </a:lnTo>
                    <a:lnTo>
                      <a:pt x="2100" y="758"/>
                    </a:lnTo>
                    <a:lnTo>
                      <a:pt x="2139" y="723"/>
                    </a:lnTo>
                    <a:lnTo>
                      <a:pt x="2211" y="715"/>
                    </a:lnTo>
                    <a:lnTo>
                      <a:pt x="2240" y="725"/>
                    </a:lnTo>
                    <a:lnTo>
                      <a:pt x="2259" y="712"/>
                    </a:lnTo>
                    <a:lnTo>
                      <a:pt x="2260" y="677"/>
                    </a:lnTo>
                    <a:lnTo>
                      <a:pt x="2227" y="668"/>
                    </a:lnTo>
                    <a:lnTo>
                      <a:pt x="2199" y="640"/>
                    </a:lnTo>
                    <a:lnTo>
                      <a:pt x="2173" y="641"/>
                    </a:lnTo>
                    <a:lnTo>
                      <a:pt x="2151" y="657"/>
                    </a:lnTo>
                    <a:lnTo>
                      <a:pt x="2117" y="643"/>
                    </a:lnTo>
                    <a:lnTo>
                      <a:pt x="2074" y="641"/>
                    </a:lnTo>
                    <a:lnTo>
                      <a:pt x="2070" y="619"/>
                    </a:lnTo>
                    <a:lnTo>
                      <a:pt x="2085" y="606"/>
                    </a:lnTo>
                    <a:lnTo>
                      <a:pt x="2131" y="604"/>
                    </a:lnTo>
                    <a:lnTo>
                      <a:pt x="2117" y="567"/>
                    </a:lnTo>
                    <a:lnTo>
                      <a:pt x="2074" y="573"/>
                    </a:lnTo>
                    <a:lnTo>
                      <a:pt x="2043" y="565"/>
                    </a:lnTo>
                    <a:lnTo>
                      <a:pt x="2059" y="547"/>
                    </a:lnTo>
                    <a:lnTo>
                      <a:pt x="2040" y="507"/>
                    </a:lnTo>
                    <a:lnTo>
                      <a:pt x="2053" y="496"/>
                    </a:lnTo>
                    <a:lnTo>
                      <a:pt x="2089" y="493"/>
                    </a:lnTo>
                    <a:lnTo>
                      <a:pt x="2107" y="472"/>
                    </a:lnTo>
                    <a:lnTo>
                      <a:pt x="2132" y="473"/>
                    </a:lnTo>
                    <a:lnTo>
                      <a:pt x="2143" y="492"/>
                    </a:lnTo>
                    <a:lnTo>
                      <a:pt x="2182" y="487"/>
                    </a:lnTo>
                    <a:lnTo>
                      <a:pt x="2213" y="509"/>
                    </a:lnTo>
                    <a:lnTo>
                      <a:pt x="2227" y="492"/>
                    </a:lnTo>
                    <a:lnTo>
                      <a:pt x="2227" y="471"/>
                    </a:lnTo>
                    <a:lnTo>
                      <a:pt x="2256" y="453"/>
                    </a:lnTo>
                    <a:lnTo>
                      <a:pt x="2287" y="454"/>
                    </a:lnTo>
                    <a:lnTo>
                      <a:pt x="2307" y="485"/>
                    </a:lnTo>
                    <a:lnTo>
                      <a:pt x="2323" y="462"/>
                    </a:lnTo>
                    <a:lnTo>
                      <a:pt x="2327" y="437"/>
                    </a:lnTo>
                    <a:lnTo>
                      <a:pt x="2385" y="419"/>
                    </a:lnTo>
                    <a:lnTo>
                      <a:pt x="2426" y="416"/>
                    </a:lnTo>
                    <a:lnTo>
                      <a:pt x="2469" y="394"/>
                    </a:lnTo>
                    <a:lnTo>
                      <a:pt x="2514" y="391"/>
                    </a:lnTo>
                    <a:lnTo>
                      <a:pt x="2522" y="376"/>
                    </a:lnTo>
                    <a:lnTo>
                      <a:pt x="2568" y="348"/>
                    </a:lnTo>
                    <a:lnTo>
                      <a:pt x="2610" y="347"/>
                    </a:lnTo>
                    <a:lnTo>
                      <a:pt x="2637" y="328"/>
                    </a:lnTo>
                    <a:lnTo>
                      <a:pt x="2662" y="325"/>
                    </a:lnTo>
                    <a:lnTo>
                      <a:pt x="2686" y="336"/>
                    </a:lnTo>
                    <a:lnTo>
                      <a:pt x="2699" y="323"/>
                    </a:lnTo>
                    <a:lnTo>
                      <a:pt x="2698" y="287"/>
                    </a:lnTo>
                    <a:lnTo>
                      <a:pt x="2717" y="270"/>
                    </a:lnTo>
                    <a:lnTo>
                      <a:pt x="2754" y="270"/>
                    </a:lnTo>
                    <a:lnTo>
                      <a:pt x="2759" y="248"/>
                    </a:lnTo>
                    <a:lnTo>
                      <a:pt x="2781" y="230"/>
                    </a:lnTo>
                    <a:lnTo>
                      <a:pt x="2800" y="246"/>
                    </a:lnTo>
                    <a:lnTo>
                      <a:pt x="2824" y="251"/>
                    </a:lnTo>
                    <a:lnTo>
                      <a:pt x="2857" y="233"/>
                    </a:lnTo>
                    <a:lnTo>
                      <a:pt x="2895" y="220"/>
                    </a:lnTo>
                    <a:lnTo>
                      <a:pt x="2968" y="171"/>
                    </a:lnTo>
                    <a:lnTo>
                      <a:pt x="2984" y="171"/>
                    </a:lnTo>
                    <a:lnTo>
                      <a:pt x="3000" y="160"/>
                    </a:lnTo>
                    <a:lnTo>
                      <a:pt x="3040" y="153"/>
                    </a:lnTo>
                    <a:lnTo>
                      <a:pt x="3064" y="122"/>
                    </a:lnTo>
                    <a:lnTo>
                      <a:pt x="3086" y="128"/>
                    </a:lnTo>
                    <a:lnTo>
                      <a:pt x="3131" y="119"/>
                    </a:lnTo>
                    <a:lnTo>
                      <a:pt x="3130" y="94"/>
                    </a:lnTo>
                    <a:lnTo>
                      <a:pt x="3114" y="67"/>
                    </a:lnTo>
                    <a:lnTo>
                      <a:pt x="3133" y="58"/>
                    </a:lnTo>
                    <a:lnTo>
                      <a:pt x="3179" y="56"/>
                    </a:lnTo>
                    <a:lnTo>
                      <a:pt x="3188" y="22"/>
                    </a:lnTo>
                    <a:lnTo>
                      <a:pt x="3219" y="5"/>
                    </a:lnTo>
                    <a:lnTo>
                      <a:pt x="3240" y="9"/>
                    </a:lnTo>
                    <a:lnTo>
                      <a:pt x="3266" y="0"/>
                    </a:lnTo>
                    <a:lnTo>
                      <a:pt x="3308" y="17"/>
                    </a:lnTo>
                    <a:lnTo>
                      <a:pt x="3354" y="13"/>
                    </a:lnTo>
                    <a:lnTo>
                      <a:pt x="3396" y="40"/>
                    </a:lnTo>
                    <a:lnTo>
                      <a:pt x="3437" y="40"/>
                    </a:lnTo>
                    <a:lnTo>
                      <a:pt x="3475" y="23"/>
                    </a:lnTo>
                    <a:lnTo>
                      <a:pt x="3510" y="26"/>
                    </a:lnTo>
                    <a:lnTo>
                      <a:pt x="3524" y="68"/>
                    </a:lnTo>
                    <a:lnTo>
                      <a:pt x="3537" y="79"/>
                    </a:lnTo>
                    <a:lnTo>
                      <a:pt x="3550" y="115"/>
                    </a:lnTo>
                    <a:lnTo>
                      <a:pt x="3573" y="144"/>
                    </a:lnTo>
                    <a:lnTo>
                      <a:pt x="3596" y="157"/>
                    </a:lnTo>
                    <a:lnTo>
                      <a:pt x="3600" y="175"/>
                    </a:lnTo>
                    <a:lnTo>
                      <a:pt x="3591" y="205"/>
                    </a:lnTo>
                    <a:lnTo>
                      <a:pt x="3598" y="238"/>
                    </a:lnTo>
                    <a:lnTo>
                      <a:pt x="3596" y="250"/>
                    </a:lnTo>
                    <a:lnTo>
                      <a:pt x="3569" y="257"/>
                    </a:lnTo>
                    <a:lnTo>
                      <a:pt x="3585" y="290"/>
                    </a:lnTo>
                    <a:lnTo>
                      <a:pt x="3605" y="305"/>
                    </a:lnTo>
                    <a:lnTo>
                      <a:pt x="3643" y="282"/>
                    </a:lnTo>
                    <a:lnTo>
                      <a:pt x="3670" y="304"/>
                    </a:lnTo>
                    <a:lnTo>
                      <a:pt x="3688" y="297"/>
                    </a:lnTo>
                    <a:lnTo>
                      <a:pt x="3695" y="264"/>
                    </a:lnTo>
                    <a:lnTo>
                      <a:pt x="3716" y="254"/>
                    </a:lnTo>
                    <a:lnTo>
                      <a:pt x="3728" y="289"/>
                    </a:lnTo>
                    <a:lnTo>
                      <a:pt x="3749" y="289"/>
                    </a:lnTo>
                    <a:lnTo>
                      <a:pt x="3753" y="263"/>
                    </a:lnTo>
                    <a:lnTo>
                      <a:pt x="3740" y="228"/>
                    </a:lnTo>
                    <a:lnTo>
                      <a:pt x="3751" y="220"/>
                    </a:lnTo>
                    <a:lnTo>
                      <a:pt x="3810" y="264"/>
                    </a:lnTo>
                    <a:lnTo>
                      <a:pt x="3817" y="318"/>
                    </a:lnTo>
                    <a:lnTo>
                      <a:pt x="3838" y="361"/>
                    </a:lnTo>
                    <a:lnTo>
                      <a:pt x="3859" y="359"/>
                    </a:lnTo>
                    <a:lnTo>
                      <a:pt x="3884" y="333"/>
                    </a:lnTo>
                    <a:lnTo>
                      <a:pt x="3865" y="324"/>
                    </a:lnTo>
                    <a:lnTo>
                      <a:pt x="3855" y="305"/>
                    </a:lnTo>
                    <a:lnTo>
                      <a:pt x="3893" y="297"/>
                    </a:lnTo>
                    <a:lnTo>
                      <a:pt x="3958" y="327"/>
                    </a:lnTo>
                    <a:lnTo>
                      <a:pt x="3979" y="327"/>
                    </a:lnTo>
                    <a:lnTo>
                      <a:pt x="4005" y="307"/>
                    </a:lnTo>
                    <a:lnTo>
                      <a:pt x="4024" y="317"/>
                    </a:lnTo>
                    <a:lnTo>
                      <a:pt x="4010" y="351"/>
                    </a:lnTo>
                    <a:lnTo>
                      <a:pt x="3989" y="370"/>
                    </a:lnTo>
                    <a:lnTo>
                      <a:pt x="3989" y="414"/>
                    </a:lnTo>
                    <a:lnTo>
                      <a:pt x="4011" y="445"/>
                    </a:lnTo>
                    <a:lnTo>
                      <a:pt x="4035" y="443"/>
                    </a:lnTo>
                    <a:lnTo>
                      <a:pt x="4054" y="418"/>
                    </a:lnTo>
                    <a:lnTo>
                      <a:pt x="4093" y="408"/>
                    </a:lnTo>
                    <a:lnTo>
                      <a:pt x="4162" y="424"/>
                    </a:lnTo>
                    <a:lnTo>
                      <a:pt x="4179" y="435"/>
                    </a:lnTo>
                    <a:lnTo>
                      <a:pt x="4199" y="421"/>
                    </a:lnTo>
                    <a:lnTo>
                      <a:pt x="4193" y="382"/>
                    </a:lnTo>
                    <a:lnTo>
                      <a:pt x="4225" y="370"/>
                    </a:lnTo>
                    <a:lnTo>
                      <a:pt x="4275" y="363"/>
                    </a:lnTo>
                    <a:lnTo>
                      <a:pt x="4307" y="342"/>
                    </a:lnTo>
                    <a:lnTo>
                      <a:pt x="4321" y="312"/>
                    </a:lnTo>
                    <a:lnTo>
                      <a:pt x="4347" y="290"/>
                    </a:lnTo>
                    <a:lnTo>
                      <a:pt x="4350" y="266"/>
                    </a:lnTo>
                    <a:lnTo>
                      <a:pt x="4388" y="228"/>
                    </a:lnTo>
                    <a:lnTo>
                      <a:pt x="4415" y="218"/>
                    </a:lnTo>
                    <a:lnTo>
                      <a:pt x="4442" y="191"/>
                    </a:lnTo>
                    <a:lnTo>
                      <a:pt x="4479" y="181"/>
                    </a:lnTo>
                    <a:lnTo>
                      <a:pt x="4523" y="168"/>
                    </a:lnTo>
                    <a:lnTo>
                      <a:pt x="4541" y="179"/>
                    </a:lnTo>
                    <a:lnTo>
                      <a:pt x="4540" y="209"/>
                    </a:lnTo>
                    <a:lnTo>
                      <a:pt x="4512" y="241"/>
                    </a:lnTo>
                    <a:lnTo>
                      <a:pt x="4485" y="248"/>
                    </a:lnTo>
                    <a:lnTo>
                      <a:pt x="4498" y="273"/>
                    </a:lnTo>
                    <a:lnTo>
                      <a:pt x="4806" y="504"/>
                    </a:lnTo>
                    <a:lnTo>
                      <a:pt x="5226" y="1031"/>
                    </a:lnTo>
                    <a:lnTo>
                      <a:pt x="5268" y="1023"/>
                    </a:lnTo>
                    <a:lnTo>
                      <a:pt x="5296" y="1006"/>
                    </a:lnTo>
                    <a:lnTo>
                      <a:pt x="5303" y="985"/>
                    </a:lnTo>
                    <a:lnTo>
                      <a:pt x="5295" y="978"/>
                    </a:lnTo>
                    <a:lnTo>
                      <a:pt x="5294" y="940"/>
                    </a:lnTo>
                    <a:lnTo>
                      <a:pt x="5320" y="927"/>
                    </a:lnTo>
                    <a:lnTo>
                      <a:pt x="5370" y="950"/>
                    </a:lnTo>
                    <a:lnTo>
                      <a:pt x="5364" y="974"/>
                    </a:lnTo>
                    <a:lnTo>
                      <a:pt x="5368" y="998"/>
                    </a:lnTo>
                    <a:lnTo>
                      <a:pt x="5407" y="1008"/>
                    </a:lnTo>
                    <a:lnTo>
                      <a:pt x="5431" y="1034"/>
                    </a:lnTo>
                    <a:lnTo>
                      <a:pt x="5461" y="1034"/>
                    </a:lnTo>
                    <a:lnTo>
                      <a:pt x="5485" y="1018"/>
                    </a:lnTo>
                    <a:lnTo>
                      <a:pt x="5513" y="1013"/>
                    </a:lnTo>
                    <a:lnTo>
                      <a:pt x="5557" y="1038"/>
                    </a:lnTo>
                    <a:lnTo>
                      <a:pt x="5595" y="1021"/>
                    </a:lnTo>
                    <a:lnTo>
                      <a:pt x="5622" y="1027"/>
                    </a:lnTo>
                    <a:lnTo>
                      <a:pt x="5656" y="1014"/>
                    </a:lnTo>
                    <a:lnTo>
                      <a:pt x="5665" y="999"/>
                    </a:lnTo>
                    <a:lnTo>
                      <a:pt x="5653" y="981"/>
                    </a:lnTo>
                    <a:lnTo>
                      <a:pt x="5659" y="963"/>
                    </a:lnTo>
                    <a:lnTo>
                      <a:pt x="5717" y="954"/>
                    </a:lnTo>
                    <a:lnTo>
                      <a:pt x="5778" y="954"/>
                    </a:lnTo>
                    <a:lnTo>
                      <a:pt x="5829" y="968"/>
                    </a:lnTo>
                    <a:lnTo>
                      <a:pt x="5879" y="1006"/>
                    </a:lnTo>
                    <a:lnTo>
                      <a:pt x="5907" y="1055"/>
                    </a:lnTo>
                    <a:lnTo>
                      <a:pt x="5926" y="1094"/>
                    </a:lnTo>
                    <a:lnTo>
                      <a:pt x="5942" y="1096"/>
                    </a:lnTo>
                    <a:lnTo>
                      <a:pt x="5978" y="1106"/>
                    </a:lnTo>
                    <a:lnTo>
                      <a:pt x="6018" y="1131"/>
                    </a:lnTo>
                    <a:lnTo>
                      <a:pt x="6030" y="1131"/>
                    </a:lnTo>
                    <a:lnTo>
                      <a:pt x="6056" y="1143"/>
                    </a:lnTo>
                    <a:lnTo>
                      <a:pt x="6057" y="1163"/>
                    </a:lnTo>
                    <a:lnTo>
                      <a:pt x="6051" y="1180"/>
                    </a:lnTo>
                    <a:lnTo>
                      <a:pt x="6052" y="1206"/>
                    </a:lnTo>
                    <a:lnTo>
                      <a:pt x="6061" y="1230"/>
                    </a:lnTo>
                    <a:lnTo>
                      <a:pt x="6078" y="1245"/>
                    </a:lnTo>
                    <a:lnTo>
                      <a:pt x="6085" y="1255"/>
                    </a:lnTo>
                    <a:lnTo>
                      <a:pt x="6100" y="1254"/>
                    </a:lnTo>
                    <a:lnTo>
                      <a:pt x="6135" y="1268"/>
                    </a:lnTo>
                    <a:lnTo>
                      <a:pt x="6161" y="1280"/>
                    </a:lnTo>
                    <a:lnTo>
                      <a:pt x="6170" y="1265"/>
                    </a:lnTo>
                    <a:lnTo>
                      <a:pt x="6197" y="1249"/>
                    </a:lnTo>
                    <a:lnTo>
                      <a:pt x="6278" y="1244"/>
                    </a:lnTo>
                    <a:lnTo>
                      <a:pt x="6315" y="1233"/>
                    </a:lnTo>
                    <a:lnTo>
                      <a:pt x="6332" y="1204"/>
                    </a:lnTo>
                    <a:lnTo>
                      <a:pt x="6365" y="1186"/>
                    </a:lnTo>
                    <a:lnTo>
                      <a:pt x="6384" y="1194"/>
                    </a:lnTo>
                    <a:lnTo>
                      <a:pt x="6369" y="1236"/>
                    </a:lnTo>
                    <a:lnTo>
                      <a:pt x="6379" y="1264"/>
                    </a:lnTo>
                    <a:lnTo>
                      <a:pt x="6404" y="1270"/>
                    </a:lnTo>
                    <a:lnTo>
                      <a:pt x="6442" y="1304"/>
                    </a:lnTo>
                    <a:lnTo>
                      <a:pt x="6493" y="1321"/>
                    </a:lnTo>
                    <a:lnTo>
                      <a:pt x="6505" y="1336"/>
                    </a:lnTo>
                    <a:lnTo>
                      <a:pt x="6474" y="1369"/>
                    </a:lnTo>
                    <a:lnTo>
                      <a:pt x="6447" y="1384"/>
                    </a:lnTo>
                    <a:lnTo>
                      <a:pt x="6401" y="1431"/>
                    </a:lnTo>
                    <a:lnTo>
                      <a:pt x="6400" y="1459"/>
                    </a:lnTo>
                    <a:lnTo>
                      <a:pt x="6410" y="1478"/>
                    </a:lnTo>
                    <a:lnTo>
                      <a:pt x="6389" y="1515"/>
                    </a:lnTo>
                    <a:lnTo>
                      <a:pt x="6339" y="1533"/>
                    </a:lnTo>
                    <a:lnTo>
                      <a:pt x="6308" y="1555"/>
                    </a:lnTo>
                    <a:lnTo>
                      <a:pt x="6302" y="1595"/>
                    </a:lnTo>
                    <a:lnTo>
                      <a:pt x="6304" y="1668"/>
                    </a:lnTo>
                    <a:lnTo>
                      <a:pt x="6338" y="1736"/>
                    </a:lnTo>
                    <a:lnTo>
                      <a:pt x="6369" y="1779"/>
                    </a:lnTo>
                    <a:lnTo>
                      <a:pt x="6364" y="1801"/>
                    </a:lnTo>
                    <a:lnTo>
                      <a:pt x="6321" y="1850"/>
                    </a:lnTo>
                    <a:lnTo>
                      <a:pt x="6284" y="1863"/>
                    </a:lnTo>
                    <a:lnTo>
                      <a:pt x="6254" y="1898"/>
                    </a:lnTo>
                    <a:lnTo>
                      <a:pt x="6230" y="1906"/>
                    </a:lnTo>
                    <a:lnTo>
                      <a:pt x="6214" y="1900"/>
                    </a:lnTo>
                    <a:lnTo>
                      <a:pt x="6205" y="1881"/>
                    </a:lnTo>
                    <a:lnTo>
                      <a:pt x="6176" y="1881"/>
                    </a:lnTo>
                    <a:lnTo>
                      <a:pt x="6110" y="1896"/>
                    </a:lnTo>
                    <a:lnTo>
                      <a:pt x="6063" y="1892"/>
                    </a:lnTo>
                    <a:lnTo>
                      <a:pt x="5997" y="1868"/>
                    </a:lnTo>
                    <a:lnTo>
                      <a:pt x="5957" y="1863"/>
                    </a:lnTo>
                    <a:lnTo>
                      <a:pt x="5938" y="1866"/>
                    </a:lnTo>
                    <a:lnTo>
                      <a:pt x="5924" y="1943"/>
                    </a:lnTo>
                    <a:lnTo>
                      <a:pt x="5908" y="1993"/>
                    </a:lnTo>
                    <a:lnTo>
                      <a:pt x="5906" y="2032"/>
                    </a:lnTo>
                    <a:lnTo>
                      <a:pt x="5890" y="2130"/>
                    </a:lnTo>
                    <a:lnTo>
                      <a:pt x="5890" y="2206"/>
                    </a:lnTo>
                    <a:lnTo>
                      <a:pt x="5881" y="2232"/>
                    </a:lnTo>
                    <a:lnTo>
                      <a:pt x="5901" y="2248"/>
                    </a:lnTo>
                    <a:lnTo>
                      <a:pt x="5940" y="2264"/>
                    </a:lnTo>
                    <a:lnTo>
                      <a:pt x="5925" y="2299"/>
                    </a:lnTo>
                    <a:lnTo>
                      <a:pt x="5920" y="2326"/>
                    </a:lnTo>
                    <a:lnTo>
                      <a:pt x="5899" y="2326"/>
                    </a:lnTo>
                    <a:lnTo>
                      <a:pt x="5878" y="2338"/>
                    </a:lnTo>
                    <a:lnTo>
                      <a:pt x="5852" y="2338"/>
                    </a:lnTo>
                    <a:lnTo>
                      <a:pt x="5832" y="2322"/>
                    </a:lnTo>
                    <a:lnTo>
                      <a:pt x="5809" y="2331"/>
                    </a:lnTo>
                    <a:lnTo>
                      <a:pt x="5769" y="2341"/>
                    </a:lnTo>
                    <a:lnTo>
                      <a:pt x="5693" y="2357"/>
                    </a:lnTo>
                    <a:lnTo>
                      <a:pt x="5641" y="2377"/>
                    </a:lnTo>
                    <a:lnTo>
                      <a:pt x="5616" y="2376"/>
                    </a:lnTo>
                    <a:lnTo>
                      <a:pt x="5596" y="2366"/>
                    </a:lnTo>
                    <a:lnTo>
                      <a:pt x="5567" y="2377"/>
                    </a:lnTo>
                    <a:lnTo>
                      <a:pt x="5536" y="2407"/>
                    </a:lnTo>
                    <a:lnTo>
                      <a:pt x="5535" y="2431"/>
                    </a:lnTo>
                    <a:lnTo>
                      <a:pt x="5565" y="2453"/>
                    </a:lnTo>
                    <a:lnTo>
                      <a:pt x="5612" y="2450"/>
                    </a:lnTo>
                    <a:lnTo>
                      <a:pt x="5651" y="2455"/>
                    </a:lnTo>
                    <a:lnTo>
                      <a:pt x="5652" y="2471"/>
                    </a:lnTo>
                    <a:lnTo>
                      <a:pt x="5629" y="2495"/>
                    </a:lnTo>
                    <a:lnTo>
                      <a:pt x="5644" y="2546"/>
                    </a:lnTo>
                    <a:lnTo>
                      <a:pt x="5647" y="2571"/>
                    </a:lnTo>
                    <a:lnTo>
                      <a:pt x="5661" y="2594"/>
                    </a:lnTo>
                    <a:lnTo>
                      <a:pt x="5668" y="2630"/>
                    </a:lnTo>
                    <a:lnTo>
                      <a:pt x="5699" y="2681"/>
                    </a:lnTo>
                    <a:lnTo>
                      <a:pt x="5706" y="2710"/>
                    </a:lnTo>
                    <a:lnTo>
                      <a:pt x="5743" y="2737"/>
                    </a:lnTo>
                    <a:lnTo>
                      <a:pt x="5757" y="2807"/>
                    </a:lnTo>
                    <a:lnTo>
                      <a:pt x="5735" y="2825"/>
                    </a:lnTo>
                    <a:lnTo>
                      <a:pt x="5724" y="2856"/>
                    </a:lnTo>
                    <a:lnTo>
                      <a:pt x="5754" y="2890"/>
                    </a:lnTo>
                    <a:lnTo>
                      <a:pt x="5739" y="2898"/>
                    </a:lnTo>
                    <a:lnTo>
                      <a:pt x="5733" y="2918"/>
                    </a:lnTo>
                    <a:lnTo>
                      <a:pt x="5702" y="2940"/>
                    </a:lnTo>
                    <a:lnTo>
                      <a:pt x="5703" y="2985"/>
                    </a:lnTo>
                    <a:lnTo>
                      <a:pt x="5671" y="3003"/>
                    </a:lnTo>
                    <a:lnTo>
                      <a:pt x="5594" y="2984"/>
                    </a:lnTo>
                    <a:lnTo>
                      <a:pt x="5521" y="2899"/>
                    </a:lnTo>
                    <a:lnTo>
                      <a:pt x="5490" y="2907"/>
                    </a:lnTo>
                    <a:lnTo>
                      <a:pt x="5419" y="2879"/>
                    </a:lnTo>
                    <a:lnTo>
                      <a:pt x="5314" y="2873"/>
                    </a:lnTo>
                    <a:lnTo>
                      <a:pt x="5262" y="2891"/>
                    </a:lnTo>
                    <a:lnTo>
                      <a:pt x="5174" y="2867"/>
                    </a:lnTo>
                    <a:lnTo>
                      <a:pt x="5093" y="2887"/>
                    </a:lnTo>
                    <a:lnTo>
                      <a:pt x="5051" y="2893"/>
                    </a:lnTo>
                    <a:lnTo>
                      <a:pt x="5012" y="2881"/>
                    </a:lnTo>
                    <a:lnTo>
                      <a:pt x="4981" y="2909"/>
                    </a:lnTo>
                    <a:lnTo>
                      <a:pt x="4949" y="2922"/>
                    </a:lnTo>
                    <a:lnTo>
                      <a:pt x="4856" y="2910"/>
                    </a:lnTo>
                    <a:lnTo>
                      <a:pt x="4786" y="2891"/>
                    </a:lnTo>
                    <a:lnTo>
                      <a:pt x="4751" y="2870"/>
                    </a:lnTo>
                    <a:lnTo>
                      <a:pt x="4697" y="2872"/>
                    </a:lnTo>
                    <a:lnTo>
                      <a:pt x="4678" y="2880"/>
                    </a:lnTo>
                    <a:lnTo>
                      <a:pt x="4637" y="2878"/>
                    </a:lnTo>
                    <a:lnTo>
                      <a:pt x="4605" y="2872"/>
                    </a:lnTo>
                    <a:lnTo>
                      <a:pt x="4586" y="2882"/>
                    </a:lnTo>
                    <a:lnTo>
                      <a:pt x="4589" y="2919"/>
                    </a:lnTo>
                    <a:lnTo>
                      <a:pt x="4599" y="2958"/>
                    </a:lnTo>
                    <a:lnTo>
                      <a:pt x="4600" y="3003"/>
                    </a:lnTo>
                    <a:lnTo>
                      <a:pt x="4547" y="3011"/>
                    </a:lnTo>
                    <a:lnTo>
                      <a:pt x="4441" y="3014"/>
                    </a:lnTo>
                    <a:lnTo>
                      <a:pt x="4315" y="3002"/>
                    </a:lnTo>
                    <a:lnTo>
                      <a:pt x="4285" y="2985"/>
                    </a:lnTo>
                    <a:lnTo>
                      <a:pt x="4229" y="2977"/>
                    </a:lnTo>
                    <a:lnTo>
                      <a:pt x="4196" y="3011"/>
                    </a:lnTo>
                    <a:lnTo>
                      <a:pt x="4208" y="3032"/>
                    </a:lnTo>
                    <a:lnTo>
                      <a:pt x="4171" y="3056"/>
                    </a:lnTo>
                    <a:lnTo>
                      <a:pt x="4165" y="3071"/>
                    </a:lnTo>
                    <a:lnTo>
                      <a:pt x="4155" y="3070"/>
                    </a:lnTo>
                    <a:lnTo>
                      <a:pt x="4120" y="3114"/>
                    </a:lnTo>
                    <a:lnTo>
                      <a:pt x="4091" y="3127"/>
                    </a:lnTo>
                    <a:lnTo>
                      <a:pt x="4024" y="3207"/>
                    </a:lnTo>
                    <a:lnTo>
                      <a:pt x="4001" y="3254"/>
                    </a:lnTo>
                    <a:lnTo>
                      <a:pt x="3981" y="3277"/>
                    </a:lnTo>
                    <a:lnTo>
                      <a:pt x="3946" y="3341"/>
                    </a:lnTo>
                    <a:lnTo>
                      <a:pt x="3878" y="3405"/>
                    </a:lnTo>
                    <a:lnTo>
                      <a:pt x="3860" y="3393"/>
                    </a:lnTo>
                    <a:lnTo>
                      <a:pt x="3783" y="3354"/>
                    </a:lnTo>
                    <a:lnTo>
                      <a:pt x="3725" y="3347"/>
                    </a:lnTo>
                    <a:lnTo>
                      <a:pt x="3674" y="3357"/>
                    </a:lnTo>
                    <a:lnTo>
                      <a:pt x="3597" y="3398"/>
                    </a:lnTo>
                    <a:lnTo>
                      <a:pt x="3562" y="3394"/>
                    </a:lnTo>
                    <a:lnTo>
                      <a:pt x="3490" y="3196"/>
                    </a:lnTo>
                    <a:lnTo>
                      <a:pt x="3370" y="3181"/>
                    </a:lnTo>
                    <a:lnTo>
                      <a:pt x="3364" y="2939"/>
                    </a:lnTo>
                    <a:lnTo>
                      <a:pt x="3304" y="2958"/>
                    </a:lnTo>
                    <a:lnTo>
                      <a:pt x="3261" y="2854"/>
                    </a:lnTo>
                    <a:lnTo>
                      <a:pt x="3174" y="2788"/>
                    </a:lnTo>
                    <a:lnTo>
                      <a:pt x="2892" y="2789"/>
                    </a:lnTo>
                    <a:lnTo>
                      <a:pt x="2638" y="2817"/>
                    </a:lnTo>
                    <a:lnTo>
                      <a:pt x="2494" y="2730"/>
                    </a:lnTo>
                    <a:lnTo>
                      <a:pt x="2389" y="2691"/>
                    </a:lnTo>
                    <a:lnTo>
                      <a:pt x="2117" y="2498"/>
                    </a:lnTo>
                    <a:lnTo>
                      <a:pt x="1665" y="2585"/>
                    </a:lnTo>
                    <a:lnTo>
                      <a:pt x="1804" y="3400"/>
                    </a:lnTo>
                    <a:lnTo>
                      <a:pt x="1779" y="3402"/>
                    </a:lnTo>
                    <a:lnTo>
                      <a:pt x="1709" y="3417"/>
                    </a:lnTo>
                    <a:lnTo>
                      <a:pt x="1598" y="3289"/>
                    </a:lnTo>
                    <a:lnTo>
                      <a:pt x="1477" y="3219"/>
                    </a:lnTo>
                    <a:lnTo>
                      <a:pt x="1366" y="3202"/>
                    </a:lnTo>
                    <a:lnTo>
                      <a:pt x="1283" y="3231"/>
                    </a:lnTo>
                    <a:lnTo>
                      <a:pt x="1177" y="3327"/>
                    </a:lnTo>
                    <a:lnTo>
                      <a:pt x="1173" y="3282"/>
                    </a:lnTo>
                    <a:lnTo>
                      <a:pt x="1164" y="3242"/>
                    </a:lnTo>
                    <a:lnTo>
                      <a:pt x="1184" y="3194"/>
                    </a:lnTo>
                    <a:lnTo>
                      <a:pt x="1190" y="3147"/>
                    </a:lnTo>
                    <a:lnTo>
                      <a:pt x="1188" y="3130"/>
                    </a:lnTo>
                    <a:lnTo>
                      <a:pt x="1193" y="3117"/>
                    </a:lnTo>
                    <a:lnTo>
                      <a:pt x="1181" y="3109"/>
                    </a:lnTo>
                    <a:lnTo>
                      <a:pt x="1144" y="3111"/>
                    </a:lnTo>
                    <a:lnTo>
                      <a:pt x="1117" y="3100"/>
                    </a:lnTo>
                    <a:lnTo>
                      <a:pt x="1087" y="3093"/>
                    </a:lnTo>
                    <a:lnTo>
                      <a:pt x="1061" y="3103"/>
                    </a:lnTo>
                    <a:lnTo>
                      <a:pt x="1046" y="3098"/>
                    </a:lnTo>
                    <a:lnTo>
                      <a:pt x="1032" y="3069"/>
                    </a:lnTo>
                    <a:lnTo>
                      <a:pt x="1018" y="3056"/>
                    </a:lnTo>
                    <a:lnTo>
                      <a:pt x="1003" y="3028"/>
                    </a:lnTo>
                    <a:lnTo>
                      <a:pt x="988" y="3020"/>
                    </a:lnTo>
                    <a:lnTo>
                      <a:pt x="977" y="3026"/>
                    </a:lnTo>
                    <a:lnTo>
                      <a:pt x="945" y="3033"/>
                    </a:lnTo>
                    <a:lnTo>
                      <a:pt x="930" y="3032"/>
                    </a:lnTo>
                    <a:lnTo>
                      <a:pt x="933" y="2990"/>
                    </a:lnTo>
                    <a:lnTo>
                      <a:pt x="930" y="2957"/>
                    </a:lnTo>
                    <a:lnTo>
                      <a:pt x="882" y="2901"/>
                    </a:lnTo>
                    <a:lnTo>
                      <a:pt x="873" y="2880"/>
                    </a:lnTo>
                    <a:lnTo>
                      <a:pt x="859" y="2875"/>
                    </a:lnTo>
                    <a:lnTo>
                      <a:pt x="847" y="2839"/>
                    </a:lnTo>
                    <a:lnTo>
                      <a:pt x="828" y="2826"/>
                    </a:lnTo>
                    <a:lnTo>
                      <a:pt x="815" y="2800"/>
                    </a:lnTo>
                    <a:lnTo>
                      <a:pt x="785" y="2789"/>
                    </a:lnTo>
                    <a:lnTo>
                      <a:pt x="759" y="2787"/>
                    </a:lnTo>
                    <a:lnTo>
                      <a:pt x="738" y="2762"/>
                    </a:lnTo>
                    <a:lnTo>
                      <a:pt x="740" y="2746"/>
                    </a:lnTo>
                    <a:lnTo>
                      <a:pt x="755" y="2729"/>
                    </a:lnTo>
                    <a:lnTo>
                      <a:pt x="772" y="2735"/>
                    </a:lnTo>
                    <a:lnTo>
                      <a:pt x="822" y="2731"/>
                    </a:lnTo>
                    <a:lnTo>
                      <a:pt x="836" y="2738"/>
                    </a:lnTo>
                    <a:lnTo>
                      <a:pt x="856" y="2737"/>
                    </a:lnTo>
                    <a:lnTo>
                      <a:pt x="870" y="2745"/>
                    </a:lnTo>
                    <a:lnTo>
                      <a:pt x="889" y="2730"/>
                    </a:lnTo>
                    <a:lnTo>
                      <a:pt x="904" y="2723"/>
                    </a:lnTo>
                    <a:lnTo>
                      <a:pt x="932" y="2734"/>
                    </a:lnTo>
                    <a:lnTo>
                      <a:pt x="942" y="2726"/>
                    </a:lnTo>
                    <a:lnTo>
                      <a:pt x="933" y="2708"/>
                    </a:lnTo>
                    <a:lnTo>
                      <a:pt x="900" y="2710"/>
                    </a:lnTo>
                    <a:lnTo>
                      <a:pt x="890" y="2703"/>
                    </a:lnTo>
                    <a:lnTo>
                      <a:pt x="889" y="2678"/>
                    </a:lnTo>
                    <a:lnTo>
                      <a:pt x="856" y="2640"/>
                    </a:lnTo>
                    <a:lnTo>
                      <a:pt x="853" y="2623"/>
                    </a:lnTo>
                    <a:lnTo>
                      <a:pt x="870" y="2612"/>
                    </a:lnTo>
                    <a:lnTo>
                      <a:pt x="870" y="2585"/>
                    </a:lnTo>
                    <a:lnTo>
                      <a:pt x="865" y="2569"/>
                    </a:lnTo>
                    <a:lnTo>
                      <a:pt x="885" y="2548"/>
                    </a:lnTo>
                    <a:lnTo>
                      <a:pt x="922" y="2536"/>
                    </a:lnTo>
                    <a:lnTo>
                      <a:pt x="953" y="2526"/>
                    </a:lnTo>
                    <a:lnTo>
                      <a:pt x="979" y="2539"/>
                    </a:lnTo>
                    <a:lnTo>
                      <a:pt x="1013" y="2529"/>
                    </a:lnTo>
                    <a:lnTo>
                      <a:pt x="1040" y="2525"/>
                    </a:lnTo>
                    <a:lnTo>
                      <a:pt x="1056" y="2539"/>
                    </a:lnTo>
                    <a:lnTo>
                      <a:pt x="1070" y="2529"/>
                    </a:lnTo>
                    <a:lnTo>
                      <a:pt x="1094" y="2529"/>
                    </a:lnTo>
                    <a:lnTo>
                      <a:pt x="1121" y="2560"/>
                    </a:lnTo>
                    <a:lnTo>
                      <a:pt x="1148" y="2560"/>
                    </a:lnTo>
                    <a:lnTo>
                      <a:pt x="1184" y="2542"/>
                    </a:lnTo>
                    <a:lnTo>
                      <a:pt x="1190" y="2526"/>
                    </a:lnTo>
                    <a:lnTo>
                      <a:pt x="1166" y="2518"/>
                    </a:lnTo>
                    <a:lnTo>
                      <a:pt x="1133" y="2511"/>
                    </a:lnTo>
                    <a:lnTo>
                      <a:pt x="1110" y="2466"/>
                    </a:lnTo>
                    <a:lnTo>
                      <a:pt x="1115" y="2426"/>
                    </a:lnTo>
                    <a:lnTo>
                      <a:pt x="1138" y="2417"/>
                    </a:lnTo>
                    <a:lnTo>
                      <a:pt x="1151" y="2401"/>
                    </a:lnTo>
                    <a:lnTo>
                      <a:pt x="1140" y="2391"/>
                    </a:lnTo>
                    <a:lnTo>
                      <a:pt x="1130" y="2375"/>
                    </a:lnTo>
                    <a:lnTo>
                      <a:pt x="1124" y="2360"/>
                    </a:lnTo>
                    <a:lnTo>
                      <a:pt x="1143" y="2324"/>
                    </a:lnTo>
                    <a:lnTo>
                      <a:pt x="1146" y="2299"/>
                    </a:lnTo>
                    <a:lnTo>
                      <a:pt x="1119" y="2272"/>
                    </a:lnTo>
                    <a:lnTo>
                      <a:pt x="1111" y="2253"/>
                    </a:lnTo>
                    <a:lnTo>
                      <a:pt x="1126" y="2231"/>
                    </a:lnTo>
                    <a:lnTo>
                      <a:pt x="1125" y="2222"/>
                    </a:lnTo>
                    <a:lnTo>
                      <a:pt x="1102" y="2217"/>
                    </a:lnTo>
                    <a:lnTo>
                      <a:pt x="1089" y="2193"/>
                    </a:lnTo>
                    <a:lnTo>
                      <a:pt x="1083" y="2179"/>
                    </a:lnTo>
                    <a:lnTo>
                      <a:pt x="1025" y="2176"/>
                    </a:lnTo>
                    <a:lnTo>
                      <a:pt x="1003" y="2172"/>
                    </a:lnTo>
                    <a:lnTo>
                      <a:pt x="981" y="2178"/>
                    </a:lnTo>
                    <a:lnTo>
                      <a:pt x="977" y="2189"/>
                    </a:lnTo>
                    <a:lnTo>
                      <a:pt x="958" y="2199"/>
                    </a:lnTo>
                    <a:lnTo>
                      <a:pt x="957" y="2216"/>
                    </a:lnTo>
                    <a:lnTo>
                      <a:pt x="941" y="2225"/>
                    </a:lnTo>
                    <a:lnTo>
                      <a:pt x="916" y="2216"/>
                    </a:lnTo>
                    <a:lnTo>
                      <a:pt x="914" y="2201"/>
                    </a:lnTo>
                    <a:lnTo>
                      <a:pt x="893" y="2202"/>
                    </a:lnTo>
                    <a:lnTo>
                      <a:pt x="882" y="2214"/>
                    </a:lnTo>
                    <a:lnTo>
                      <a:pt x="867" y="2194"/>
                    </a:lnTo>
                    <a:lnTo>
                      <a:pt x="868" y="2168"/>
                    </a:lnTo>
                    <a:lnTo>
                      <a:pt x="860" y="2159"/>
                    </a:lnTo>
                    <a:lnTo>
                      <a:pt x="847" y="2171"/>
                    </a:lnTo>
                    <a:lnTo>
                      <a:pt x="826" y="2171"/>
                    </a:lnTo>
                    <a:lnTo>
                      <a:pt x="809" y="2159"/>
                    </a:lnTo>
                    <a:lnTo>
                      <a:pt x="765" y="2160"/>
                    </a:lnTo>
                    <a:lnTo>
                      <a:pt x="741" y="2184"/>
                    </a:lnTo>
                    <a:lnTo>
                      <a:pt x="733" y="2210"/>
                    </a:lnTo>
                    <a:lnTo>
                      <a:pt x="724" y="2215"/>
                    </a:lnTo>
                    <a:lnTo>
                      <a:pt x="711" y="2204"/>
                    </a:lnTo>
                    <a:lnTo>
                      <a:pt x="696" y="2204"/>
                    </a:lnTo>
                    <a:lnTo>
                      <a:pt x="676" y="2231"/>
                    </a:lnTo>
                    <a:lnTo>
                      <a:pt x="657" y="2229"/>
                    </a:lnTo>
                    <a:lnTo>
                      <a:pt x="644" y="2251"/>
                    </a:lnTo>
                    <a:lnTo>
                      <a:pt x="614" y="2275"/>
                    </a:lnTo>
                    <a:lnTo>
                      <a:pt x="598" y="2273"/>
                    </a:lnTo>
                    <a:lnTo>
                      <a:pt x="592" y="2293"/>
                    </a:lnTo>
                    <a:lnTo>
                      <a:pt x="580" y="2305"/>
                    </a:lnTo>
                    <a:lnTo>
                      <a:pt x="568" y="2293"/>
                    </a:lnTo>
                    <a:lnTo>
                      <a:pt x="553" y="2292"/>
                    </a:lnTo>
                    <a:lnTo>
                      <a:pt x="542" y="2309"/>
                    </a:lnTo>
                    <a:lnTo>
                      <a:pt x="518" y="2308"/>
                    </a:lnTo>
                    <a:lnTo>
                      <a:pt x="510" y="2292"/>
                    </a:lnTo>
                    <a:lnTo>
                      <a:pt x="499" y="2293"/>
                    </a:lnTo>
                    <a:close/>
                  </a:path>
                </a:pathLst>
              </a:custGeom>
              <a:grpFill/>
              <a:ln w="3175">
                <a:solidFill>
                  <a:schemeClr val="bg1">
                    <a:lumMod val="85000"/>
                  </a:schemeClr>
                </a:solidFill>
                <a:prstDash val="solid"/>
                <a:round/>
                <a:headEnd/>
                <a:tailEnd/>
              </a:ln>
            </p:spPr>
            <p:txBody>
              <a:bodyPr wrap="square" lIns="91440" tIns="45720" rIns="91440" bIns="45720" anchor="ctr">
                <a:normAutofit/>
              </a:bodyPr>
              <a:lstStyle/>
              <a:p>
                <a:pPr algn="ctr"/>
                <a:endParaRPr/>
              </a:p>
            </p:txBody>
          </p:sp>
          <p:sp>
            <p:nvSpPr>
              <p:cNvPr id="40" name="îŝ1îḍe">
                <a:extLst>
                  <a:ext uri="{FF2B5EF4-FFF2-40B4-BE49-F238E27FC236}">
                    <a16:creationId xmlns:a16="http://schemas.microsoft.com/office/drawing/2014/main" id="{142C2A7C-6E4E-4934-815F-E1306DCF8B00}"/>
                  </a:ext>
                </a:extLst>
              </p:cNvPr>
              <p:cNvSpPr/>
              <p:nvPr/>
            </p:nvSpPr>
            <p:spPr bwMode="auto">
              <a:xfrm>
                <a:off x="1673995" y="3080080"/>
                <a:ext cx="448127" cy="279267"/>
              </a:xfrm>
              <a:custGeom>
                <a:avLst/>
                <a:gdLst>
                  <a:gd name="T0" fmla="*/ 2193 w 2760"/>
                  <a:gd name="T1" fmla="*/ 1606 h 1719"/>
                  <a:gd name="T2" fmla="*/ 2244 w 2760"/>
                  <a:gd name="T3" fmla="*/ 1503 h 1719"/>
                  <a:gd name="T4" fmla="*/ 2205 w 2760"/>
                  <a:gd name="T5" fmla="*/ 1442 h 1719"/>
                  <a:gd name="T6" fmla="*/ 2202 w 2760"/>
                  <a:gd name="T7" fmla="*/ 1358 h 1719"/>
                  <a:gd name="T8" fmla="*/ 2146 w 2760"/>
                  <a:gd name="T9" fmla="*/ 1321 h 1719"/>
                  <a:gd name="T10" fmla="*/ 2072 w 2760"/>
                  <a:gd name="T11" fmla="*/ 1274 h 1719"/>
                  <a:gd name="T12" fmla="*/ 2106 w 2760"/>
                  <a:gd name="T13" fmla="*/ 1194 h 1719"/>
                  <a:gd name="T14" fmla="*/ 2213 w 2760"/>
                  <a:gd name="T15" fmla="*/ 1196 h 1719"/>
                  <a:gd name="T16" fmla="*/ 2284 w 2760"/>
                  <a:gd name="T17" fmla="*/ 1133 h 1719"/>
                  <a:gd name="T18" fmla="*/ 2259 w 2760"/>
                  <a:gd name="T19" fmla="*/ 1092 h 1719"/>
                  <a:gd name="T20" fmla="*/ 2390 w 2760"/>
                  <a:gd name="T21" fmla="*/ 1050 h 1719"/>
                  <a:gd name="T22" fmla="*/ 2338 w 2760"/>
                  <a:gd name="T23" fmla="*/ 990 h 1719"/>
                  <a:gd name="T24" fmla="*/ 2384 w 2760"/>
                  <a:gd name="T25" fmla="*/ 933 h 1719"/>
                  <a:gd name="T26" fmla="*/ 2464 w 2760"/>
                  <a:gd name="T27" fmla="*/ 902 h 1719"/>
                  <a:gd name="T28" fmla="*/ 2556 w 2760"/>
                  <a:gd name="T29" fmla="*/ 886 h 1719"/>
                  <a:gd name="T30" fmla="*/ 2652 w 2760"/>
                  <a:gd name="T31" fmla="*/ 896 h 1719"/>
                  <a:gd name="T32" fmla="*/ 2760 w 2760"/>
                  <a:gd name="T33" fmla="*/ 845 h 1719"/>
                  <a:gd name="T34" fmla="*/ 2668 w 2760"/>
                  <a:gd name="T35" fmla="*/ 746 h 1719"/>
                  <a:gd name="T36" fmla="*/ 2640 w 2760"/>
                  <a:gd name="T37" fmla="*/ 789 h 1719"/>
                  <a:gd name="T38" fmla="*/ 2580 w 2760"/>
                  <a:gd name="T39" fmla="*/ 809 h 1719"/>
                  <a:gd name="T40" fmla="*/ 2473 w 2760"/>
                  <a:gd name="T41" fmla="*/ 758 h 1719"/>
                  <a:gd name="T42" fmla="*/ 2466 w 2760"/>
                  <a:gd name="T43" fmla="*/ 695 h 1719"/>
                  <a:gd name="T44" fmla="*/ 2519 w 2760"/>
                  <a:gd name="T45" fmla="*/ 575 h 1719"/>
                  <a:gd name="T46" fmla="*/ 2455 w 2760"/>
                  <a:gd name="T47" fmla="*/ 616 h 1719"/>
                  <a:gd name="T48" fmla="*/ 2359 w 2760"/>
                  <a:gd name="T49" fmla="*/ 709 h 1719"/>
                  <a:gd name="T50" fmla="*/ 2316 w 2760"/>
                  <a:gd name="T51" fmla="*/ 779 h 1719"/>
                  <a:gd name="T52" fmla="*/ 2213 w 2760"/>
                  <a:gd name="T53" fmla="*/ 907 h 1719"/>
                  <a:gd name="T54" fmla="*/ 2118 w 2760"/>
                  <a:gd name="T55" fmla="*/ 856 h 1719"/>
                  <a:gd name="T56" fmla="*/ 2009 w 2760"/>
                  <a:gd name="T57" fmla="*/ 859 h 1719"/>
                  <a:gd name="T58" fmla="*/ 1897 w 2760"/>
                  <a:gd name="T59" fmla="*/ 896 h 1719"/>
                  <a:gd name="T60" fmla="*/ 1705 w 2760"/>
                  <a:gd name="T61" fmla="*/ 683 h 1719"/>
                  <a:gd name="T62" fmla="*/ 1639 w 2760"/>
                  <a:gd name="T63" fmla="*/ 460 h 1719"/>
                  <a:gd name="T64" fmla="*/ 1509 w 2760"/>
                  <a:gd name="T65" fmla="*/ 290 h 1719"/>
                  <a:gd name="T66" fmla="*/ 973 w 2760"/>
                  <a:gd name="T67" fmla="*/ 319 h 1719"/>
                  <a:gd name="T68" fmla="*/ 724 w 2760"/>
                  <a:gd name="T69" fmla="*/ 193 h 1719"/>
                  <a:gd name="T70" fmla="*/ 0 w 2760"/>
                  <a:gd name="T71" fmla="*/ 87 h 1719"/>
                  <a:gd name="T72" fmla="*/ 218 w 2760"/>
                  <a:gd name="T73" fmla="*/ 894 h 1719"/>
                  <a:gd name="T74" fmla="*/ 306 w 2760"/>
                  <a:gd name="T75" fmla="*/ 867 h 1719"/>
                  <a:gd name="T76" fmla="*/ 264 w 2760"/>
                  <a:gd name="T77" fmla="*/ 776 h 1719"/>
                  <a:gd name="T78" fmla="*/ 354 w 2760"/>
                  <a:gd name="T79" fmla="*/ 696 h 1719"/>
                  <a:gd name="T80" fmla="*/ 420 w 2760"/>
                  <a:gd name="T81" fmla="*/ 633 h 1719"/>
                  <a:gd name="T82" fmla="*/ 482 w 2760"/>
                  <a:gd name="T83" fmla="*/ 642 h 1719"/>
                  <a:gd name="T84" fmla="*/ 531 w 2760"/>
                  <a:gd name="T85" fmla="*/ 608 h 1719"/>
                  <a:gd name="T86" fmla="*/ 746 w 2760"/>
                  <a:gd name="T87" fmla="*/ 724 h 1719"/>
                  <a:gd name="T88" fmla="*/ 887 w 2760"/>
                  <a:gd name="T89" fmla="*/ 832 h 1719"/>
                  <a:gd name="T90" fmla="*/ 1015 w 2760"/>
                  <a:gd name="T91" fmla="*/ 867 h 1719"/>
                  <a:gd name="T92" fmla="*/ 1121 w 2760"/>
                  <a:gd name="T93" fmla="*/ 924 h 1719"/>
                  <a:gd name="T94" fmla="*/ 1185 w 2760"/>
                  <a:gd name="T95" fmla="*/ 1050 h 1719"/>
                  <a:gd name="T96" fmla="*/ 1237 w 2760"/>
                  <a:gd name="T97" fmla="*/ 1166 h 1719"/>
                  <a:gd name="T98" fmla="*/ 1410 w 2760"/>
                  <a:gd name="T99" fmla="*/ 1265 h 1719"/>
                  <a:gd name="T100" fmla="*/ 1652 w 2760"/>
                  <a:gd name="T101" fmla="*/ 1406 h 1719"/>
                  <a:gd name="T102" fmla="*/ 1860 w 2760"/>
                  <a:gd name="T103" fmla="*/ 1499 h 1719"/>
                  <a:gd name="T104" fmla="*/ 1906 w 2760"/>
                  <a:gd name="T105" fmla="*/ 1517 h 1719"/>
                  <a:gd name="T106" fmla="*/ 1968 w 2760"/>
                  <a:gd name="T107" fmla="*/ 1606 h 1719"/>
                  <a:gd name="T108" fmla="*/ 2027 w 2760"/>
                  <a:gd name="T109" fmla="*/ 1670 h 1719"/>
                  <a:gd name="T110" fmla="*/ 2084 w 2760"/>
                  <a:gd name="T111" fmla="*/ 1718 h 1719"/>
                  <a:gd name="T112" fmla="*/ 2136 w 2760"/>
                  <a:gd name="T113" fmla="*/ 1692 h 1719"/>
                  <a:gd name="T114" fmla="*/ 2181 w 2760"/>
                  <a:gd name="T115" fmla="*/ 1714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60" h="1719">
                    <a:moveTo>
                      <a:pt x="2181" y="1714"/>
                    </a:moveTo>
                    <a:lnTo>
                      <a:pt x="2193" y="1606"/>
                    </a:lnTo>
                    <a:lnTo>
                      <a:pt x="2229" y="1523"/>
                    </a:lnTo>
                    <a:lnTo>
                      <a:pt x="2244" y="1503"/>
                    </a:lnTo>
                    <a:lnTo>
                      <a:pt x="2239" y="1456"/>
                    </a:lnTo>
                    <a:lnTo>
                      <a:pt x="2205" y="1442"/>
                    </a:lnTo>
                    <a:lnTo>
                      <a:pt x="2187" y="1393"/>
                    </a:lnTo>
                    <a:lnTo>
                      <a:pt x="2202" y="1358"/>
                    </a:lnTo>
                    <a:lnTo>
                      <a:pt x="2194" y="1320"/>
                    </a:lnTo>
                    <a:lnTo>
                      <a:pt x="2146" y="1321"/>
                    </a:lnTo>
                    <a:lnTo>
                      <a:pt x="2116" y="1338"/>
                    </a:lnTo>
                    <a:lnTo>
                      <a:pt x="2072" y="1274"/>
                    </a:lnTo>
                    <a:lnTo>
                      <a:pt x="2071" y="1221"/>
                    </a:lnTo>
                    <a:lnTo>
                      <a:pt x="2106" y="1194"/>
                    </a:lnTo>
                    <a:lnTo>
                      <a:pt x="2182" y="1204"/>
                    </a:lnTo>
                    <a:lnTo>
                      <a:pt x="2213" y="1196"/>
                    </a:lnTo>
                    <a:lnTo>
                      <a:pt x="2218" y="1157"/>
                    </a:lnTo>
                    <a:lnTo>
                      <a:pt x="2284" y="1133"/>
                    </a:lnTo>
                    <a:lnTo>
                      <a:pt x="2273" y="1105"/>
                    </a:lnTo>
                    <a:lnTo>
                      <a:pt x="2259" y="1092"/>
                    </a:lnTo>
                    <a:lnTo>
                      <a:pt x="2332" y="1075"/>
                    </a:lnTo>
                    <a:lnTo>
                      <a:pt x="2390" y="1050"/>
                    </a:lnTo>
                    <a:lnTo>
                      <a:pt x="2391" y="1016"/>
                    </a:lnTo>
                    <a:lnTo>
                      <a:pt x="2338" y="990"/>
                    </a:lnTo>
                    <a:lnTo>
                      <a:pt x="2341" y="949"/>
                    </a:lnTo>
                    <a:lnTo>
                      <a:pt x="2384" y="933"/>
                    </a:lnTo>
                    <a:lnTo>
                      <a:pt x="2429" y="900"/>
                    </a:lnTo>
                    <a:lnTo>
                      <a:pt x="2464" y="902"/>
                    </a:lnTo>
                    <a:lnTo>
                      <a:pt x="2519" y="846"/>
                    </a:lnTo>
                    <a:lnTo>
                      <a:pt x="2556" y="886"/>
                    </a:lnTo>
                    <a:lnTo>
                      <a:pt x="2569" y="910"/>
                    </a:lnTo>
                    <a:lnTo>
                      <a:pt x="2652" y="896"/>
                    </a:lnTo>
                    <a:lnTo>
                      <a:pt x="2712" y="900"/>
                    </a:lnTo>
                    <a:lnTo>
                      <a:pt x="2760" y="845"/>
                    </a:lnTo>
                    <a:lnTo>
                      <a:pt x="2751" y="811"/>
                    </a:lnTo>
                    <a:lnTo>
                      <a:pt x="2668" y="746"/>
                    </a:lnTo>
                    <a:lnTo>
                      <a:pt x="2645" y="741"/>
                    </a:lnTo>
                    <a:lnTo>
                      <a:pt x="2640" y="789"/>
                    </a:lnTo>
                    <a:lnTo>
                      <a:pt x="2611" y="821"/>
                    </a:lnTo>
                    <a:lnTo>
                      <a:pt x="2580" y="809"/>
                    </a:lnTo>
                    <a:lnTo>
                      <a:pt x="2550" y="781"/>
                    </a:lnTo>
                    <a:lnTo>
                      <a:pt x="2473" y="758"/>
                    </a:lnTo>
                    <a:lnTo>
                      <a:pt x="2441" y="739"/>
                    </a:lnTo>
                    <a:lnTo>
                      <a:pt x="2466" y="695"/>
                    </a:lnTo>
                    <a:lnTo>
                      <a:pt x="2521" y="611"/>
                    </a:lnTo>
                    <a:lnTo>
                      <a:pt x="2519" y="575"/>
                    </a:lnTo>
                    <a:lnTo>
                      <a:pt x="2490" y="572"/>
                    </a:lnTo>
                    <a:lnTo>
                      <a:pt x="2455" y="616"/>
                    </a:lnTo>
                    <a:lnTo>
                      <a:pt x="2426" y="629"/>
                    </a:lnTo>
                    <a:lnTo>
                      <a:pt x="2359" y="709"/>
                    </a:lnTo>
                    <a:lnTo>
                      <a:pt x="2336" y="756"/>
                    </a:lnTo>
                    <a:lnTo>
                      <a:pt x="2316" y="779"/>
                    </a:lnTo>
                    <a:lnTo>
                      <a:pt x="2281" y="843"/>
                    </a:lnTo>
                    <a:lnTo>
                      <a:pt x="2213" y="907"/>
                    </a:lnTo>
                    <a:lnTo>
                      <a:pt x="2195" y="895"/>
                    </a:lnTo>
                    <a:lnTo>
                      <a:pt x="2118" y="856"/>
                    </a:lnTo>
                    <a:lnTo>
                      <a:pt x="2060" y="849"/>
                    </a:lnTo>
                    <a:lnTo>
                      <a:pt x="2009" y="859"/>
                    </a:lnTo>
                    <a:lnTo>
                      <a:pt x="1932" y="900"/>
                    </a:lnTo>
                    <a:lnTo>
                      <a:pt x="1897" y="896"/>
                    </a:lnTo>
                    <a:lnTo>
                      <a:pt x="1825" y="698"/>
                    </a:lnTo>
                    <a:lnTo>
                      <a:pt x="1705" y="683"/>
                    </a:lnTo>
                    <a:lnTo>
                      <a:pt x="1699" y="441"/>
                    </a:lnTo>
                    <a:lnTo>
                      <a:pt x="1639" y="460"/>
                    </a:lnTo>
                    <a:lnTo>
                      <a:pt x="1596" y="356"/>
                    </a:lnTo>
                    <a:lnTo>
                      <a:pt x="1509" y="290"/>
                    </a:lnTo>
                    <a:lnTo>
                      <a:pt x="1227" y="291"/>
                    </a:lnTo>
                    <a:lnTo>
                      <a:pt x="973" y="319"/>
                    </a:lnTo>
                    <a:lnTo>
                      <a:pt x="829" y="232"/>
                    </a:lnTo>
                    <a:lnTo>
                      <a:pt x="724" y="193"/>
                    </a:lnTo>
                    <a:lnTo>
                      <a:pt x="452" y="0"/>
                    </a:lnTo>
                    <a:lnTo>
                      <a:pt x="0" y="87"/>
                    </a:lnTo>
                    <a:lnTo>
                      <a:pt x="139" y="902"/>
                    </a:lnTo>
                    <a:lnTo>
                      <a:pt x="218" y="894"/>
                    </a:lnTo>
                    <a:lnTo>
                      <a:pt x="289" y="906"/>
                    </a:lnTo>
                    <a:lnTo>
                      <a:pt x="306" y="867"/>
                    </a:lnTo>
                    <a:lnTo>
                      <a:pt x="277" y="837"/>
                    </a:lnTo>
                    <a:lnTo>
                      <a:pt x="264" y="776"/>
                    </a:lnTo>
                    <a:lnTo>
                      <a:pt x="301" y="702"/>
                    </a:lnTo>
                    <a:lnTo>
                      <a:pt x="354" y="696"/>
                    </a:lnTo>
                    <a:lnTo>
                      <a:pt x="380" y="654"/>
                    </a:lnTo>
                    <a:lnTo>
                      <a:pt x="420" y="633"/>
                    </a:lnTo>
                    <a:lnTo>
                      <a:pt x="461" y="654"/>
                    </a:lnTo>
                    <a:lnTo>
                      <a:pt x="482" y="642"/>
                    </a:lnTo>
                    <a:lnTo>
                      <a:pt x="452" y="600"/>
                    </a:lnTo>
                    <a:lnTo>
                      <a:pt x="531" y="608"/>
                    </a:lnTo>
                    <a:lnTo>
                      <a:pt x="647" y="664"/>
                    </a:lnTo>
                    <a:lnTo>
                      <a:pt x="746" y="724"/>
                    </a:lnTo>
                    <a:lnTo>
                      <a:pt x="758" y="763"/>
                    </a:lnTo>
                    <a:lnTo>
                      <a:pt x="887" y="832"/>
                    </a:lnTo>
                    <a:lnTo>
                      <a:pt x="988" y="884"/>
                    </a:lnTo>
                    <a:lnTo>
                      <a:pt x="1015" y="867"/>
                    </a:lnTo>
                    <a:lnTo>
                      <a:pt x="1049" y="872"/>
                    </a:lnTo>
                    <a:lnTo>
                      <a:pt x="1121" y="924"/>
                    </a:lnTo>
                    <a:lnTo>
                      <a:pt x="1151" y="1025"/>
                    </a:lnTo>
                    <a:lnTo>
                      <a:pt x="1185" y="1050"/>
                    </a:lnTo>
                    <a:lnTo>
                      <a:pt x="1197" y="1094"/>
                    </a:lnTo>
                    <a:lnTo>
                      <a:pt x="1237" y="1166"/>
                    </a:lnTo>
                    <a:lnTo>
                      <a:pt x="1297" y="1193"/>
                    </a:lnTo>
                    <a:lnTo>
                      <a:pt x="1410" y="1265"/>
                    </a:lnTo>
                    <a:lnTo>
                      <a:pt x="1524" y="1349"/>
                    </a:lnTo>
                    <a:lnTo>
                      <a:pt x="1652" y="1406"/>
                    </a:lnTo>
                    <a:lnTo>
                      <a:pt x="1769" y="1485"/>
                    </a:lnTo>
                    <a:lnTo>
                      <a:pt x="1860" y="1499"/>
                    </a:lnTo>
                    <a:lnTo>
                      <a:pt x="1880" y="1522"/>
                    </a:lnTo>
                    <a:lnTo>
                      <a:pt x="1906" y="1517"/>
                    </a:lnTo>
                    <a:lnTo>
                      <a:pt x="1971" y="1561"/>
                    </a:lnTo>
                    <a:lnTo>
                      <a:pt x="1968" y="1606"/>
                    </a:lnTo>
                    <a:lnTo>
                      <a:pt x="1978" y="1682"/>
                    </a:lnTo>
                    <a:lnTo>
                      <a:pt x="2027" y="1670"/>
                    </a:lnTo>
                    <a:lnTo>
                      <a:pt x="2064" y="1686"/>
                    </a:lnTo>
                    <a:lnTo>
                      <a:pt x="2084" y="1718"/>
                    </a:lnTo>
                    <a:lnTo>
                      <a:pt x="2108" y="1719"/>
                    </a:lnTo>
                    <a:lnTo>
                      <a:pt x="2136" y="1692"/>
                    </a:lnTo>
                    <a:lnTo>
                      <a:pt x="2165" y="1696"/>
                    </a:lnTo>
                    <a:lnTo>
                      <a:pt x="2181" y="1714"/>
                    </a:lnTo>
                    <a:close/>
                  </a:path>
                </a:pathLst>
              </a:custGeom>
              <a:grpFill/>
              <a:ln w="3175">
                <a:solidFill>
                  <a:schemeClr val="bg1">
                    <a:lumMod val="85000"/>
                  </a:schemeClr>
                </a:solidFill>
                <a:prstDash val="solid"/>
                <a:round/>
                <a:headEnd/>
                <a:tailEnd/>
              </a:ln>
            </p:spPr>
            <p:txBody>
              <a:bodyPr wrap="square" lIns="91440" tIns="45720" rIns="91440" bIns="45720" anchor="ctr">
                <a:normAutofit fontScale="85000" lnSpcReduction="20000"/>
              </a:bodyPr>
              <a:lstStyle/>
              <a:p>
                <a:pPr algn="ctr"/>
                <a:endParaRPr/>
              </a:p>
            </p:txBody>
          </p:sp>
          <p:sp>
            <p:nvSpPr>
              <p:cNvPr id="41" name="ïSliďè">
                <a:extLst>
                  <a:ext uri="{FF2B5EF4-FFF2-40B4-BE49-F238E27FC236}">
                    <a16:creationId xmlns:a16="http://schemas.microsoft.com/office/drawing/2014/main" id="{9377E8B3-0A4E-4992-8570-791B541864E7}"/>
                  </a:ext>
                </a:extLst>
              </p:cNvPr>
              <p:cNvSpPr/>
              <p:nvPr/>
            </p:nvSpPr>
            <p:spPr bwMode="auto">
              <a:xfrm>
                <a:off x="1594761" y="3177500"/>
                <a:ext cx="400067" cy="250691"/>
              </a:xfrm>
              <a:custGeom>
                <a:avLst/>
                <a:gdLst>
                  <a:gd name="T0" fmla="*/ 2459 w 2466"/>
                  <a:gd name="T1" fmla="*/ 961 h 1548"/>
                  <a:gd name="T2" fmla="*/ 2348 w 2466"/>
                  <a:gd name="T3" fmla="*/ 899 h 1548"/>
                  <a:gd name="T4" fmla="*/ 2012 w 2466"/>
                  <a:gd name="T5" fmla="*/ 749 h 1548"/>
                  <a:gd name="T6" fmla="*/ 1725 w 2466"/>
                  <a:gd name="T7" fmla="*/ 566 h 1548"/>
                  <a:gd name="T8" fmla="*/ 1639 w 2466"/>
                  <a:gd name="T9" fmla="*/ 425 h 1548"/>
                  <a:gd name="T10" fmla="*/ 1503 w 2466"/>
                  <a:gd name="T11" fmla="*/ 267 h 1548"/>
                  <a:gd name="T12" fmla="*/ 1246 w 2466"/>
                  <a:gd name="T13" fmla="*/ 163 h 1548"/>
                  <a:gd name="T14" fmla="*/ 1019 w 2466"/>
                  <a:gd name="T15" fmla="*/ 8 h 1548"/>
                  <a:gd name="T16" fmla="*/ 949 w 2466"/>
                  <a:gd name="T17" fmla="*/ 54 h 1548"/>
                  <a:gd name="T18" fmla="*/ 842 w 2466"/>
                  <a:gd name="T19" fmla="*/ 96 h 1548"/>
                  <a:gd name="T20" fmla="*/ 765 w 2466"/>
                  <a:gd name="T21" fmla="*/ 237 h 1548"/>
                  <a:gd name="T22" fmla="*/ 706 w 2466"/>
                  <a:gd name="T23" fmla="*/ 294 h 1548"/>
                  <a:gd name="T24" fmla="*/ 421 w 2466"/>
                  <a:gd name="T25" fmla="*/ 191 h 1548"/>
                  <a:gd name="T26" fmla="*/ 106 w 2466"/>
                  <a:gd name="T27" fmla="*/ 133 h 1548"/>
                  <a:gd name="T28" fmla="*/ 27 w 2466"/>
                  <a:gd name="T29" fmla="*/ 269 h 1548"/>
                  <a:gd name="T30" fmla="*/ 76 w 2466"/>
                  <a:gd name="T31" fmla="*/ 346 h 1548"/>
                  <a:gd name="T32" fmla="*/ 85 w 2466"/>
                  <a:gd name="T33" fmla="*/ 490 h 1548"/>
                  <a:gd name="T34" fmla="*/ 121 w 2466"/>
                  <a:gd name="T35" fmla="*/ 628 h 1548"/>
                  <a:gd name="T36" fmla="*/ 158 w 2466"/>
                  <a:gd name="T37" fmla="*/ 640 h 1548"/>
                  <a:gd name="T38" fmla="*/ 241 w 2466"/>
                  <a:gd name="T39" fmla="*/ 622 h 1548"/>
                  <a:gd name="T40" fmla="*/ 257 w 2466"/>
                  <a:gd name="T41" fmla="*/ 704 h 1548"/>
                  <a:gd name="T42" fmla="*/ 290 w 2466"/>
                  <a:gd name="T43" fmla="*/ 739 h 1548"/>
                  <a:gd name="T44" fmla="*/ 227 w 2466"/>
                  <a:gd name="T45" fmla="*/ 721 h 1548"/>
                  <a:gd name="T46" fmla="*/ 216 w 2466"/>
                  <a:gd name="T47" fmla="*/ 807 h 1548"/>
                  <a:gd name="T48" fmla="*/ 247 w 2466"/>
                  <a:gd name="T49" fmla="*/ 773 h 1548"/>
                  <a:gd name="T50" fmla="*/ 337 w 2466"/>
                  <a:gd name="T51" fmla="*/ 832 h 1548"/>
                  <a:gd name="T52" fmla="*/ 351 w 2466"/>
                  <a:gd name="T53" fmla="*/ 943 h 1548"/>
                  <a:gd name="T54" fmla="*/ 397 w 2466"/>
                  <a:gd name="T55" fmla="*/ 1176 h 1548"/>
                  <a:gd name="T56" fmla="*/ 530 w 2466"/>
                  <a:gd name="T57" fmla="*/ 1105 h 1548"/>
                  <a:gd name="T58" fmla="*/ 653 w 2466"/>
                  <a:gd name="T59" fmla="*/ 1014 h 1548"/>
                  <a:gd name="T60" fmla="*/ 802 w 2466"/>
                  <a:gd name="T61" fmla="*/ 973 h 1548"/>
                  <a:gd name="T62" fmla="*/ 908 w 2466"/>
                  <a:gd name="T63" fmla="*/ 977 h 1548"/>
                  <a:gd name="T64" fmla="*/ 1122 w 2466"/>
                  <a:gd name="T65" fmla="*/ 1104 h 1548"/>
                  <a:gd name="T66" fmla="*/ 1245 w 2466"/>
                  <a:gd name="T67" fmla="*/ 1113 h 1548"/>
                  <a:gd name="T68" fmla="*/ 1307 w 2466"/>
                  <a:gd name="T69" fmla="*/ 1182 h 1548"/>
                  <a:gd name="T70" fmla="*/ 1477 w 2466"/>
                  <a:gd name="T71" fmla="*/ 1284 h 1548"/>
                  <a:gd name="T72" fmla="*/ 1622 w 2466"/>
                  <a:gd name="T73" fmla="*/ 1357 h 1548"/>
                  <a:gd name="T74" fmla="*/ 1623 w 2466"/>
                  <a:gd name="T75" fmla="*/ 1450 h 1548"/>
                  <a:gd name="T76" fmla="*/ 1692 w 2466"/>
                  <a:gd name="T77" fmla="*/ 1481 h 1548"/>
                  <a:gd name="T78" fmla="*/ 1770 w 2466"/>
                  <a:gd name="T79" fmla="*/ 1481 h 1548"/>
                  <a:gd name="T80" fmla="*/ 1848 w 2466"/>
                  <a:gd name="T81" fmla="*/ 1534 h 1548"/>
                  <a:gd name="T82" fmla="*/ 1929 w 2466"/>
                  <a:gd name="T83" fmla="*/ 1522 h 1548"/>
                  <a:gd name="T84" fmla="*/ 1980 w 2466"/>
                  <a:gd name="T85" fmla="*/ 1452 h 1548"/>
                  <a:gd name="T86" fmla="*/ 2091 w 2466"/>
                  <a:gd name="T87" fmla="*/ 1386 h 1548"/>
                  <a:gd name="T88" fmla="*/ 2151 w 2466"/>
                  <a:gd name="T89" fmla="*/ 1342 h 1548"/>
                  <a:gd name="T90" fmla="*/ 2202 w 2466"/>
                  <a:gd name="T91" fmla="*/ 1212 h 1548"/>
                  <a:gd name="T92" fmla="*/ 2189 w 2466"/>
                  <a:gd name="T93" fmla="*/ 1142 h 1548"/>
                  <a:gd name="T94" fmla="*/ 2270 w 2466"/>
                  <a:gd name="T95" fmla="*/ 1109 h 1548"/>
                  <a:gd name="T96" fmla="*/ 2375 w 2466"/>
                  <a:gd name="T97" fmla="*/ 1060 h 1548"/>
                  <a:gd name="T98" fmla="*/ 2459 w 2466"/>
                  <a:gd name="T99" fmla="*/ 1084 h 1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66" h="1548">
                    <a:moveTo>
                      <a:pt x="2466" y="1082"/>
                    </a:moveTo>
                    <a:lnTo>
                      <a:pt x="2456" y="1006"/>
                    </a:lnTo>
                    <a:lnTo>
                      <a:pt x="2459" y="961"/>
                    </a:lnTo>
                    <a:lnTo>
                      <a:pt x="2394" y="917"/>
                    </a:lnTo>
                    <a:lnTo>
                      <a:pt x="2368" y="922"/>
                    </a:lnTo>
                    <a:lnTo>
                      <a:pt x="2348" y="899"/>
                    </a:lnTo>
                    <a:lnTo>
                      <a:pt x="2257" y="885"/>
                    </a:lnTo>
                    <a:lnTo>
                      <a:pt x="2140" y="806"/>
                    </a:lnTo>
                    <a:lnTo>
                      <a:pt x="2012" y="749"/>
                    </a:lnTo>
                    <a:lnTo>
                      <a:pt x="1898" y="665"/>
                    </a:lnTo>
                    <a:lnTo>
                      <a:pt x="1785" y="593"/>
                    </a:lnTo>
                    <a:lnTo>
                      <a:pt x="1725" y="566"/>
                    </a:lnTo>
                    <a:lnTo>
                      <a:pt x="1685" y="494"/>
                    </a:lnTo>
                    <a:lnTo>
                      <a:pt x="1673" y="450"/>
                    </a:lnTo>
                    <a:lnTo>
                      <a:pt x="1639" y="425"/>
                    </a:lnTo>
                    <a:lnTo>
                      <a:pt x="1609" y="324"/>
                    </a:lnTo>
                    <a:lnTo>
                      <a:pt x="1537" y="272"/>
                    </a:lnTo>
                    <a:lnTo>
                      <a:pt x="1503" y="267"/>
                    </a:lnTo>
                    <a:lnTo>
                      <a:pt x="1476" y="284"/>
                    </a:lnTo>
                    <a:lnTo>
                      <a:pt x="1375" y="232"/>
                    </a:lnTo>
                    <a:lnTo>
                      <a:pt x="1246" y="163"/>
                    </a:lnTo>
                    <a:lnTo>
                      <a:pt x="1234" y="124"/>
                    </a:lnTo>
                    <a:lnTo>
                      <a:pt x="1135" y="64"/>
                    </a:lnTo>
                    <a:lnTo>
                      <a:pt x="1019" y="8"/>
                    </a:lnTo>
                    <a:lnTo>
                      <a:pt x="940" y="0"/>
                    </a:lnTo>
                    <a:lnTo>
                      <a:pt x="970" y="42"/>
                    </a:lnTo>
                    <a:lnTo>
                      <a:pt x="949" y="54"/>
                    </a:lnTo>
                    <a:lnTo>
                      <a:pt x="908" y="33"/>
                    </a:lnTo>
                    <a:lnTo>
                      <a:pt x="868" y="54"/>
                    </a:lnTo>
                    <a:lnTo>
                      <a:pt x="842" y="96"/>
                    </a:lnTo>
                    <a:lnTo>
                      <a:pt x="789" y="102"/>
                    </a:lnTo>
                    <a:lnTo>
                      <a:pt x="752" y="176"/>
                    </a:lnTo>
                    <a:lnTo>
                      <a:pt x="765" y="237"/>
                    </a:lnTo>
                    <a:lnTo>
                      <a:pt x="794" y="267"/>
                    </a:lnTo>
                    <a:lnTo>
                      <a:pt x="777" y="306"/>
                    </a:lnTo>
                    <a:lnTo>
                      <a:pt x="706" y="294"/>
                    </a:lnTo>
                    <a:lnTo>
                      <a:pt x="602" y="304"/>
                    </a:lnTo>
                    <a:lnTo>
                      <a:pt x="532" y="319"/>
                    </a:lnTo>
                    <a:lnTo>
                      <a:pt x="421" y="191"/>
                    </a:lnTo>
                    <a:lnTo>
                      <a:pt x="300" y="121"/>
                    </a:lnTo>
                    <a:lnTo>
                      <a:pt x="189" y="104"/>
                    </a:lnTo>
                    <a:lnTo>
                      <a:pt x="106" y="133"/>
                    </a:lnTo>
                    <a:lnTo>
                      <a:pt x="0" y="229"/>
                    </a:lnTo>
                    <a:lnTo>
                      <a:pt x="1" y="242"/>
                    </a:lnTo>
                    <a:lnTo>
                      <a:pt x="27" y="269"/>
                    </a:lnTo>
                    <a:lnTo>
                      <a:pt x="39" y="294"/>
                    </a:lnTo>
                    <a:lnTo>
                      <a:pt x="67" y="315"/>
                    </a:lnTo>
                    <a:lnTo>
                      <a:pt x="76" y="346"/>
                    </a:lnTo>
                    <a:lnTo>
                      <a:pt x="114" y="403"/>
                    </a:lnTo>
                    <a:lnTo>
                      <a:pt x="106" y="454"/>
                    </a:lnTo>
                    <a:lnTo>
                      <a:pt x="85" y="490"/>
                    </a:lnTo>
                    <a:lnTo>
                      <a:pt x="92" y="575"/>
                    </a:lnTo>
                    <a:lnTo>
                      <a:pt x="112" y="602"/>
                    </a:lnTo>
                    <a:lnTo>
                      <a:pt x="121" y="628"/>
                    </a:lnTo>
                    <a:lnTo>
                      <a:pt x="180" y="683"/>
                    </a:lnTo>
                    <a:lnTo>
                      <a:pt x="177" y="661"/>
                    </a:lnTo>
                    <a:lnTo>
                      <a:pt x="158" y="640"/>
                    </a:lnTo>
                    <a:lnTo>
                      <a:pt x="167" y="629"/>
                    </a:lnTo>
                    <a:lnTo>
                      <a:pt x="218" y="637"/>
                    </a:lnTo>
                    <a:lnTo>
                      <a:pt x="241" y="622"/>
                    </a:lnTo>
                    <a:lnTo>
                      <a:pt x="255" y="634"/>
                    </a:lnTo>
                    <a:lnTo>
                      <a:pt x="247" y="668"/>
                    </a:lnTo>
                    <a:lnTo>
                      <a:pt x="257" y="704"/>
                    </a:lnTo>
                    <a:lnTo>
                      <a:pt x="277" y="696"/>
                    </a:lnTo>
                    <a:lnTo>
                      <a:pt x="300" y="725"/>
                    </a:lnTo>
                    <a:lnTo>
                      <a:pt x="290" y="739"/>
                    </a:lnTo>
                    <a:lnTo>
                      <a:pt x="262" y="730"/>
                    </a:lnTo>
                    <a:lnTo>
                      <a:pt x="241" y="735"/>
                    </a:lnTo>
                    <a:lnTo>
                      <a:pt x="227" y="721"/>
                    </a:lnTo>
                    <a:lnTo>
                      <a:pt x="195" y="747"/>
                    </a:lnTo>
                    <a:lnTo>
                      <a:pt x="197" y="778"/>
                    </a:lnTo>
                    <a:lnTo>
                      <a:pt x="216" y="807"/>
                    </a:lnTo>
                    <a:lnTo>
                      <a:pt x="212" y="767"/>
                    </a:lnTo>
                    <a:lnTo>
                      <a:pt x="232" y="762"/>
                    </a:lnTo>
                    <a:lnTo>
                      <a:pt x="247" y="773"/>
                    </a:lnTo>
                    <a:lnTo>
                      <a:pt x="272" y="777"/>
                    </a:lnTo>
                    <a:lnTo>
                      <a:pt x="291" y="809"/>
                    </a:lnTo>
                    <a:lnTo>
                      <a:pt x="337" y="832"/>
                    </a:lnTo>
                    <a:lnTo>
                      <a:pt x="347" y="867"/>
                    </a:lnTo>
                    <a:lnTo>
                      <a:pt x="346" y="917"/>
                    </a:lnTo>
                    <a:lnTo>
                      <a:pt x="351" y="943"/>
                    </a:lnTo>
                    <a:lnTo>
                      <a:pt x="349" y="1031"/>
                    </a:lnTo>
                    <a:lnTo>
                      <a:pt x="365" y="1091"/>
                    </a:lnTo>
                    <a:lnTo>
                      <a:pt x="397" y="1176"/>
                    </a:lnTo>
                    <a:lnTo>
                      <a:pt x="432" y="1156"/>
                    </a:lnTo>
                    <a:lnTo>
                      <a:pt x="516" y="1151"/>
                    </a:lnTo>
                    <a:lnTo>
                      <a:pt x="530" y="1105"/>
                    </a:lnTo>
                    <a:lnTo>
                      <a:pt x="553" y="1077"/>
                    </a:lnTo>
                    <a:lnTo>
                      <a:pt x="582" y="1075"/>
                    </a:lnTo>
                    <a:lnTo>
                      <a:pt x="653" y="1014"/>
                    </a:lnTo>
                    <a:lnTo>
                      <a:pt x="725" y="1001"/>
                    </a:lnTo>
                    <a:lnTo>
                      <a:pt x="789" y="1014"/>
                    </a:lnTo>
                    <a:lnTo>
                      <a:pt x="802" y="973"/>
                    </a:lnTo>
                    <a:lnTo>
                      <a:pt x="836" y="965"/>
                    </a:lnTo>
                    <a:lnTo>
                      <a:pt x="869" y="978"/>
                    </a:lnTo>
                    <a:lnTo>
                      <a:pt x="908" y="977"/>
                    </a:lnTo>
                    <a:lnTo>
                      <a:pt x="970" y="1027"/>
                    </a:lnTo>
                    <a:lnTo>
                      <a:pt x="1022" y="1041"/>
                    </a:lnTo>
                    <a:lnTo>
                      <a:pt x="1122" y="1104"/>
                    </a:lnTo>
                    <a:lnTo>
                      <a:pt x="1150" y="1103"/>
                    </a:lnTo>
                    <a:lnTo>
                      <a:pt x="1177" y="1084"/>
                    </a:lnTo>
                    <a:lnTo>
                      <a:pt x="1245" y="1113"/>
                    </a:lnTo>
                    <a:lnTo>
                      <a:pt x="1281" y="1119"/>
                    </a:lnTo>
                    <a:lnTo>
                      <a:pt x="1292" y="1170"/>
                    </a:lnTo>
                    <a:lnTo>
                      <a:pt x="1307" y="1182"/>
                    </a:lnTo>
                    <a:lnTo>
                      <a:pt x="1343" y="1173"/>
                    </a:lnTo>
                    <a:lnTo>
                      <a:pt x="1407" y="1188"/>
                    </a:lnTo>
                    <a:lnTo>
                      <a:pt x="1477" y="1284"/>
                    </a:lnTo>
                    <a:lnTo>
                      <a:pt x="1552" y="1290"/>
                    </a:lnTo>
                    <a:lnTo>
                      <a:pt x="1595" y="1308"/>
                    </a:lnTo>
                    <a:lnTo>
                      <a:pt x="1622" y="1357"/>
                    </a:lnTo>
                    <a:lnTo>
                      <a:pt x="1609" y="1382"/>
                    </a:lnTo>
                    <a:lnTo>
                      <a:pt x="1625" y="1424"/>
                    </a:lnTo>
                    <a:lnTo>
                      <a:pt x="1623" y="1450"/>
                    </a:lnTo>
                    <a:lnTo>
                      <a:pt x="1637" y="1478"/>
                    </a:lnTo>
                    <a:lnTo>
                      <a:pt x="1653" y="1472"/>
                    </a:lnTo>
                    <a:lnTo>
                      <a:pt x="1692" y="1481"/>
                    </a:lnTo>
                    <a:lnTo>
                      <a:pt x="1719" y="1503"/>
                    </a:lnTo>
                    <a:lnTo>
                      <a:pt x="1748" y="1503"/>
                    </a:lnTo>
                    <a:lnTo>
                      <a:pt x="1770" y="1481"/>
                    </a:lnTo>
                    <a:lnTo>
                      <a:pt x="1799" y="1481"/>
                    </a:lnTo>
                    <a:lnTo>
                      <a:pt x="1837" y="1510"/>
                    </a:lnTo>
                    <a:lnTo>
                      <a:pt x="1848" y="1534"/>
                    </a:lnTo>
                    <a:lnTo>
                      <a:pt x="1862" y="1548"/>
                    </a:lnTo>
                    <a:lnTo>
                      <a:pt x="1879" y="1529"/>
                    </a:lnTo>
                    <a:lnTo>
                      <a:pt x="1929" y="1522"/>
                    </a:lnTo>
                    <a:lnTo>
                      <a:pt x="1953" y="1493"/>
                    </a:lnTo>
                    <a:lnTo>
                      <a:pt x="1959" y="1472"/>
                    </a:lnTo>
                    <a:lnTo>
                      <a:pt x="1980" y="1452"/>
                    </a:lnTo>
                    <a:lnTo>
                      <a:pt x="1972" y="1429"/>
                    </a:lnTo>
                    <a:lnTo>
                      <a:pt x="2025" y="1400"/>
                    </a:lnTo>
                    <a:lnTo>
                      <a:pt x="2091" y="1386"/>
                    </a:lnTo>
                    <a:lnTo>
                      <a:pt x="2097" y="1369"/>
                    </a:lnTo>
                    <a:lnTo>
                      <a:pt x="2124" y="1348"/>
                    </a:lnTo>
                    <a:lnTo>
                      <a:pt x="2151" y="1342"/>
                    </a:lnTo>
                    <a:lnTo>
                      <a:pt x="2162" y="1296"/>
                    </a:lnTo>
                    <a:lnTo>
                      <a:pt x="2163" y="1253"/>
                    </a:lnTo>
                    <a:lnTo>
                      <a:pt x="2202" y="1212"/>
                    </a:lnTo>
                    <a:lnTo>
                      <a:pt x="2202" y="1176"/>
                    </a:lnTo>
                    <a:lnTo>
                      <a:pt x="2187" y="1163"/>
                    </a:lnTo>
                    <a:lnTo>
                      <a:pt x="2189" y="1142"/>
                    </a:lnTo>
                    <a:lnTo>
                      <a:pt x="2206" y="1135"/>
                    </a:lnTo>
                    <a:lnTo>
                      <a:pt x="2225" y="1120"/>
                    </a:lnTo>
                    <a:lnTo>
                      <a:pt x="2270" y="1109"/>
                    </a:lnTo>
                    <a:lnTo>
                      <a:pt x="2283" y="1110"/>
                    </a:lnTo>
                    <a:lnTo>
                      <a:pt x="2335" y="1072"/>
                    </a:lnTo>
                    <a:lnTo>
                      <a:pt x="2375" y="1060"/>
                    </a:lnTo>
                    <a:lnTo>
                      <a:pt x="2410" y="1081"/>
                    </a:lnTo>
                    <a:lnTo>
                      <a:pt x="2447" y="1072"/>
                    </a:lnTo>
                    <a:lnTo>
                      <a:pt x="2459" y="1084"/>
                    </a:lnTo>
                    <a:lnTo>
                      <a:pt x="2466" y="1082"/>
                    </a:lnTo>
                    <a:close/>
                  </a:path>
                </a:pathLst>
              </a:custGeom>
              <a:grpFill/>
              <a:ln w="3175">
                <a:solidFill>
                  <a:schemeClr val="bg1">
                    <a:lumMod val="85000"/>
                  </a:schemeClr>
                </a:solidFill>
                <a:prstDash val="solid"/>
                <a:round/>
                <a:headEnd/>
                <a:tailEnd/>
              </a:ln>
            </p:spPr>
            <p:txBody>
              <a:bodyPr wrap="square" lIns="91440" tIns="45720" rIns="91440" bIns="45720" anchor="ctr">
                <a:normAutofit fontScale="70000" lnSpcReduction="20000"/>
              </a:bodyPr>
              <a:lstStyle/>
              <a:p>
                <a:pPr algn="ctr"/>
                <a:endParaRPr/>
              </a:p>
            </p:txBody>
          </p:sp>
          <p:sp>
            <p:nvSpPr>
              <p:cNvPr id="42" name="iṥliḓê">
                <a:extLst>
                  <a:ext uri="{FF2B5EF4-FFF2-40B4-BE49-F238E27FC236}">
                    <a16:creationId xmlns:a16="http://schemas.microsoft.com/office/drawing/2014/main" id="{A9FF16A6-DA5C-4339-9057-06C6E149C1FB}"/>
                  </a:ext>
                </a:extLst>
              </p:cNvPr>
              <p:cNvSpPr/>
              <p:nvPr/>
            </p:nvSpPr>
            <p:spPr bwMode="auto">
              <a:xfrm>
                <a:off x="3480787" y="3902295"/>
                <a:ext cx="276669" cy="418251"/>
              </a:xfrm>
              <a:custGeom>
                <a:avLst/>
                <a:gdLst>
                  <a:gd name="T0" fmla="*/ 633 w 1704"/>
                  <a:gd name="T1" fmla="*/ 19 h 2571"/>
                  <a:gd name="T2" fmla="*/ 734 w 1704"/>
                  <a:gd name="T3" fmla="*/ 86 h 2571"/>
                  <a:gd name="T4" fmla="*/ 1027 w 1704"/>
                  <a:gd name="T5" fmla="*/ 1077 h 2571"/>
                  <a:gd name="T6" fmla="*/ 1135 w 1704"/>
                  <a:gd name="T7" fmla="*/ 1178 h 2571"/>
                  <a:gd name="T8" fmla="*/ 1182 w 1704"/>
                  <a:gd name="T9" fmla="*/ 1239 h 2571"/>
                  <a:gd name="T10" fmla="*/ 916 w 1704"/>
                  <a:gd name="T11" fmla="*/ 1039 h 2571"/>
                  <a:gd name="T12" fmla="*/ 710 w 1704"/>
                  <a:gd name="T13" fmla="*/ 1109 h 2571"/>
                  <a:gd name="T14" fmla="*/ 626 w 1704"/>
                  <a:gd name="T15" fmla="*/ 912 h 2571"/>
                  <a:gd name="T16" fmla="*/ 458 w 1704"/>
                  <a:gd name="T17" fmla="*/ 806 h 2571"/>
                  <a:gd name="T18" fmla="*/ 453 w 1704"/>
                  <a:gd name="T19" fmla="*/ 535 h 2571"/>
                  <a:gd name="T20" fmla="*/ 743 w 1704"/>
                  <a:gd name="T21" fmla="*/ 215 h 2571"/>
                  <a:gd name="T22" fmla="*/ 841 w 1704"/>
                  <a:gd name="T23" fmla="*/ 523 h 2571"/>
                  <a:gd name="T24" fmla="*/ 723 w 1704"/>
                  <a:gd name="T25" fmla="*/ 831 h 2571"/>
                  <a:gd name="T26" fmla="*/ 781 w 1704"/>
                  <a:gd name="T27" fmla="*/ 839 h 2571"/>
                  <a:gd name="T28" fmla="*/ 524 w 1704"/>
                  <a:gd name="T29" fmla="*/ 1098 h 2571"/>
                  <a:gd name="T30" fmla="*/ 650 w 1704"/>
                  <a:gd name="T31" fmla="*/ 1293 h 2571"/>
                  <a:gd name="T32" fmla="*/ 649 w 1704"/>
                  <a:gd name="T33" fmla="*/ 1119 h 2571"/>
                  <a:gd name="T34" fmla="*/ 1257 w 1704"/>
                  <a:gd name="T35" fmla="*/ 1071 h 2571"/>
                  <a:gd name="T36" fmla="*/ 802 w 1704"/>
                  <a:gd name="T37" fmla="*/ 1151 h 2571"/>
                  <a:gd name="T38" fmla="*/ 933 w 1704"/>
                  <a:gd name="T39" fmla="*/ 1319 h 2571"/>
                  <a:gd name="T40" fmla="*/ 1055 w 1704"/>
                  <a:gd name="T41" fmla="*/ 1224 h 2571"/>
                  <a:gd name="T42" fmla="*/ 1153 w 1704"/>
                  <a:gd name="T43" fmla="*/ 1411 h 2571"/>
                  <a:gd name="T44" fmla="*/ 1071 w 1704"/>
                  <a:gd name="T45" fmla="*/ 1359 h 2571"/>
                  <a:gd name="T46" fmla="*/ 875 w 1704"/>
                  <a:gd name="T47" fmla="*/ 1459 h 2571"/>
                  <a:gd name="T48" fmla="*/ 1038 w 1704"/>
                  <a:gd name="T49" fmla="*/ 1479 h 2571"/>
                  <a:gd name="T50" fmla="*/ 896 w 1704"/>
                  <a:gd name="T51" fmla="*/ 1660 h 2571"/>
                  <a:gd name="T52" fmla="*/ 1271 w 1704"/>
                  <a:gd name="T53" fmla="*/ 1630 h 2571"/>
                  <a:gd name="T54" fmla="*/ 1159 w 1704"/>
                  <a:gd name="T55" fmla="*/ 1673 h 2571"/>
                  <a:gd name="T56" fmla="*/ 1107 w 1704"/>
                  <a:gd name="T57" fmla="*/ 1598 h 2571"/>
                  <a:gd name="T58" fmla="*/ 1013 w 1704"/>
                  <a:gd name="T59" fmla="*/ 1879 h 2571"/>
                  <a:gd name="T60" fmla="*/ 1129 w 1704"/>
                  <a:gd name="T61" fmla="*/ 1921 h 2571"/>
                  <a:gd name="T62" fmla="*/ 1196 w 1704"/>
                  <a:gd name="T63" fmla="*/ 1802 h 2571"/>
                  <a:gd name="T64" fmla="*/ 1362 w 1704"/>
                  <a:gd name="T65" fmla="*/ 1935 h 2571"/>
                  <a:gd name="T66" fmla="*/ 1384 w 1704"/>
                  <a:gd name="T67" fmla="*/ 1519 h 2571"/>
                  <a:gd name="T68" fmla="*/ 1463 w 1704"/>
                  <a:gd name="T69" fmla="*/ 1371 h 2571"/>
                  <a:gd name="T70" fmla="*/ 1250 w 1704"/>
                  <a:gd name="T71" fmla="*/ 1316 h 2571"/>
                  <a:gd name="T72" fmla="*/ 1356 w 1704"/>
                  <a:gd name="T73" fmla="*/ 1524 h 2571"/>
                  <a:gd name="T74" fmla="*/ 1384 w 1704"/>
                  <a:gd name="T75" fmla="*/ 1757 h 2571"/>
                  <a:gd name="T76" fmla="*/ 1538 w 1704"/>
                  <a:gd name="T77" fmla="*/ 1604 h 2571"/>
                  <a:gd name="T78" fmla="*/ 1530 w 1704"/>
                  <a:gd name="T79" fmla="*/ 1768 h 2571"/>
                  <a:gd name="T80" fmla="*/ 1560 w 1704"/>
                  <a:gd name="T81" fmla="*/ 1818 h 2571"/>
                  <a:gd name="T82" fmla="*/ 1584 w 1704"/>
                  <a:gd name="T83" fmla="*/ 1742 h 2571"/>
                  <a:gd name="T84" fmla="*/ 1058 w 1704"/>
                  <a:gd name="T85" fmla="*/ 2082 h 2571"/>
                  <a:gd name="T86" fmla="*/ 1329 w 1704"/>
                  <a:gd name="T87" fmla="*/ 2019 h 2571"/>
                  <a:gd name="T88" fmla="*/ 1481 w 1704"/>
                  <a:gd name="T89" fmla="*/ 1914 h 2571"/>
                  <a:gd name="T90" fmla="*/ 1615 w 1704"/>
                  <a:gd name="T91" fmla="*/ 1996 h 2571"/>
                  <a:gd name="T92" fmla="*/ 1686 w 1704"/>
                  <a:gd name="T93" fmla="*/ 2321 h 2571"/>
                  <a:gd name="T94" fmla="*/ 1601 w 1704"/>
                  <a:gd name="T95" fmla="*/ 2322 h 2571"/>
                  <a:gd name="T96" fmla="*/ 1478 w 1704"/>
                  <a:gd name="T97" fmla="*/ 2558 h 2571"/>
                  <a:gd name="T98" fmla="*/ 1253 w 1704"/>
                  <a:gd name="T99" fmla="*/ 2400 h 2571"/>
                  <a:gd name="T100" fmla="*/ 1171 w 1704"/>
                  <a:gd name="T101" fmla="*/ 2182 h 2571"/>
                  <a:gd name="T102" fmla="*/ 1072 w 1704"/>
                  <a:gd name="T103" fmla="*/ 2247 h 2571"/>
                  <a:gd name="T104" fmla="*/ 864 w 1704"/>
                  <a:gd name="T105" fmla="*/ 2384 h 2571"/>
                  <a:gd name="T106" fmla="*/ 458 w 1704"/>
                  <a:gd name="T107" fmla="*/ 1380 h 2571"/>
                  <a:gd name="T108" fmla="*/ 487 w 1704"/>
                  <a:gd name="T109" fmla="*/ 1423 h 2571"/>
                  <a:gd name="T110" fmla="*/ 516 w 1704"/>
                  <a:gd name="T111" fmla="*/ 1674 h 2571"/>
                  <a:gd name="T112" fmla="*/ 249 w 1704"/>
                  <a:gd name="T113" fmla="*/ 1913 h 2571"/>
                  <a:gd name="T114" fmla="*/ 409 w 1704"/>
                  <a:gd name="T115" fmla="*/ 1600 h 2571"/>
                  <a:gd name="T116" fmla="*/ 301 w 1704"/>
                  <a:gd name="T117" fmla="*/ 1761 h 2571"/>
                  <a:gd name="T118" fmla="*/ 45 w 1704"/>
                  <a:gd name="T119" fmla="*/ 2087 h 2571"/>
                  <a:gd name="T120" fmla="*/ 20 w 1704"/>
                  <a:gd name="T121" fmla="*/ 2183 h 2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04" h="2571">
                    <a:moveTo>
                      <a:pt x="608" y="122"/>
                    </a:moveTo>
                    <a:lnTo>
                      <a:pt x="652" y="122"/>
                    </a:lnTo>
                    <a:lnTo>
                      <a:pt x="625" y="136"/>
                    </a:lnTo>
                    <a:lnTo>
                      <a:pt x="608" y="122"/>
                    </a:lnTo>
                    <a:lnTo>
                      <a:pt x="608" y="122"/>
                    </a:lnTo>
                    <a:close/>
                    <a:moveTo>
                      <a:pt x="587" y="48"/>
                    </a:moveTo>
                    <a:lnTo>
                      <a:pt x="611" y="69"/>
                    </a:lnTo>
                    <a:lnTo>
                      <a:pt x="578" y="75"/>
                    </a:lnTo>
                    <a:lnTo>
                      <a:pt x="587" y="48"/>
                    </a:lnTo>
                    <a:lnTo>
                      <a:pt x="587" y="48"/>
                    </a:lnTo>
                    <a:close/>
                    <a:moveTo>
                      <a:pt x="660" y="0"/>
                    </a:moveTo>
                    <a:lnTo>
                      <a:pt x="633" y="19"/>
                    </a:lnTo>
                    <a:lnTo>
                      <a:pt x="655" y="37"/>
                    </a:lnTo>
                    <a:lnTo>
                      <a:pt x="660" y="0"/>
                    </a:lnTo>
                    <a:lnTo>
                      <a:pt x="660" y="0"/>
                    </a:lnTo>
                    <a:close/>
                    <a:moveTo>
                      <a:pt x="734" y="86"/>
                    </a:moveTo>
                    <a:lnTo>
                      <a:pt x="712" y="111"/>
                    </a:lnTo>
                    <a:lnTo>
                      <a:pt x="732" y="128"/>
                    </a:lnTo>
                    <a:lnTo>
                      <a:pt x="746" y="103"/>
                    </a:lnTo>
                    <a:lnTo>
                      <a:pt x="746" y="103"/>
                    </a:lnTo>
                    <a:lnTo>
                      <a:pt x="739" y="94"/>
                    </a:lnTo>
                    <a:lnTo>
                      <a:pt x="735" y="89"/>
                    </a:lnTo>
                    <a:lnTo>
                      <a:pt x="734" y="86"/>
                    </a:lnTo>
                    <a:lnTo>
                      <a:pt x="734" y="86"/>
                    </a:lnTo>
                    <a:close/>
                    <a:moveTo>
                      <a:pt x="748" y="956"/>
                    </a:moveTo>
                    <a:lnTo>
                      <a:pt x="775" y="977"/>
                    </a:lnTo>
                    <a:lnTo>
                      <a:pt x="791" y="1011"/>
                    </a:lnTo>
                    <a:lnTo>
                      <a:pt x="829" y="1024"/>
                    </a:lnTo>
                    <a:lnTo>
                      <a:pt x="857" y="1015"/>
                    </a:lnTo>
                    <a:lnTo>
                      <a:pt x="864" y="988"/>
                    </a:lnTo>
                    <a:lnTo>
                      <a:pt x="911" y="951"/>
                    </a:lnTo>
                    <a:lnTo>
                      <a:pt x="943" y="951"/>
                    </a:lnTo>
                    <a:lnTo>
                      <a:pt x="995" y="983"/>
                    </a:lnTo>
                    <a:lnTo>
                      <a:pt x="1014" y="1023"/>
                    </a:lnTo>
                    <a:lnTo>
                      <a:pt x="1010" y="1059"/>
                    </a:lnTo>
                    <a:lnTo>
                      <a:pt x="1027" y="1077"/>
                    </a:lnTo>
                    <a:lnTo>
                      <a:pt x="1049" y="1061"/>
                    </a:lnTo>
                    <a:lnTo>
                      <a:pt x="1047" y="1028"/>
                    </a:lnTo>
                    <a:lnTo>
                      <a:pt x="1062" y="1016"/>
                    </a:lnTo>
                    <a:lnTo>
                      <a:pt x="1081" y="1049"/>
                    </a:lnTo>
                    <a:lnTo>
                      <a:pt x="1122" y="1050"/>
                    </a:lnTo>
                    <a:lnTo>
                      <a:pt x="1155" y="1072"/>
                    </a:lnTo>
                    <a:lnTo>
                      <a:pt x="1162" y="1084"/>
                    </a:lnTo>
                    <a:lnTo>
                      <a:pt x="1138" y="1088"/>
                    </a:lnTo>
                    <a:lnTo>
                      <a:pt x="1120" y="1078"/>
                    </a:lnTo>
                    <a:lnTo>
                      <a:pt x="1104" y="1089"/>
                    </a:lnTo>
                    <a:lnTo>
                      <a:pt x="1111" y="1119"/>
                    </a:lnTo>
                    <a:lnTo>
                      <a:pt x="1135" y="1178"/>
                    </a:lnTo>
                    <a:lnTo>
                      <a:pt x="1133" y="1202"/>
                    </a:lnTo>
                    <a:lnTo>
                      <a:pt x="1167" y="1202"/>
                    </a:lnTo>
                    <a:lnTo>
                      <a:pt x="1192" y="1214"/>
                    </a:lnTo>
                    <a:lnTo>
                      <a:pt x="1220" y="1213"/>
                    </a:lnTo>
                    <a:lnTo>
                      <a:pt x="1234" y="1232"/>
                    </a:lnTo>
                    <a:lnTo>
                      <a:pt x="1219" y="1246"/>
                    </a:lnTo>
                    <a:lnTo>
                      <a:pt x="1223" y="1267"/>
                    </a:lnTo>
                    <a:lnTo>
                      <a:pt x="1211" y="1316"/>
                    </a:lnTo>
                    <a:lnTo>
                      <a:pt x="1181" y="1307"/>
                    </a:lnTo>
                    <a:lnTo>
                      <a:pt x="1153" y="1272"/>
                    </a:lnTo>
                    <a:lnTo>
                      <a:pt x="1180" y="1256"/>
                    </a:lnTo>
                    <a:lnTo>
                      <a:pt x="1182" y="1239"/>
                    </a:lnTo>
                    <a:lnTo>
                      <a:pt x="1154" y="1233"/>
                    </a:lnTo>
                    <a:lnTo>
                      <a:pt x="1155" y="1245"/>
                    </a:lnTo>
                    <a:lnTo>
                      <a:pt x="1125" y="1253"/>
                    </a:lnTo>
                    <a:lnTo>
                      <a:pt x="1087" y="1209"/>
                    </a:lnTo>
                    <a:lnTo>
                      <a:pt x="1062" y="1201"/>
                    </a:lnTo>
                    <a:lnTo>
                      <a:pt x="1062" y="1164"/>
                    </a:lnTo>
                    <a:lnTo>
                      <a:pt x="1048" y="1131"/>
                    </a:lnTo>
                    <a:lnTo>
                      <a:pt x="999" y="1113"/>
                    </a:lnTo>
                    <a:lnTo>
                      <a:pt x="976" y="1073"/>
                    </a:lnTo>
                    <a:lnTo>
                      <a:pt x="954" y="1062"/>
                    </a:lnTo>
                    <a:lnTo>
                      <a:pt x="934" y="1043"/>
                    </a:lnTo>
                    <a:lnTo>
                      <a:pt x="916" y="1039"/>
                    </a:lnTo>
                    <a:lnTo>
                      <a:pt x="911" y="1056"/>
                    </a:lnTo>
                    <a:lnTo>
                      <a:pt x="947" y="1119"/>
                    </a:lnTo>
                    <a:lnTo>
                      <a:pt x="958" y="1176"/>
                    </a:lnTo>
                    <a:lnTo>
                      <a:pt x="945" y="1178"/>
                    </a:lnTo>
                    <a:lnTo>
                      <a:pt x="911" y="1122"/>
                    </a:lnTo>
                    <a:lnTo>
                      <a:pt x="873" y="1094"/>
                    </a:lnTo>
                    <a:lnTo>
                      <a:pt x="859" y="1068"/>
                    </a:lnTo>
                    <a:lnTo>
                      <a:pt x="789" y="1041"/>
                    </a:lnTo>
                    <a:lnTo>
                      <a:pt x="749" y="1044"/>
                    </a:lnTo>
                    <a:lnTo>
                      <a:pt x="735" y="1066"/>
                    </a:lnTo>
                    <a:lnTo>
                      <a:pt x="742" y="1090"/>
                    </a:lnTo>
                    <a:lnTo>
                      <a:pt x="710" y="1109"/>
                    </a:lnTo>
                    <a:lnTo>
                      <a:pt x="670" y="1069"/>
                    </a:lnTo>
                    <a:lnTo>
                      <a:pt x="648" y="1091"/>
                    </a:lnTo>
                    <a:lnTo>
                      <a:pt x="620" y="1097"/>
                    </a:lnTo>
                    <a:lnTo>
                      <a:pt x="636" y="1068"/>
                    </a:lnTo>
                    <a:lnTo>
                      <a:pt x="623" y="1039"/>
                    </a:lnTo>
                    <a:lnTo>
                      <a:pt x="602" y="1047"/>
                    </a:lnTo>
                    <a:lnTo>
                      <a:pt x="593" y="1081"/>
                    </a:lnTo>
                    <a:lnTo>
                      <a:pt x="570" y="1043"/>
                    </a:lnTo>
                    <a:lnTo>
                      <a:pt x="575" y="1002"/>
                    </a:lnTo>
                    <a:lnTo>
                      <a:pt x="570" y="982"/>
                    </a:lnTo>
                    <a:lnTo>
                      <a:pt x="589" y="960"/>
                    </a:lnTo>
                    <a:lnTo>
                      <a:pt x="626" y="912"/>
                    </a:lnTo>
                    <a:lnTo>
                      <a:pt x="596" y="889"/>
                    </a:lnTo>
                    <a:lnTo>
                      <a:pt x="559" y="886"/>
                    </a:lnTo>
                    <a:lnTo>
                      <a:pt x="558" y="907"/>
                    </a:lnTo>
                    <a:lnTo>
                      <a:pt x="577" y="926"/>
                    </a:lnTo>
                    <a:lnTo>
                      <a:pt x="557" y="952"/>
                    </a:lnTo>
                    <a:lnTo>
                      <a:pt x="534" y="951"/>
                    </a:lnTo>
                    <a:lnTo>
                      <a:pt x="502" y="908"/>
                    </a:lnTo>
                    <a:lnTo>
                      <a:pt x="501" y="874"/>
                    </a:lnTo>
                    <a:lnTo>
                      <a:pt x="487" y="869"/>
                    </a:lnTo>
                    <a:lnTo>
                      <a:pt x="475" y="878"/>
                    </a:lnTo>
                    <a:lnTo>
                      <a:pt x="459" y="868"/>
                    </a:lnTo>
                    <a:lnTo>
                      <a:pt x="458" y="806"/>
                    </a:lnTo>
                    <a:lnTo>
                      <a:pt x="433" y="759"/>
                    </a:lnTo>
                    <a:lnTo>
                      <a:pt x="420" y="710"/>
                    </a:lnTo>
                    <a:lnTo>
                      <a:pt x="433" y="686"/>
                    </a:lnTo>
                    <a:lnTo>
                      <a:pt x="427" y="674"/>
                    </a:lnTo>
                    <a:lnTo>
                      <a:pt x="407" y="673"/>
                    </a:lnTo>
                    <a:lnTo>
                      <a:pt x="398" y="636"/>
                    </a:lnTo>
                    <a:lnTo>
                      <a:pt x="403" y="593"/>
                    </a:lnTo>
                    <a:lnTo>
                      <a:pt x="427" y="622"/>
                    </a:lnTo>
                    <a:lnTo>
                      <a:pt x="456" y="627"/>
                    </a:lnTo>
                    <a:lnTo>
                      <a:pt x="481" y="614"/>
                    </a:lnTo>
                    <a:lnTo>
                      <a:pt x="481" y="591"/>
                    </a:lnTo>
                    <a:lnTo>
                      <a:pt x="453" y="535"/>
                    </a:lnTo>
                    <a:lnTo>
                      <a:pt x="470" y="494"/>
                    </a:lnTo>
                    <a:lnTo>
                      <a:pt x="489" y="408"/>
                    </a:lnTo>
                    <a:lnTo>
                      <a:pt x="488" y="339"/>
                    </a:lnTo>
                    <a:lnTo>
                      <a:pt x="478" y="296"/>
                    </a:lnTo>
                    <a:lnTo>
                      <a:pt x="513" y="227"/>
                    </a:lnTo>
                    <a:lnTo>
                      <a:pt x="519" y="189"/>
                    </a:lnTo>
                    <a:lnTo>
                      <a:pt x="568" y="172"/>
                    </a:lnTo>
                    <a:lnTo>
                      <a:pt x="633" y="184"/>
                    </a:lnTo>
                    <a:lnTo>
                      <a:pt x="662" y="216"/>
                    </a:lnTo>
                    <a:lnTo>
                      <a:pt x="687" y="233"/>
                    </a:lnTo>
                    <a:lnTo>
                      <a:pt x="695" y="215"/>
                    </a:lnTo>
                    <a:lnTo>
                      <a:pt x="743" y="215"/>
                    </a:lnTo>
                    <a:lnTo>
                      <a:pt x="767" y="196"/>
                    </a:lnTo>
                    <a:lnTo>
                      <a:pt x="769" y="179"/>
                    </a:lnTo>
                    <a:lnTo>
                      <a:pt x="785" y="173"/>
                    </a:lnTo>
                    <a:lnTo>
                      <a:pt x="808" y="203"/>
                    </a:lnTo>
                    <a:lnTo>
                      <a:pt x="805" y="227"/>
                    </a:lnTo>
                    <a:lnTo>
                      <a:pt x="785" y="251"/>
                    </a:lnTo>
                    <a:lnTo>
                      <a:pt x="778" y="318"/>
                    </a:lnTo>
                    <a:lnTo>
                      <a:pt x="809" y="370"/>
                    </a:lnTo>
                    <a:lnTo>
                      <a:pt x="828" y="378"/>
                    </a:lnTo>
                    <a:lnTo>
                      <a:pt x="840" y="421"/>
                    </a:lnTo>
                    <a:lnTo>
                      <a:pt x="857" y="442"/>
                    </a:lnTo>
                    <a:lnTo>
                      <a:pt x="841" y="523"/>
                    </a:lnTo>
                    <a:lnTo>
                      <a:pt x="820" y="572"/>
                    </a:lnTo>
                    <a:lnTo>
                      <a:pt x="829" y="612"/>
                    </a:lnTo>
                    <a:lnTo>
                      <a:pt x="802" y="658"/>
                    </a:lnTo>
                    <a:lnTo>
                      <a:pt x="799" y="641"/>
                    </a:lnTo>
                    <a:lnTo>
                      <a:pt x="810" y="616"/>
                    </a:lnTo>
                    <a:lnTo>
                      <a:pt x="789" y="628"/>
                    </a:lnTo>
                    <a:lnTo>
                      <a:pt x="736" y="679"/>
                    </a:lnTo>
                    <a:lnTo>
                      <a:pt x="724" y="710"/>
                    </a:lnTo>
                    <a:lnTo>
                      <a:pt x="728" y="748"/>
                    </a:lnTo>
                    <a:lnTo>
                      <a:pt x="710" y="774"/>
                    </a:lnTo>
                    <a:lnTo>
                      <a:pt x="704" y="815"/>
                    </a:lnTo>
                    <a:lnTo>
                      <a:pt x="723" y="831"/>
                    </a:lnTo>
                    <a:lnTo>
                      <a:pt x="740" y="875"/>
                    </a:lnTo>
                    <a:lnTo>
                      <a:pt x="762" y="900"/>
                    </a:lnTo>
                    <a:lnTo>
                      <a:pt x="748" y="919"/>
                    </a:lnTo>
                    <a:lnTo>
                      <a:pt x="748" y="956"/>
                    </a:lnTo>
                    <a:lnTo>
                      <a:pt x="748" y="956"/>
                    </a:lnTo>
                    <a:close/>
                    <a:moveTo>
                      <a:pt x="811" y="969"/>
                    </a:moveTo>
                    <a:lnTo>
                      <a:pt x="817" y="997"/>
                    </a:lnTo>
                    <a:lnTo>
                      <a:pt x="842" y="1011"/>
                    </a:lnTo>
                    <a:lnTo>
                      <a:pt x="836" y="985"/>
                    </a:lnTo>
                    <a:lnTo>
                      <a:pt x="811" y="969"/>
                    </a:lnTo>
                    <a:lnTo>
                      <a:pt x="811" y="969"/>
                    </a:lnTo>
                    <a:close/>
                    <a:moveTo>
                      <a:pt x="781" y="839"/>
                    </a:moveTo>
                    <a:lnTo>
                      <a:pt x="799" y="884"/>
                    </a:lnTo>
                    <a:lnTo>
                      <a:pt x="793" y="900"/>
                    </a:lnTo>
                    <a:lnTo>
                      <a:pt x="800" y="923"/>
                    </a:lnTo>
                    <a:lnTo>
                      <a:pt x="823" y="901"/>
                    </a:lnTo>
                    <a:lnTo>
                      <a:pt x="827" y="849"/>
                    </a:lnTo>
                    <a:lnTo>
                      <a:pt x="845" y="832"/>
                    </a:lnTo>
                    <a:lnTo>
                      <a:pt x="822" y="815"/>
                    </a:lnTo>
                    <a:lnTo>
                      <a:pt x="781" y="839"/>
                    </a:lnTo>
                    <a:lnTo>
                      <a:pt x="781" y="839"/>
                    </a:lnTo>
                    <a:close/>
                    <a:moveTo>
                      <a:pt x="479" y="1056"/>
                    </a:moveTo>
                    <a:lnTo>
                      <a:pt x="482" y="1080"/>
                    </a:lnTo>
                    <a:lnTo>
                      <a:pt x="524" y="1098"/>
                    </a:lnTo>
                    <a:lnTo>
                      <a:pt x="532" y="1089"/>
                    </a:lnTo>
                    <a:lnTo>
                      <a:pt x="502" y="1056"/>
                    </a:lnTo>
                    <a:lnTo>
                      <a:pt x="479" y="1056"/>
                    </a:lnTo>
                    <a:lnTo>
                      <a:pt x="479" y="1056"/>
                    </a:lnTo>
                    <a:close/>
                    <a:moveTo>
                      <a:pt x="538" y="1130"/>
                    </a:moveTo>
                    <a:lnTo>
                      <a:pt x="545" y="1146"/>
                    </a:lnTo>
                    <a:lnTo>
                      <a:pt x="568" y="1145"/>
                    </a:lnTo>
                    <a:lnTo>
                      <a:pt x="577" y="1186"/>
                    </a:lnTo>
                    <a:lnTo>
                      <a:pt x="600" y="1195"/>
                    </a:lnTo>
                    <a:lnTo>
                      <a:pt x="623" y="1224"/>
                    </a:lnTo>
                    <a:lnTo>
                      <a:pt x="623" y="1277"/>
                    </a:lnTo>
                    <a:lnTo>
                      <a:pt x="650" y="1293"/>
                    </a:lnTo>
                    <a:lnTo>
                      <a:pt x="651" y="1324"/>
                    </a:lnTo>
                    <a:lnTo>
                      <a:pt x="685" y="1364"/>
                    </a:lnTo>
                    <a:lnTo>
                      <a:pt x="712" y="1370"/>
                    </a:lnTo>
                    <a:lnTo>
                      <a:pt x="743" y="1344"/>
                    </a:lnTo>
                    <a:lnTo>
                      <a:pt x="743" y="1316"/>
                    </a:lnTo>
                    <a:lnTo>
                      <a:pt x="760" y="1306"/>
                    </a:lnTo>
                    <a:lnTo>
                      <a:pt x="760" y="1276"/>
                    </a:lnTo>
                    <a:lnTo>
                      <a:pt x="742" y="1250"/>
                    </a:lnTo>
                    <a:lnTo>
                      <a:pt x="754" y="1227"/>
                    </a:lnTo>
                    <a:lnTo>
                      <a:pt x="754" y="1196"/>
                    </a:lnTo>
                    <a:lnTo>
                      <a:pt x="719" y="1182"/>
                    </a:lnTo>
                    <a:lnTo>
                      <a:pt x="649" y="1119"/>
                    </a:lnTo>
                    <a:lnTo>
                      <a:pt x="607" y="1129"/>
                    </a:lnTo>
                    <a:lnTo>
                      <a:pt x="568" y="1115"/>
                    </a:lnTo>
                    <a:lnTo>
                      <a:pt x="538" y="1130"/>
                    </a:lnTo>
                    <a:lnTo>
                      <a:pt x="538" y="1130"/>
                    </a:lnTo>
                    <a:close/>
                    <a:moveTo>
                      <a:pt x="1217" y="1011"/>
                    </a:moveTo>
                    <a:lnTo>
                      <a:pt x="1199" y="1023"/>
                    </a:lnTo>
                    <a:lnTo>
                      <a:pt x="1207" y="1062"/>
                    </a:lnTo>
                    <a:lnTo>
                      <a:pt x="1196" y="1089"/>
                    </a:lnTo>
                    <a:lnTo>
                      <a:pt x="1184" y="1098"/>
                    </a:lnTo>
                    <a:lnTo>
                      <a:pt x="1199" y="1117"/>
                    </a:lnTo>
                    <a:lnTo>
                      <a:pt x="1245" y="1107"/>
                    </a:lnTo>
                    <a:lnTo>
                      <a:pt x="1257" y="1071"/>
                    </a:lnTo>
                    <a:lnTo>
                      <a:pt x="1241" y="1036"/>
                    </a:lnTo>
                    <a:lnTo>
                      <a:pt x="1217" y="1011"/>
                    </a:lnTo>
                    <a:lnTo>
                      <a:pt x="1217" y="1011"/>
                    </a:lnTo>
                    <a:close/>
                    <a:moveTo>
                      <a:pt x="802" y="1151"/>
                    </a:moveTo>
                    <a:lnTo>
                      <a:pt x="842" y="1178"/>
                    </a:lnTo>
                    <a:lnTo>
                      <a:pt x="849" y="1159"/>
                    </a:lnTo>
                    <a:lnTo>
                      <a:pt x="863" y="1141"/>
                    </a:lnTo>
                    <a:lnTo>
                      <a:pt x="846" y="1113"/>
                    </a:lnTo>
                    <a:lnTo>
                      <a:pt x="814" y="1101"/>
                    </a:lnTo>
                    <a:lnTo>
                      <a:pt x="797" y="1126"/>
                    </a:lnTo>
                    <a:lnTo>
                      <a:pt x="802" y="1151"/>
                    </a:lnTo>
                    <a:lnTo>
                      <a:pt x="802" y="1151"/>
                    </a:lnTo>
                    <a:close/>
                    <a:moveTo>
                      <a:pt x="868" y="1280"/>
                    </a:moveTo>
                    <a:lnTo>
                      <a:pt x="855" y="1313"/>
                    </a:lnTo>
                    <a:lnTo>
                      <a:pt x="834" y="1343"/>
                    </a:lnTo>
                    <a:lnTo>
                      <a:pt x="852" y="1387"/>
                    </a:lnTo>
                    <a:lnTo>
                      <a:pt x="873" y="1380"/>
                    </a:lnTo>
                    <a:lnTo>
                      <a:pt x="886" y="1338"/>
                    </a:lnTo>
                    <a:lnTo>
                      <a:pt x="874" y="1307"/>
                    </a:lnTo>
                    <a:lnTo>
                      <a:pt x="882" y="1269"/>
                    </a:lnTo>
                    <a:lnTo>
                      <a:pt x="868" y="1280"/>
                    </a:lnTo>
                    <a:lnTo>
                      <a:pt x="868" y="1280"/>
                    </a:lnTo>
                    <a:close/>
                    <a:moveTo>
                      <a:pt x="949" y="1309"/>
                    </a:moveTo>
                    <a:lnTo>
                      <a:pt x="933" y="1319"/>
                    </a:lnTo>
                    <a:lnTo>
                      <a:pt x="937" y="1340"/>
                    </a:lnTo>
                    <a:lnTo>
                      <a:pt x="970" y="1337"/>
                    </a:lnTo>
                    <a:lnTo>
                      <a:pt x="972" y="1320"/>
                    </a:lnTo>
                    <a:lnTo>
                      <a:pt x="949" y="1309"/>
                    </a:lnTo>
                    <a:lnTo>
                      <a:pt x="949" y="1309"/>
                    </a:lnTo>
                    <a:close/>
                    <a:moveTo>
                      <a:pt x="1055" y="1224"/>
                    </a:moveTo>
                    <a:lnTo>
                      <a:pt x="1021" y="1188"/>
                    </a:lnTo>
                    <a:lnTo>
                      <a:pt x="1007" y="1191"/>
                    </a:lnTo>
                    <a:lnTo>
                      <a:pt x="1007" y="1211"/>
                    </a:lnTo>
                    <a:lnTo>
                      <a:pt x="1051" y="1260"/>
                    </a:lnTo>
                    <a:lnTo>
                      <a:pt x="1060" y="1243"/>
                    </a:lnTo>
                    <a:lnTo>
                      <a:pt x="1055" y="1224"/>
                    </a:lnTo>
                    <a:lnTo>
                      <a:pt x="1055" y="1224"/>
                    </a:lnTo>
                    <a:close/>
                    <a:moveTo>
                      <a:pt x="1119" y="1288"/>
                    </a:moveTo>
                    <a:lnTo>
                      <a:pt x="1129" y="1306"/>
                    </a:lnTo>
                    <a:lnTo>
                      <a:pt x="1156" y="1332"/>
                    </a:lnTo>
                    <a:lnTo>
                      <a:pt x="1172" y="1332"/>
                    </a:lnTo>
                    <a:lnTo>
                      <a:pt x="1143" y="1297"/>
                    </a:lnTo>
                    <a:lnTo>
                      <a:pt x="1119" y="1288"/>
                    </a:lnTo>
                    <a:lnTo>
                      <a:pt x="1119" y="1288"/>
                    </a:lnTo>
                    <a:close/>
                    <a:moveTo>
                      <a:pt x="1063" y="1412"/>
                    </a:moveTo>
                    <a:lnTo>
                      <a:pt x="1091" y="1366"/>
                    </a:lnTo>
                    <a:lnTo>
                      <a:pt x="1116" y="1364"/>
                    </a:lnTo>
                    <a:lnTo>
                      <a:pt x="1153" y="1411"/>
                    </a:lnTo>
                    <a:lnTo>
                      <a:pt x="1195" y="1428"/>
                    </a:lnTo>
                    <a:lnTo>
                      <a:pt x="1222" y="1425"/>
                    </a:lnTo>
                    <a:lnTo>
                      <a:pt x="1222" y="1404"/>
                    </a:lnTo>
                    <a:lnTo>
                      <a:pt x="1201" y="1378"/>
                    </a:lnTo>
                    <a:lnTo>
                      <a:pt x="1149" y="1344"/>
                    </a:lnTo>
                    <a:lnTo>
                      <a:pt x="1126" y="1340"/>
                    </a:lnTo>
                    <a:lnTo>
                      <a:pt x="1097" y="1312"/>
                    </a:lnTo>
                    <a:lnTo>
                      <a:pt x="1084" y="1313"/>
                    </a:lnTo>
                    <a:lnTo>
                      <a:pt x="1087" y="1302"/>
                    </a:lnTo>
                    <a:lnTo>
                      <a:pt x="1063" y="1295"/>
                    </a:lnTo>
                    <a:lnTo>
                      <a:pt x="1065" y="1332"/>
                    </a:lnTo>
                    <a:lnTo>
                      <a:pt x="1071" y="1359"/>
                    </a:lnTo>
                    <a:lnTo>
                      <a:pt x="1057" y="1372"/>
                    </a:lnTo>
                    <a:lnTo>
                      <a:pt x="1055" y="1392"/>
                    </a:lnTo>
                    <a:lnTo>
                      <a:pt x="1063" y="1412"/>
                    </a:lnTo>
                    <a:lnTo>
                      <a:pt x="1063" y="1412"/>
                    </a:lnTo>
                    <a:close/>
                    <a:moveTo>
                      <a:pt x="896" y="1660"/>
                    </a:moveTo>
                    <a:lnTo>
                      <a:pt x="885" y="1675"/>
                    </a:lnTo>
                    <a:lnTo>
                      <a:pt x="869" y="1681"/>
                    </a:lnTo>
                    <a:lnTo>
                      <a:pt x="856" y="1623"/>
                    </a:lnTo>
                    <a:lnTo>
                      <a:pt x="868" y="1582"/>
                    </a:lnTo>
                    <a:lnTo>
                      <a:pt x="867" y="1524"/>
                    </a:lnTo>
                    <a:lnTo>
                      <a:pt x="875" y="1492"/>
                    </a:lnTo>
                    <a:lnTo>
                      <a:pt x="875" y="1459"/>
                    </a:lnTo>
                    <a:lnTo>
                      <a:pt x="858" y="1455"/>
                    </a:lnTo>
                    <a:lnTo>
                      <a:pt x="823" y="1442"/>
                    </a:lnTo>
                    <a:lnTo>
                      <a:pt x="829" y="1421"/>
                    </a:lnTo>
                    <a:lnTo>
                      <a:pt x="865" y="1412"/>
                    </a:lnTo>
                    <a:lnTo>
                      <a:pt x="898" y="1445"/>
                    </a:lnTo>
                    <a:lnTo>
                      <a:pt x="923" y="1455"/>
                    </a:lnTo>
                    <a:lnTo>
                      <a:pt x="917" y="1468"/>
                    </a:lnTo>
                    <a:lnTo>
                      <a:pt x="935" y="1470"/>
                    </a:lnTo>
                    <a:lnTo>
                      <a:pt x="971" y="1468"/>
                    </a:lnTo>
                    <a:lnTo>
                      <a:pt x="995" y="1474"/>
                    </a:lnTo>
                    <a:lnTo>
                      <a:pt x="1015" y="1506"/>
                    </a:lnTo>
                    <a:lnTo>
                      <a:pt x="1038" y="1479"/>
                    </a:lnTo>
                    <a:lnTo>
                      <a:pt x="1059" y="1465"/>
                    </a:lnTo>
                    <a:lnTo>
                      <a:pt x="1074" y="1490"/>
                    </a:lnTo>
                    <a:lnTo>
                      <a:pt x="1068" y="1519"/>
                    </a:lnTo>
                    <a:lnTo>
                      <a:pt x="1049" y="1533"/>
                    </a:lnTo>
                    <a:lnTo>
                      <a:pt x="1033" y="1570"/>
                    </a:lnTo>
                    <a:lnTo>
                      <a:pt x="992" y="1604"/>
                    </a:lnTo>
                    <a:lnTo>
                      <a:pt x="978" y="1627"/>
                    </a:lnTo>
                    <a:lnTo>
                      <a:pt x="960" y="1627"/>
                    </a:lnTo>
                    <a:lnTo>
                      <a:pt x="956" y="1638"/>
                    </a:lnTo>
                    <a:lnTo>
                      <a:pt x="934" y="1637"/>
                    </a:lnTo>
                    <a:lnTo>
                      <a:pt x="896" y="1660"/>
                    </a:lnTo>
                    <a:lnTo>
                      <a:pt x="896" y="1660"/>
                    </a:lnTo>
                    <a:close/>
                    <a:moveTo>
                      <a:pt x="982" y="1638"/>
                    </a:moveTo>
                    <a:lnTo>
                      <a:pt x="953" y="1647"/>
                    </a:lnTo>
                    <a:lnTo>
                      <a:pt x="942" y="1681"/>
                    </a:lnTo>
                    <a:lnTo>
                      <a:pt x="962" y="1698"/>
                    </a:lnTo>
                    <a:lnTo>
                      <a:pt x="992" y="1668"/>
                    </a:lnTo>
                    <a:lnTo>
                      <a:pt x="994" y="1646"/>
                    </a:lnTo>
                    <a:lnTo>
                      <a:pt x="982" y="1638"/>
                    </a:lnTo>
                    <a:lnTo>
                      <a:pt x="982" y="1638"/>
                    </a:lnTo>
                    <a:close/>
                    <a:moveTo>
                      <a:pt x="1271" y="1630"/>
                    </a:moveTo>
                    <a:lnTo>
                      <a:pt x="1269" y="1664"/>
                    </a:lnTo>
                    <a:lnTo>
                      <a:pt x="1258" y="1646"/>
                    </a:lnTo>
                    <a:lnTo>
                      <a:pt x="1271" y="1630"/>
                    </a:lnTo>
                    <a:lnTo>
                      <a:pt x="1271" y="1630"/>
                    </a:lnTo>
                    <a:close/>
                    <a:moveTo>
                      <a:pt x="1120" y="1858"/>
                    </a:moveTo>
                    <a:lnTo>
                      <a:pt x="1146" y="1828"/>
                    </a:lnTo>
                    <a:lnTo>
                      <a:pt x="1159" y="1755"/>
                    </a:lnTo>
                    <a:lnTo>
                      <a:pt x="1206" y="1703"/>
                    </a:lnTo>
                    <a:lnTo>
                      <a:pt x="1214" y="1670"/>
                    </a:lnTo>
                    <a:lnTo>
                      <a:pt x="1210" y="1638"/>
                    </a:lnTo>
                    <a:lnTo>
                      <a:pt x="1222" y="1617"/>
                    </a:lnTo>
                    <a:lnTo>
                      <a:pt x="1220" y="1553"/>
                    </a:lnTo>
                    <a:lnTo>
                      <a:pt x="1202" y="1560"/>
                    </a:lnTo>
                    <a:lnTo>
                      <a:pt x="1191" y="1621"/>
                    </a:lnTo>
                    <a:lnTo>
                      <a:pt x="1159" y="1673"/>
                    </a:lnTo>
                    <a:lnTo>
                      <a:pt x="1155" y="1712"/>
                    </a:lnTo>
                    <a:lnTo>
                      <a:pt x="1140" y="1761"/>
                    </a:lnTo>
                    <a:lnTo>
                      <a:pt x="1114" y="1794"/>
                    </a:lnTo>
                    <a:lnTo>
                      <a:pt x="1113" y="1829"/>
                    </a:lnTo>
                    <a:lnTo>
                      <a:pt x="1120" y="1858"/>
                    </a:lnTo>
                    <a:lnTo>
                      <a:pt x="1120" y="1858"/>
                    </a:lnTo>
                    <a:close/>
                    <a:moveTo>
                      <a:pt x="1085" y="1841"/>
                    </a:moveTo>
                    <a:lnTo>
                      <a:pt x="1080" y="1776"/>
                    </a:lnTo>
                    <a:lnTo>
                      <a:pt x="1101" y="1678"/>
                    </a:lnTo>
                    <a:lnTo>
                      <a:pt x="1132" y="1646"/>
                    </a:lnTo>
                    <a:lnTo>
                      <a:pt x="1133" y="1617"/>
                    </a:lnTo>
                    <a:lnTo>
                      <a:pt x="1107" y="1598"/>
                    </a:lnTo>
                    <a:lnTo>
                      <a:pt x="1091" y="1608"/>
                    </a:lnTo>
                    <a:lnTo>
                      <a:pt x="1069" y="1597"/>
                    </a:lnTo>
                    <a:lnTo>
                      <a:pt x="1042" y="1615"/>
                    </a:lnTo>
                    <a:lnTo>
                      <a:pt x="1042" y="1647"/>
                    </a:lnTo>
                    <a:lnTo>
                      <a:pt x="1022" y="1678"/>
                    </a:lnTo>
                    <a:lnTo>
                      <a:pt x="1028" y="1723"/>
                    </a:lnTo>
                    <a:lnTo>
                      <a:pt x="1009" y="1763"/>
                    </a:lnTo>
                    <a:lnTo>
                      <a:pt x="956" y="1777"/>
                    </a:lnTo>
                    <a:lnTo>
                      <a:pt x="940" y="1797"/>
                    </a:lnTo>
                    <a:lnTo>
                      <a:pt x="951" y="1851"/>
                    </a:lnTo>
                    <a:lnTo>
                      <a:pt x="974" y="1854"/>
                    </a:lnTo>
                    <a:lnTo>
                      <a:pt x="1013" y="1879"/>
                    </a:lnTo>
                    <a:lnTo>
                      <a:pt x="1048" y="1881"/>
                    </a:lnTo>
                    <a:lnTo>
                      <a:pt x="1049" y="1921"/>
                    </a:lnTo>
                    <a:lnTo>
                      <a:pt x="1075" y="1934"/>
                    </a:lnTo>
                    <a:lnTo>
                      <a:pt x="1106" y="1915"/>
                    </a:lnTo>
                    <a:lnTo>
                      <a:pt x="1107" y="1885"/>
                    </a:lnTo>
                    <a:lnTo>
                      <a:pt x="1085" y="1841"/>
                    </a:lnTo>
                    <a:lnTo>
                      <a:pt x="1085" y="1841"/>
                    </a:lnTo>
                    <a:close/>
                    <a:moveTo>
                      <a:pt x="1171" y="1897"/>
                    </a:moveTo>
                    <a:lnTo>
                      <a:pt x="1181" y="1906"/>
                    </a:lnTo>
                    <a:lnTo>
                      <a:pt x="1178" y="1926"/>
                    </a:lnTo>
                    <a:lnTo>
                      <a:pt x="1151" y="1937"/>
                    </a:lnTo>
                    <a:lnTo>
                      <a:pt x="1129" y="1921"/>
                    </a:lnTo>
                    <a:lnTo>
                      <a:pt x="1139" y="1901"/>
                    </a:lnTo>
                    <a:lnTo>
                      <a:pt x="1171" y="1897"/>
                    </a:lnTo>
                    <a:lnTo>
                      <a:pt x="1171" y="1897"/>
                    </a:lnTo>
                    <a:close/>
                    <a:moveTo>
                      <a:pt x="1275" y="1739"/>
                    </a:moveTo>
                    <a:lnTo>
                      <a:pt x="1296" y="1739"/>
                    </a:lnTo>
                    <a:lnTo>
                      <a:pt x="1314" y="1756"/>
                    </a:lnTo>
                    <a:lnTo>
                      <a:pt x="1318" y="1792"/>
                    </a:lnTo>
                    <a:lnTo>
                      <a:pt x="1304" y="1815"/>
                    </a:lnTo>
                    <a:lnTo>
                      <a:pt x="1253" y="1838"/>
                    </a:lnTo>
                    <a:lnTo>
                      <a:pt x="1211" y="1841"/>
                    </a:lnTo>
                    <a:lnTo>
                      <a:pt x="1214" y="1825"/>
                    </a:lnTo>
                    <a:lnTo>
                      <a:pt x="1196" y="1802"/>
                    </a:lnTo>
                    <a:lnTo>
                      <a:pt x="1217" y="1775"/>
                    </a:lnTo>
                    <a:lnTo>
                      <a:pt x="1275" y="1739"/>
                    </a:lnTo>
                    <a:lnTo>
                      <a:pt x="1275" y="1739"/>
                    </a:lnTo>
                    <a:close/>
                    <a:moveTo>
                      <a:pt x="1433" y="1744"/>
                    </a:moveTo>
                    <a:lnTo>
                      <a:pt x="1449" y="1775"/>
                    </a:lnTo>
                    <a:lnTo>
                      <a:pt x="1450" y="1801"/>
                    </a:lnTo>
                    <a:lnTo>
                      <a:pt x="1426" y="1774"/>
                    </a:lnTo>
                    <a:lnTo>
                      <a:pt x="1433" y="1744"/>
                    </a:lnTo>
                    <a:lnTo>
                      <a:pt x="1433" y="1744"/>
                    </a:lnTo>
                    <a:close/>
                    <a:moveTo>
                      <a:pt x="1336" y="1880"/>
                    </a:moveTo>
                    <a:lnTo>
                      <a:pt x="1366" y="1905"/>
                    </a:lnTo>
                    <a:lnTo>
                      <a:pt x="1362" y="1935"/>
                    </a:lnTo>
                    <a:lnTo>
                      <a:pt x="1337" y="1918"/>
                    </a:lnTo>
                    <a:lnTo>
                      <a:pt x="1330" y="1898"/>
                    </a:lnTo>
                    <a:lnTo>
                      <a:pt x="1336" y="1880"/>
                    </a:lnTo>
                    <a:lnTo>
                      <a:pt x="1336" y="1880"/>
                    </a:lnTo>
                    <a:close/>
                    <a:moveTo>
                      <a:pt x="1312" y="1471"/>
                    </a:moveTo>
                    <a:lnTo>
                      <a:pt x="1305" y="1504"/>
                    </a:lnTo>
                    <a:lnTo>
                      <a:pt x="1278" y="1507"/>
                    </a:lnTo>
                    <a:lnTo>
                      <a:pt x="1254" y="1490"/>
                    </a:lnTo>
                    <a:lnTo>
                      <a:pt x="1272" y="1476"/>
                    </a:lnTo>
                    <a:lnTo>
                      <a:pt x="1312" y="1471"/>
                    </a:lnTo>
                    <a:lnTo>
                      <a:pt x="1312" y="1471"/>
                    </a:lnTo>
                    <a:close/>
                    <a:moveTo>
                      <a:pt x="1384" y="1519"/>
                    </a:moveTo>
                    <a:lnTo>
                      <a:pt x="1412" y="1536"/>
                    </a:lnTo>
                    <a:lnTo>
                      <a:pt x="1422" y="1560"/>
                    </a:lnTo>
                    <a:lnTo>
                      <a:pt x="1473" y="1563"/>
                    </a:lnTo>
                    <a:lnTo>
                      <a:pt x="1483" y="1568"/>
                    </a:lnTo>
                    <a:lnTo>
                      <a:pt x="1490" y="1560"/>
                    </a:lnTo>
                    <a:lnTo>
                      <a:pt x="1509" y="1567"/>
                    </a:lnTo>
                    <a:lnTo>
                      <a:pt x="1492" y="1546"/>
                    </a:lnTo>
                    <a:lnTo>
                      <a:pt x="1482" y="1516"/>
                    </a:lnTo>
                    <a:lnTo>
                      <a:pt x="1463" y="1499"/>
                    </a:lnTo>
                    <a:lnTo>
                      <a:pt x="1466" y="1450"/>
                    </a:lnTo>
                    <a:lnTo>
                      <a:pt x="1459" y="1389"/>
                    </a:lnTo>
                    <a:lnTo>
                      <a:pt x="1463" y="1371"/>
                    </a:lnTo>
                    <a:lnTo>
                      <a:pt x="1449" y="1360"/>
                    </a:lnTo>
                    <a:lnTo>
                      <a:pt x="1420" y="1321"/>
                    </a:lnTo>
                    <a:lnTo>
                      <a:pt x="1403" y="1289"/>
                    </a:lnTo>
                    <a:lnTo>
                      <a:pt x="1382" y="1287"/>
                    </a:lnTo>
                    <a:lnTo>
                      <a:pt x="1371" y="1293"/>
                    </a:lnTo>
                    <a:lnTo>
                      <a:pt x="1356" y="1285"/>
                    </a:lnTo>
                    <a:lnTo>
                      <a:pt x="1337" y="1288"/>
                    </a:lnTo>
                    <a:lnTo>
                      <a:pt x="1326" y="1301"/>
                    </a:lnTo>
                    <a:lnTo>
                      <a:pt x="1292" y="1300"/>
                    </a:lnTo>
                    <a:lnTo>
                      <a:pt x="1264" y="1301"/>
                    </a:lnTo>
                    <a:lnTo>
                      <a:pt x="1250" y="1293"/>
                    </a:lnTo>
                    <a:lnTo>
                      <a:pt x="1250" y="1316"/>
                    </a:lnTo>
                    <a:lnTo>
                      <a:pt x="1275" y="1371"/>
                    </a:lnTo>
                    <a:lnTo>
                      <a:pt x="1320" y="1406"/>
                    </a:lnTo>
                    <a:lnTo>
                      <a:pt x="1359" y="1451"/>
                    </a:lnTo>
                    <a:lnTo>
                      <a:pt x="1375" y="1462"/>
                    </a:lnTo>
                    <a:lnTo>
                      <a:pt x="1371" y="1477"/>
                    </a:lnTo>
                    <a:lnTo>
                      <a:pt x="1355" y="1499"/>
                    </a:lnTo>
                    <a:lnTo>
                      <a:pt x="1349" y="1507"/>
                    </a:lnTo>
                    <a:lnTo>
                      <a:pt x="1366" y="1501"/>
                    </a:lnTo>
                    <a:lnTo>
                      <a:pt x="1372" y="1510"/>
                    </a:lnTo>
                    <a:lnTo>
                      <a:pt x="1384" y="1519"/>
                    </a:lnTo>
                    <a:lnTo>
                      <a:pt x="1384" y="1519"/>
                    </a:lnTo>
                    <a:close/>
                    <a:moveTo>
                      <a:pt x="1356" y="1524"/>
                    </a:moveTo>
                    <a:lnTo>
                      <a:pt x="1321" y="1536"/>
                    </a:lnTo>
                    <a:lnTo>
                      <a:pt x="1290" y="1523"/>
                    </a:lnTo>
                    <a:lnTo>
                      <a:pt x="1266" y="1523"/>
                    </a:lnTo>
                    <a:lnTo>
                      <a:pt x="1280" y="1556"/>
                    </a:lnTo>
                    <a:lnTo>
                      <a:pt x="1281" y="1591"/>
                    </a:lnTo>
                    <a:lnTo>
                      <a:pt x="1301" y="1611"/>
                    </a:lnTo>
                    <a:lnTo>
                      <a:pt x="1318" y="1594"/>
                    </a:lnTo>
                    <a:lnTo>
                      <a:pt x="1338" y="1612"/>
                    </a:lnTo>
                    <a:lnTo>
                      <a:pt x="1335" y="1657"/>
                    </a:lnTo>
                    <a:lnTo>
                      <a:pt x="1351" y="1688"/>
                    </a:lnTo>
                    <a:lnTo>
                      <a:pt x="1357" y="1738"/>
                    </a:lnTo>
                    <a:lnTo>
                      <a:pt x="1384" y="1757"/>
                    </a:lnTo>
                    <a:lnTo>
                      <a:pt x="1387" y="1710"/>
                    </a:lnTo>
                    <a:lnTo>
                      <a:pt x="1406" y="1734"/>
                    </a:lnTo>
                    <a:lnTo>
                      <a:pt x="1436" y="1726"/>
                    </a:lnTo>
                    <a:lnTo>
                      <a:pt x="1439" y="1701"/>
                    </a:lnTo>
                    <a:lnTo>
                      <a:pt x="1409" y="1649"/>
                    </a:lnTo>
                    <a:lnTo>
                      <a:pt x="1386" y="1633"/>
                    </a:lnTo>
                    <a:lnTo>
                      <a:pt x="1380" y="1581"/>
                    </a:lnTo>
                    <a:lnTo>
                      <a:pt x="1362" y="1538"/>
                    </a:lnTo>
                    <a:lnTo>
                      <a:pt x="1356" y="1524"/>
                    </a:lnTo>
                    <a:lnTo>
                      <a:pt x="1356" y="1524"/>
                    </a:lnTo>
                    <a:close/>
                    <a:moveTo>
                      <a:pt x="1523" y="1609"/>
                    </a:moveTo>
                    <a:lnTo>
                      <a:pt x="1538" y="1604"/>
                    </a:lnTo>
                    <a:lnTo>
                      <a:pt x="1529" y="1594"/>
                    </a:lnTo>
                    <a:lnTo>
                      <a:pt x="1516" y="1595"/>
                    </a:lnTo>
                    <a:lnTo>
                      <a:pt x="1523" y="1609"/>
                    </a:lnTo>
                    <a:lnTo>
                      <a:pt x="1523" y="1609"/>
                    </a:lnTo>
                    <a:close/>
                    <a:moveTo>
                      <a:pt x="1528" y="1641"/>
                    </a:moveTo>
                    <a:lnTo>
                      <a:pt x="1508" y="1628"/>
                    </a:lnTo>
                    <a:lnTo>
                      <a:pt x="1509" y="1647"/>
                    </a:lnTo>
                    <a:lnTo>
                      <a:pt x="1520" y="1655"/>
                    </a:lnTo>
                    <a:lnTo>
                      <a:pt x="1528" y="1641"/>
                    </a:lnTo>
                    <a:lnTo>
                      <a:pt x="1528" y="1641"/>
                    </a:lnTo>
                    <a:close/>
                    <a:moveTo>
                      <a:pt x="1522" y="1807"/>
                    </a:moveTo>
                    <a:lnTo>
                      <a:pt x="1530" y="1768"/>
                    </a:lnTo>
                    <a:lnTo>
                      <a:pt x="1508" y="1740"/>
                    </a:lnTo>
                    <a:lnTo>
                      <a:pt x="1507" y="1708"/>
                    </a:lnTo>
                    <a:lnTo>
                      <a:pt x="1519" y="1700"/>
                    </a:lnTo>
                    <a:lnTo>
                      <a:pt x="1511" y="1680"/>
                    </a:lnTo>
                    <a:lnTo>
                      <a:pt x="1493" y="1688"/>
                    </a:lnTo>
                    <a:lnTo>
                      <a:pt x="1487" y="1725"/>
                    </a:lnTo>
                    <a:lnTo>
                      <a:pt x="1507" y="1767"/>
                    </a:lnTo>
                    <a:lnTo>
                      <a:pt x="1501" y="1789"/>
                    </a:lnTo>
                    <a:lnTo>
                      <a:pt x="1509" y="1804"/>
                    </a:lnTo>
                    <a:lnTo>
                      <a:pt x="1522" y="1807"/>
                    </a:lnTo>
                    <a:lnTo>
                      <a:pt x="1522" y="1807"/>
                    </a:lnTo>
                    <a:close/>
                    <a:moveTo>
                      <a:pt x="1560" y="1818"/>
                    </a:moveTo>
                    <a:lnTo>
                      <a:pt x="1556" y="1837"/>
                    </a:lnTo>
                    <a:lnTo>
                      <a:pt x="1570" y="1854"/>
                    </a:lnTo>
                    <a:lnTo>
                      <a:pt x="1576" y="1832"/>
                    </a:lnTo>
                    <a:lnTo>
                      <a:pt x="1560" y="1818"/>
                    </a:lnTo>
                    <a:lnTo>
                      <a:pt x="1560" y="1818"/>
                    </a:lnTo>
                    <a:close/>
                    <a:moveTo>
                      <a:pt x="1584" y="1742"/>
                    </a:moveTo>
                    <a:lnTo>
                      <a:pt x="1578" y="1780"/>
                    </a:lnTo>
                    <a:lnTo>
                      <a:pt x="1571" y="1793"/>
                    </a:lnTo>
                    <a:lnTo>
                      <a:pt x="1589" y="1815"/>
                    </a:lnTo>
                    <a:lnTo>
                      <a:pt x="1612" y="1806"/>
                    </a:lnTo>
                    <a:lnTo>
                      <a:pt x="1600" y="1774"/>
                    </a:lnTo>
                    <a:lnTo>
                      <a:pt x="1584" y="1742"/>
                    </a:lnTo>
                    <a:lnTo>
                      <a:pt x="1584" y="1742"/>
                    </a:lnTo>
                    <a:close/>
                    <a:moveTo>
                      <a:pt x="917" y="2341"/>
                    </a:moveTo>
                    <a:lnTo>
                      <a:pt x="882" y="2303"/>
                    </a:lnTo>
                    <a:lnTo>
                      <a:pt x="904" y="2255"/>
                    </a:lnTo>
                    <a:lnTo>
                      <a:pt x="915" y="2205"/>
                    </a:lnTo>
                    <a:lnTo>
                      <a:pt x="903" y="2181"/>
                    </a:lnTo>
                    <a:lnTo>
                      <a:pt x="934" y="2144"/>
                    </a:lnTo>
                    <a:lnTo>
                      <a:pt x="968" y="2135"/>
                    </a:lnTo>
                    <a:lnTo>
                      <a:pt x="993" y="2111"/>
                    </a:lnTo>
                    <a:lnTo>
                      <a:pt x="1025" y="2121"/>
                    </a:lnTo>
                    <a:lnTo>
                      <a:pt x="1072" y="2111"/>
                    </a:lnTo>
                    <a:lnTo>
                      <a:pt x="1058" y="2082"/>
                    </a:lnTo>
                    <a:lnTo>
                      <a:pt x="1074" y="2051"/>
                    </a:lnTo>
                    <a:lnTo>
                      <a:pt x="1113" y="2035"/>
                    </a:lnTo>
                    <a:lnTo>
                      <a:pt x="1133" y="2005"/>
                    </a:lnTo>
                    <a:lnTo>
                      <a:pt x="1160" y="2002"/>
                    </a:lnTo>
                    <a:lnTo>
                      <a:pt x="1206" y="2041"/>
                    </a:lnTo>
                    <a:lnTo>
                      <a:pt x="1208" y="2097"/>
                    </a:lnTo>
                    <a:lnTo>
                      <a:pt x="1173" y="2151"/>
                    </a:lnTo>
                    <a:lnTo>
                      <a:pt x="1203" y="2121"/>
                    </a:lnTo>
                    <a:lnTo>
                      <a:pt x="1235" y="2113"/>
                    </a:lnTo>
                    <a:lnTo>
                      <a:pt x="1274" y="2092"/>
                    </a:lnTo>
                    <a:lnTo>
                      <a:pt x="1293" y="2035"/>
                    </a:lnTo>
                    <a:lnTo>
                      <a:pt x="1329" y="2019"/>
                    </a:lnTo>
                    <a:lnTo>
                      <a:pt x="1346" y="2057"/>
                    </a:lnTo>
                    <a:lnTo>
                      <a:pt x="1367" y="2048"/>
                    </a:lnTo>
                    <a:lnTo>
                      <a:pt x="1371" y="2020"/>
                    </a:lnTo>
                    <a:lnTo>
                      <a:pt x="1358" y="2011"/>
                    </a:lnTo>
                    <a:lnTo>
                      <a:pt x="1375" y="1944"/>
                    </a:lnTo>
                    <a:lnTo>
                      <a:pt x="1411" y="1959"/>
                    </a:lnTo>
                    <a:lnTo>
                      <a:pt x="1433" y="1975"/>
                    </a:lnTo>
                    <a:lnTo>
                      <a:pt x="1441" y="1959"/>
                    </a:lnTo>
                    <a:lnTo>
                      <a:pt x="1441" y="1914"/>
                    </a:lnTo>
                    <a:lnTo>
                      <a:pt x="1453" y="1912"/>
                    </a:lnTo>
                    <a:lnTo>
                      <a:pt x="1479" y="1941"/>
                    </a:lnTo>
                    <a:lnTo>
                      <a:pt x="1481" y="1914"/>
                    </a:lnTo>
                    <a:lnTo>
                      <a:pt x="1466" y="1848"/>
                    </a:lnTo>
                    <a:lnTo>
                      <a:pt x="1467" y="1810"/>
                    </a:lnTo>
                    <a:lnTo>
                      <a:pt x="1494" y="1816"/>
                    </a:lnTo>
                    <a:lnTo>
                      <a:pt x="1506" y="1814"/>
                    </a:lnTo>
                    <a:lnTo>
                      <a:pt x="1513" y="1841"/>
                    </a:lnTo>
                    <a:lnTo>
                      <a:pt x="1559" y="1880"/>
                    </a:lnTo>
                    <a:lnTo>
                      <a:pt x="1593" y="1913"/>
                    </a:lnTo>
                    <a:lnTo>
                      <a:pt x="1615" y="1894"/>
                    </a:lnTo>
                    <a:lnTo>
                      <a:pt x="1613" y="1920"/>
                    </a:lnTo>
                    <a:lnTo>
                      <a:pt x="1638" y="1957"/>
                    </a:lnTo>
                    <a:lnTo>
                      <a:pt x="1638" y="2000"/>
                    </a:lnTo>
                    <a:lnTo>
                      <a:pt x="1615" y="1996"/>
                    </a:lnTo>
                    <a:lnTo>
                      <a:pt x="1610" y="2014"/>
                    </a:lnTo>
                    <a:lnTo>
                      <a:pt x="1630" y="2039"/>
                    </a:lnTo>
                    <a:lnTo>
                      <a:pt x="1643" y="2041"/>
                    </a:lnTo>
                    <a:lnTo>
                      <a:pt x="1641" y="2061"/>
                    </a:lnTo>
                    <a:lnTo>
                      <a:pt x="1642" y="2102"/>
                    </a:lnTo>
                    <a:lnTo>
                      <a:pt x="1655" y="2082"/>
                    </a:lnTo>
                    <a:lnTo>
                      <a:pt x="1660" y="2122"/>
                    </a:lnTo>
                    <a:lnTo>
                      <a:pt x="1660" y="2160"/>
                    </a:lnTo>
                    <a:lnTo>
                      <a:pt x="1678" y="2189"/>
                    </a:lnTo>
                    <a:lnTo>
                      <a:pt x="1698" y="2221"/>
                    </a:lnTo>
                    <a:lnTo>
                      <a:pt x="1704" y="2276"/>
                    </a:lnTo>
                    <a:lnTo>
                      <a:pt x="1686" y="2321"/>
                    </a:lnTo>
                    <a:lnTo>
                      <a:pt x="1672" y="2320"/>
                    </a:lnTo>
                    <a:lnTo>
                      <a:pt x="1673" y="2341"/>
                    </a:lnTo>
                    <a:lnTo>
                      <a:pt x="1662" y="2319"/>
                    </a:lnTo>
                    <a:lnTo>
                      <a:pt x="1642" y="2322"/>
                    </a:lnTo>
                    <a:lnTo>
                      <a:pt x="1636" y="2343"/>
                    </a:lnTo>
                    <a:lnTo>
                      <a:pt x="1648" y="2392"/>
                    </a:lnTo>
                    <a:lnTo>
                      <a:pt x="1644" y="2430"/>
                    </a:lnTo>
                    <a:lnTo>
                      <a:pt x="1643" y="2455"/>
                    </a:lnTo>
                    <a:lnTo>
                      <a:pt x="1632" y="2431"/>
                    </a:lnTo>
                    <a:lnTo>
                      <a:pt x="1617" y="2379"/>
                    </a:lnTo>
                    <a:lnTo>
                      <a:pt x="1618" y="2348"/>
                    </a:lnTo>
                    <a:lnTo>
                      <a:pt x="1601" y="2322"/>
                    </a:lnTo>
                    <a:lnTo>
                      <a:pt x="1593" y="2289"/>
                    </a:lnTo>
                    <a:lnTo>
                      <a:pt x="1569" y="2255"/>
                    </a:lnTo>
                    <a:lnTo>
                      <a:pt x="1547" y="2268"/>
                    </a:lnTo>
                    <a:lnTo>
                      <a:pt x="1505" y="2341"/>
                    </a:lnTo>
                    <a:lnTo>
                      <a:pt x="1497" y="2369"/>
                    </a:lnTo>
                    <a:lnTo>
                      <a:pt x="1527" y="2391"/>
                    </a:lnTo>
                    <a:lnTo>
                      <a:pt x="1546" y="2437"/>
                    </a:lnTo>
                    <a:lnTo>
                      <a:pt x="1561" y="2458"/>
                    </a:lnTo>
                    <a:lnTo>
                      <a:pt x="1559" y="2493"/>
                    </a:lnTo>
                    <a:lnTo>
                      <a:pt x="1512" y="2554"/>
                    </a:lnTo>
                    <a:lnTo>
                      <a:pt x="1488" y="2571"/>
                    </a:lnTo>
                    <a:lnTo>
                      <a:pt x="1478" y="2558"/>
                    </a:lnTo>
                    <a:lnTo>
                      <a:pt x="1467" y="2526"/>
                    </a:lnTo>
                    <a:lnTo>
                      <a:pt x="1479" y="2505"/>
                    </a:lnTo>
                    <a:lnTo>
                      <a:pt x="1468" y="2492"/>
                    </a:lnTo>
                    <a:lnTo>
                      <a:pt x="1450" y="2504"/>
                    </a:lnTo>
                    <a:lnTo>
                      <a:pt x="1446" y="2523"/>
                    </a:lnTo>
                    <a:lnTo>
                      <a:pt x="1418" y="2539"/>
                    </a:lnTo>
                    <a:lnTo>
                      <a:pt x="1383" y="2525"/>
                    </a:lnTo>
                    <a:lnTo>
                      <a:pt x="1353" y="2497"/>
                    </a:lnTo>
                    <a:lnTo>
                      <a:pt x="1314" y="2497"/>
                    </a:lnTo>
                    <a:lnTo>
                      <a:pt x="1283" y="2460"/>
                    </a:lnTo>
                    <a:lnTo>
                      <a:pt x="1277" y="2431"/>
                    </a:lnTo>
                    <a:lnTo>
                      <a:pt x="1253" y="2400"/>
                    </a:lnTo>
                    <a:lnTo>
                      <a:pt x="1260" y="2378"/>
                    </a:lnTo>
                    <a:lnTo>
                      <a:pt x="1257" y="2351"/>
                    </a:lnTo>
                    <a:lnTo>
                      <a:pt x="1240" y="2333"/>
                    </a:lnTo>
                    <a:lnTo>
                      <a:pt x="1256" y="2312"/>
                    </a:lnTo>
                    <a:lnTo>
                      <a:pt x="1254" y="2295"/>
                    </a:lnTo>
                    <a:lnTo>
                      <a:pt x="1268" y="2288"/>
                    </a:lnTo>
                    <a:lnTo>
                      <a:pt x="1298" y="2299"/>
                    </a:lnTo>
                    <a:lnTo>
                      <a:pt x="1270" y="2272"/>
                    </a:lnTo>
                    <a:lnTo>
                      <a:pt x="1263" y="2243"/>
                    </a:lnTo>
                    <a:lnTo>
                      <a:pt x="1231" y="2217"/>
                    </a:lnTo>
                    <a:lnTo>
                      <a:pt x="1202" y="2210"/>
                    </a:lnTo>
                    <a:lnTo>
                      <a:pt x="1171" y="2182"/>
                    </a:lnTo>
                    <a:lnTo>
                      <a:pt x="1154" y="2182"/>
                    </a:lnTo>
                    <a:lnTo>
                      <a:pt x="1141" y="2196"/>
                    </a:lnTo>
                    <a:lnTo>
                      <a:pt x="1148" y="2211"/>
                    </a:lnTo>
                    <a:lnTo>
                      <a:pt x="1137" y="2227"/>
                    </a:lnTo>
                    <a:lnTo>
                      <a:pt x="1154" y="2254"/>
                    </a:lnTo>
                    <a:lnTo>
                      <a:pt x="1141" y="2252"/>
                    </a:lnTo>
                    <a:lnTo>
                      <a:pt x="1114" y="2231"/>
                    </a:lnTo>
                    <a:lnTo>
                      <a:pt x="1096" y="2233"/>
                    </a:lnTo>
                    <a:lnTo>
                      <a:pt x="1105" y="2212"/>
                    </a:lnTo>
                    <a:lnTo>
                      <a:pt x="1087" y="2206"/>
                    </a:lnTo>
                    <a:lnTo>
                      <a:pt x="1074" y="2217"/>
                    </a:lnTo>
                    <a:lnTo>
                      <a:pt x="1072" y="2247"/>
                    </a:lnTo>
                    <a:lnTo>
                      <a:pt x="1055" y="2237"/>
                    </a:lnTo>
                    <a:lnTo>
                      <a:pt x="1039" y="2245"/>
                    </a:lnTo>
                    <a:lnTo>
                      <a:pt x="1029" y="2236"/>
                    </a:lnTo>
                    <a:lnTo>
                      <a:pt x="1036" y="2200"/>
                    </a:lnTo>
                    <a:lnTo>
                      <a:pt x="1013" y="2179"/>
                    </a:lnTo>
                    <a:lnTo>
                      <a:pt x="995" y="2188"/>
                    </a:lnTo>
                    <a:lnTo>
                      <a:pt x="976" y="2230"/>
                    </a:lnTo>
                    <a:lnTo>
                      <a:pt x="957" y="2247"/>
                    </a:lnTo>
                    <a:lnTo>
                      <a:pt x="931" y="2318"/>
                    </a:lnTo>
                    <a:lnTo>
                      <a:pt x="917" y="2341"/>
                    </a:lnTo>
                    <a:lnTo>
                      <a:pt x="917" y="2341"/>
                    </a:lnTo>
                    <a:close/>
                    <a:moveTo>
                      <a:pt x="864" y="2384"/>
                    </a:moveTo>
                    <a:lnTo>
                      <a:pt x="865" y="2401"/>
                    </a:lnTo>
                    <a:lnTo>
                      <a:pt x="886" y="2431"/>
                    </a:lnTo>
                    <a:lnTo>
                      <a:pt x="905" y="2438"/>
                    </a:lnTo>
                    <a:lnTo>
                      <a:pt x="949" y="2399"/>
                    </a:lnTo>
                    <a:lnTo>
                      <a:pt x="952" y="2386"/>
                    </a:lnTo>
                    <a:lnTo>
                      <a:pt x="932" y="2380"/>
                    </a:lnTo>
                    <a:lnTo>
                      <a:pt x="912" y="2367"/>
                    </a:lnTo>
                    <a:lnTo>
                      <a:pt x="894" y="2382"/>
                    </a:lnTo>
                    <a:lnTo>
                      <a:pt x="864" y="2384"/>
                    </a:lnTo>
                    <a:lnTo>
                      <a:pt x="864" y="2384"/>
                    </a:lnTo>
                    <a:close/>
                    <a:moveTo>
                      <a:pt x="474" y="1397"/>
                    </a:moveTo>
                    <a:lnTo>
                      <a:pt x="458" y="1380"/>
                    </a:lnTo>
                    <a:lnTo>
                      <a:pt x="446" y="1354"/>
                    </a:lnTo>
                    <a:lnTo>
                      <a:pt x="457" y="1340"/>
                    </a:lnTo>
                    <a:lnTo>
                      <a:pt x="485" y="1344"/>
                    </a:lnTo>
                    <a:lnTo>
                      <a:pt x="505" y="1367"/>
                    </a:lnTo>
                    <a:lnTo>
                      <a:pt x="540" y="1375"/>
                    </a:lnTo>
                    <a:lnTo>
                      <a:pt x="547" y="1392"/>
                    </a:lnTo>
                    <a:lnTo>
                      <a:pt x="532" y="1410"/>
                    </a:lnTo>
                    <a:lnTo>
                      <a:pt x="510" y="1400"/>
                    </a:lnTo>
                    <a:lnTo>
                      <a:pt x="474" y="1397"/>
                    </a:lnTo>
                    <a:lnTo>
                      <a:pt x="474" y="1397"/>
                    </a:lnTo>
                    <a:close/>
                    <a:moveTo>
                      <a:pt x="452" y="1413"/>
                    </a:moveTo>
                    <a:lnTo>
                      <a:pt x="487" y="1423"/>
                    </a:lnTo>
                    <a:lnTo>
                      <a:pt x="499" y="1448"/>
                    </a:lnTo>
                    <a:lnTo>
                      <a:pt x="485" y="1457"/>
                    </a:lnTo>
                    <a:lnTo>
                      <a:pt x="474" y="1472"/>
                    </a:lnTo>
                    <a:lnTo>
                      <a:pt x="458" y="1472"/>
                    </a:lnTo>
                    <a:lnTo>
                      <a:pt x="449" y="1433"/>
                    </a:lnTo>
                    <a:lnTo>
                      <a:pt x="452" y="1413"/>
                    </a:lnTo>
                    <a:lnTo>
                      <a:pt x="452" y="1413"/>
                    </a:lnTo>
                    <a:close/>
                    <a:moveTo>
                      <a:pt x="474" y="1672"/>
                    </a:moveTo>
                    <a:lnTo>
                      <a:pt x="487" y="1661"/>
                    </a:lnTo>
                    <a:lnTo>
                      <a:pt x="492" y="1647"/>
                    </a:lnTo>
                    <a:lnTo>
                      <a:pt x="503" y="1663"/>
                    </a:lnTo>
                    <a:lnTo>
                      <a:pt x="516" y="1674"/>
                    </a:lnTo>
                    <a:lnTo>
                      <a:pt x="515" y="1693"/>
                    </a:lnTo>
                    <a:lnTo>
                      <a:pt x="489" y="1694"/>
                    </a:lnTo>
                    <a:lnTo>
                      <a:pt x="466" y="1692"/>
                    </a:lnTo>
                    <a:lnTo>
                      <a:pt x="474" y="1672"/>
                    </a:lnTo>
                    <a:lnTo>
                      <a:pt x="474" y="1672"/>
                    </a:lnTo>
                    <a:close/>
                    <a:moveTo>
                      <a:pt x="57" y="2052"/>
                    </a:moveTo>
                    <a:lnTo>
                      <a:pt x="90" y="2026"/>
                    </a:lnTo>
                    <a:lnTo>
                      <a:pt x="112" y="2022"/>
                    </a:lnTo>
                    <a:lnTo>
                      <a:pt x="135" y="1999"/>
                    </a:lnTo>
                    <a:lnTo>
                      <a:pt x="172" y="1985"/>
                    </a:lnTo>
                    <a:lnTo>
                      <a:pt x="210" y="1927"/>
                    </a:lnTo>
                    <a:lnTo>
                      <a:pt x="249" y="1913"/>
                    </a:lnTo>
                    <a:lnTo>
                      <a:pt x="276" y="1890"/>
                    </a:lnTo>
                    <a:lnTo>
                      <a:pt x="279" y="1872"/>
                    </a:lnTo>
                    <a:lnTo>
                      <a:pt x="302" y="1844"/>
                    </a:lnTo>
                    <a:lnTo>
                      <a:pt x="302" y="1793"/>
                    </a:lnTo>
                    <a:lnTo>
                      <a:pt x="322" y="1769"/>
                    </a:lnTo>
                    <a:lnTo>
                      <a:pt x="373" y="1765"/>
                    </a:lnTo>
                    <a:lnTo>
                      <a:pt x="385" y="1731"/>
                    </a:lnTo>
                    <a:lnTo>
                      <a:pt x="410" y="1706"/>
                    </a:lnTo>
                    <a:lnTo>
                      <a:pt x="438" y="1702"/>
                    </a:lnTo>
                    <a:lnTo>
                      <a:pt x="452" y="1673"/>
                    </a:lnTo>
                    <a:lnTo>
                      <a:pt x="434" y="1631"/>
                    </a:lnTo>
                    <a:lnTo>
                      <a:pt x="409" y="1600"/>
                    </a:lnTo>
                    <a:lnTo>
                      <a:pt x="412" y="1568"/>
                    </a:lnTo>
                    <a:lnTo>
                      <a:pt x="408" y="1519"/>
                    </a:lnTo>
                    <a:lnTo>
                      <a:pt x="393" y="1525"/>
                    </a:lnTo>
                    <a:lnTo>
                      <a:pt x="385" y="1578"/>
                    </a:lnTo>
                    <a:lnTo>
                      <a:pt x="391" y="1628"/>
                    </a:lnTo>
                    <a:lnTo>
                      <a:pt x="365" y="1611"/>
                    </a:lnTo>
                    <a:lnTo>
                      <a:pt x="385" y="1645"/>
                    </a:lnTo>
                    <a:lnTo>
                      <a:pt x="384" y="1670"/>
                    </a:lnTo>
                    <a:lnTo>
                      <a:pt x="357" y="1703"/>
                    </a:lnTo>
                    <a:lnTo>
                      <a:pt x="334" y="1700"/>
                    </a:lnTo>
                    <a:lnTo>
                      <a:pt x="303" y="1735"/>
                    </a:lnTo>
                    <a:lnTo>
                      <a:pt x="301" y="1761"/>
                    </a:lnTo>
                    <a:lnTo>
                      <a:pt x="266" y="1782"/>
                    </a:lnTo>
                    <a:lnTo>
                      <a:pt x="231" y="1854"/>
                    </a:lnTo>
                    <a:lnTo>
                      <a:pt x="182" y="1902"/>
                    </a:lnTo>
                    <a:lnTo>
                      <a:pt x="155" y="1906"/>
                    </a:lnTo>
                    <a:lnTo>
                      <a:pt x="131" y="1952"/>
                    </a:lnTo>
                    <a:lnTo>
                      <a:pt x="111" y="1959"/>
                    </a:lnTo>
                    <a:lnTo>
                      <a:pt x="62" y="2023"/>
                    </a:lnTo>
                    <a:lnTo>
                      <a:pt x="53" y="2041"/>
                    </a:lnTo>
                    <a:lnTo>
                      <a:pt x="57" y="2052"/>
                    </a:lnTo>
                    <a:lnTo>
                      <a:pt x="57" y="2052"/>
                    </a:lnTo>
                    <a:close/>
                    <a:moveTo>
                      <a:pt x="63" y="2071"/>
                    </a:moveTo>
                    <a:lnTo>
                      <a:pt x="45" y="2087"/>
                    </a:lnTo>
                    <a:lnTo>
                      <a:pt x="61" y="2085"/>
                    </a:lnTo>
                    <a:lnTo>
                      <a:pt x="63" y="2071"/>
                    </a:lnTo>
                    <a:lnTo>
                      <a:pt x="63" y="2071"/>
                    </a:lnTo>
                    <a:close/>
                    <a:moveTo>
                      <a:pt x="79" y="2076"/>
                    </a:moveTo>
                    <a:lnTo>
                      <a:pt x="69" y="2088"/>
                    </a:lnTo>
                    <a:lnTo>
                      <a:pt x="86" y="2097"/>
                    </a:lnTo>
                    <a:lnTo>
                      <a:pt x="79" y="2076"/>
                    </a:lnTo>
                    <a:lnTo>
                      <a:pt x="79" y="2076"/>
                    </a:lnTo>
                    <a:close/>
                    <a:moveTo>
                      <a:pt x="31" y="2116"/>
                    </a:moveTo>
                    <a:lnTo>
                      <a:pt x="1" y="2127"/>
                    </a:lnTo>
                    <a:lnTo>
                      <a:pt x="0" y="2151"/>
                    </a:lnTo>
                    <a:lnTo>
                      <a:pt x="20" y="2183"/>
                    </a:lnTo>
                    <a:lnTo>
                      <a:pt x="36" y="2183"/>
                    </a:lnTo>
                    <a:lnTo>
                      <a:pt x="37" y="2139"/>
                    </a:lnTo>
                    <a:lnTo>
                      <a:pt x="42" y="2125"/>
                    </a:lnTo>
                    <a:lnTo>
                      <a:pt x="31" y="2116"/>
                    </a:lnTo>
                    <a:close/>
                  </a:path>
                </a:pathLst>
              </a:custGeom>
              <a:grpFill/>
              <a:ln w="3175">
                <a:solidFill>
                  <a:schemeClr val="bg1">
                    <a:lumMod val="85000"/>
                  </a:schemeClr>
                </a:solidFill>
                <a:prstDash val="solid"/>
                <a:round/>
                <a:headEnd/>
                <a:tailEnd/>
              </a:ln>
            </p:spPr>
            <p:txBody>
              <a:bodyPr wrap="square" lIns="91440" tIns="45720" rIns="91440" bIns="45720" anchor="ctr">
                <a:normAutofit/>
              </a:bodyPr>
              <a:lstStyle/>
              <a:p>
                <a:pPr algn="ctr"/>
                <a:endParaRPr/>
              </a:p>
            </p:txBody>
          </p:sp>
          <p:sp>
            <p:nvSpPr>
              <p:cNvPr id="43" name="îšļiḍé">
                <a:extLst>
                  <a:ext uri="{FF2B5EF4-FFF2-40B4-BE49-F238E27FC236}">
                    <a16:creationId xmlns:a16="http://schemas.microsoft.com/office/drawing/2014/main" id="{98D6D7E9-8618-481C-A991-1BE843DC6DFE}"/>
                  </a:ext>
                </a:extLst>
              </p:cNvPr>
              <p:cNvSpPr/>
              <p:nvPr/>
            </p:nvSpPr>
            <p:spPr bwMode="auto">
              <a:xfrm>
                <a:off x="2880689" y="4293268"/>
                <a:ext cx="1280731" cy="506577"/>
              </a:xfrm>
              <a:custGeom>
                <a:avLst/>
                <a:gdLst>
                  <a:gd name="T0" fmla="*/ 7571 w 7884"/>
                  <a:gd name="T1" fmla="*/ 2438 h 3121"/>
                  <a:gd name="T2" fmla="*/ 6834 w 7884"/>
                  <a:gd name="T3" fmla="*/ 1937 h 3121"/>
                  <a:gd name="T4" fmla="*/ 6466 w 7884"/>
                  <a:gd name="T5" fmla="*/ 1788 h 3121"/>
                  <a:gd name="T6" fmla="*/ 6326 w 7884"/>
                  <a:gd name="T7" fmla="*/ 1487 h 3121"/>
                  <a:gd name="T8" fmla="*/ 6779 w 7884"/>
                  <a:gd name="T9" fmla="*/ 1620 h 3121"/>
                  <a:gd name="T10" fmla="*/ 7715 w 7884"/>
                  <a:gd name="T11" fmla="*/ 1574 h 3121"/>
                  <a:gd name="T12" fmla="*/ 6188 w 7884"/>
                  <a:gd name="T13" fmla="*/ 1230 h 3121"/>
                  <a:gd name="T14" fmla="*/ 5422 w 7884"/>
                  <a:gd name="T15" fmla="*/ 364 h 3121"/>
                  <a:gd name="T16" fmla="*/ 5563 w 7884"/>
                  <a:gd name="T17" fmla="*/ 1069 h 3121"/>
                  <a:gd name="T18" fmla="*/ 5769 w 7884"/>
                  <a:gd name="T19" fmla="*/ 1121 h 3121"/>
                  <a:gd name="T20" fmla="*/ 5538 w 7884"/>
                  <a:gd name="T21" fmla="*/ 1260 h 3121"/>
                  <a:gd name="T22" fmla="*/ 5652 w 7884"/>
                  <a:gd name="T23" fmla="*/ 1816 h 3121"/>
                  <a:gd name="T24" fmla="*/ 6112 w 7884"/>
                  <a:gd name="T25" fmla="*/ 1762 h 3121"/>
                  <a:gd name="T26" fmla="*/ 4361 w 7884"/>
                  <a:gd name="T27" fmla="*/ 2436 h 3121"/>
                  <a:gd name="T28" fmla="*/ 5180 w 7884"/>
                  <a:gd name="T29" fmla="*/ 1497 h 3121"/>
                  <a:gd name="T30" fmla="*/ 4790 w 7884"/>
                  <a:gd name="T31" fmla="*/ 2119 h 3121"/>
                  <a:gd name="T32" fmla="*/ 4556 w 7884"/>
                  <a:gd name="T33" fmla="*/ 2073 h 3121"/>
                  <a:gd name="T34" fmla="*/ 4564 w 7884"/>
                  <a:gd name="T35" fmla="*/ 1248 h 3121"/>
                  <a:gd name="T36" fmla="*/ 5143 w 7884"/>
                  <a:gd name="T37" fmla="*/ 974 h 3121"/>
                  <a:gd name="T38" fmla="*/ 4249 w 7884"/>
                  <a:gd name="T39" fmla="*/ 1080 h 3121"/>
                  <a:gd name="T40" fmla="*/ 4137 w 7884"/>
                  <a:gd name="T41" fmla="*/ 2025 h 3121"/>
                  <a:gd name="T42" fmla="*/ 4507 w 7884"/>
                  <a:gd name="T43" fmla="*/ 1897 h 3121"/>
                  <a:gd name="T44" fmla="*/ 4655 w 7884"/>
                  <a:gd name="T45" fmla="*/ 1759 h 3121"/>
                  <a:gd name="T46" fmla="*/ 4595 w 7884"/>
                  <a:gd name="T47" fmla="*/ 1341 h 3121"/>
                  <a:gd name="T48" fmla="*/ 4149 w 7884"/>
                  <a:gd name="T49" fmla="*/ 342 h 3121"/>
                  <a:gd name="T50" fmla="*/ 3618 w 7884"/>
                  <a:gd name="T51" fmla="*/ 1786 h 3121"/>
                  <a:gd name="T52" fmla="*/ 2470 w 7884"/>
                  <a:gd name="T53" fmla="*/ 1376 h 3121"/>
                  <a:gd name="T54" fmla="*/ 3405 w 7884"/>
                  <a:gd name="T55" fmla="*/ 776 h 3121"/>
                  <a:gd name="T56" fmla="*/ 3869 w 7884"/>
                  <a:gd name="T57" fmla="*/ 825 h 3121"/>
                  <a:gd name="T58" fmla="*/ 3607 w 7884"/>
                  <a:gd name="T59" fmla="*/ 1503 h 3121"/>
                  <a:gd name="T60" fmla="*/ 3206 w 7884"/>
                  <a:gd name="T61" fmla="*/ 1806 h 3121"/>
                  <a:gd name="T62" fmla="*/ 2546 w 7884"/>
                  <a:gd name="T63" fmla="*/ 1526 h 3121"/>
                  <a:gd name="T64" fmla="*/ 6820 w 7884"/>
                  <a:gd name="T65" fmla="*/ 1335 h 3121"/>
                  <a:gd name="T66" fmla="*/ 6991 w 7884"/>
                  <a:gd name="T67" fmla="*/ 1286 h 3121"/>
                  <a:gd name="T68" fmla="*/ 6688 w 7884"/>
                  <a:gd name="T69" fmla="*/ 2389 h 3121"/>
                  <a:gd name="T70" fmla="*/ 6780 w 7884"/>
                  <a:gd name="T71" fmla="*/ 2244 h 3121"/>
                  <a:gd name="T72" fmla="*/ 6324 w 7884"/>
                  <a:gd name="T73" fmla="*/ 2397 h 3121"/>
                  <a:gd name="T74" fmla="*/ 6159 w 7884"/>
                  <a:gd name="T75" fmla="*/ 2547 h 3121"/>
                  <a:gd name="T76" fmla="*/ 5889 w 7884"/>
                  <a:gd name="T77" fmla="*/ 2554 h 3121"/>
                  <a:gd name="T78" fmla="*/ 5483 w 7884"/>
                  <a:gd name="T79" fmla="*/ 2623 h 3121"/>
                  <a:gd name="T80" fmla="*/ 4784 w 7884"/>
                  <a:gd name="T81" fmla="*/ 2984 h 3121"/>
                  <a:gd name="T82" fmla="*/ 4258 w 7884"/>
                  <a:gd name="T83" fmla="*/ 3002 h 3121"/>
                  <a:gd name="T84" fmla="*/ 5399 w 7884"/>
                  <a:gd name="T85" fmla="*/ 2519 h 3121"/>
                  <a:gd name="T86" fmla="*/ 4902 w 7884"/>
                  <a:gd name="T87" fmla="*/ 2691 h 3121"/>
                  <a:gd name="T88" fmla="*/ 4431 w 7884"/>
                  <a:gd name="T89" fmla="*/ 2656 h 3121"/>
                  <a:gd name="T90" fmla="*/ 4155 w 7884"/>
                  <a:gd name="T91" fmla="*/ 2705 h 3121"/>
                  <a:gd name="T92" fmla="*/ 4052 w 7884"/>
                  <a:gd name="T93" fmla="*/ 2655 h 3121"/>
                  <a:gd name="T94" fmla="*/ 3508 w 7884"/>
                  <a:gd name="T95" fmla="*/ 2738 h 3121"/>
                  <a:gd name="T96" fmla="*/ 7447 w 7884"/>
                  <a:gd name="T97" fmla="*/ 2615 h 3121"/>
                  <a:gd name="T98" fmla="*/ 3197 w 7884"/>
                  <a:gd name="T99" fmla="*/ 2405 h 3121"/>
                  <a:gd name="T100" fmla="*/ 2546 w 7884"/>
                  <a:gd name="T101" fmla="*/ 2400 h 3121"/>
                  <a:gd name="T102" fmla="*/ 3103 w 7884"/>
                  <a:gd name="T103" fmla="*/ 2671 h 3121"/>
                  <a:gd name="T104" fmla="*/ 1832 w 7884"/>
                  <a:gd name="T105" fmla="*/ 2392 h 3121"/>
                  <a:gd name="T106" fmla="*/ 1828 w 7884"/>
                  <a:gd name="T107" fmla="*/ 611 h 3121"/>
                  <a:gd name="T108" fmla="*/ 1776 w 7884"/>
                  <a:gd name="T109" fmla="*/ 1479 h 3121"/>
                  <a:gd name="T110" fmla="*/ 1611 w 7884"/>
                  <a:gd name="T111" fmla="*/ 1268 h 3121"/>
                  <a:gd name="T112" fmla="*/ 1081 w 7884"/>
                  <a:gd name="T113" fmla="*/ 828 h 3121"/>
                  <a:gd name="T114" fmla="*/ 561 w 7884"/>
                  <a:gd name="T115" fmla="*/ 1256 h 3121"/>
                  <a:gd name="T116" fmla="*/ 81 w 7884"/>
                  <a:gd name="T117" fmla="*/ 687 h 3121"/>
                  <a:gd name="T118" fmla="*/ 755 w 7884"/>
                  <a:gd name="T119" fmla="*/ 1148 h 3121"/>
                  <a:gd name="T120" fmla="*/ 1793 w 7884"/>
                  <a:gd name="T121" fmla="*/ 2187 h 3121"/>
                  <a:gd name="T122" fmla="*/ 1424 w 7884"/>
                  <a:gd name="T123" fmla="*/ 1246 h 3121"/>
                  <a:gd name="T124" fmla="*/ 793 w 7884"/>
                  <a:gd name="T125" fmla="*/ 586 h 3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84" h="3121">
                    <a:moveTo>
                      <a:pt x="7884" y="1637"/>
                    </a:moveTo>
                    <a:lnTo>
                      <a:pt x="7862" y="2280"/>
                    </a:lnTo>
                    <a:lnTo>
                      <a:pt x="7853" y="2328"/>
                    </a:lnTo>
                    <a:lnTo>
                      <a:pt x="7852" y="2356"/>
                    </a:lnTo>
                    <a:lnTo>
                      <a:pt x="7859" y="2370"/>
                    </a:lnTo>
                    <a:lnTo>
                      <a:pt x="7846" y="2786"/>
                    </a:lnTo>
                    <a:lnTo>
                      <a:pt x="7835" y="2786"/>
                    </a:lnTo>
                    <a:lnTo>
                      <a:pt x="7793" y="2771"/>
                    </a:lnTo>
                    <a:lnTo>
                      <a:pt x="7746" y="2720"/>
                    </a:lnTo>
                    <a:lnTo>
                      <a:pt x="7735" y="2695"/>
                    </a:lnTo>
                    <a:lnTo>
                      <a:pt x="7736" y="2684"/>
                    </a:lnTo>
                    <a:lnTo>
                      <a:pt x="7701" y="2653"/>
                    </a:lnTo>
                    <a:lnTo>
                      <a:pt x="7685" y="2643"/>
                    </a:lnTo>
                    <a:lnTo>
                      <a:pt x="7679" y="2616"/>
                    </a:lnTo>
                    <a:lnTo>
                      <a:pt x="7695" y="2591"/>
                    </a:lnTo>
                    <a:lnTo>
                      <a:pt x="7694" y="2553"/>
                    </a:lnTo>
                    <a:lnTo>
                      <a:pt x="7685" y="2590"/>
                    </a:lnTo>
                    <a:lnTo>
                      <a:pt x="7663" y="2605"/>
                    </a:lnTo>
                    <a:lnTo>
                      <a:pt x="7611" y="2602"/>
                    </a:lnTo>
                    <a:lnTo>
                      <a:pt x="7583" y="2617"/>
                    </a:lnTo>
                    <a:lnTo>
                      <a:pt x="7559" y="2616"/>
                    </a:lnTo>
                    <a:lnTo>
                      <a:pt x="7544" y="2602"/>
                    </a:lnTo>
                    <a:lnTo>
                      <a:pt x="7504" y="2623"/>
                    </a:lnTo>
                    <a:lnTo>
                      <a:pt x="7483" y="2598"/>
                    </a:lnTo>
                    <a:lnTo>
                      <a:pt x="7498" y="2589"/>
                    </a:lnTo>
                    <a:lnTo>
                      <a:pt x="7509" y="2562"/>
                    </a:lnTo>
                    <a:lnTo>
                      <a:pt x="7509" y="2542"/>
                    </a:lnTo>
                    <a:lnTo>
                      <a:pt x="7517" y="2532"/>
                    </a:lnTo>
                    <a:lnTo>
                      <a:pt x="7523" y="2487"/>
                    </a:lnTo>
                    <a:lnTo>
                      <a:pt x="7501" y="2478"/>
                    </a:lnTo>
                    <a:lnTo>
                      <a:pt x="7482" y="2453"/>
                    </a:lnTo>
                    <a:lnTo>
                      <a:pt x="7500" y="2449"/>
                    </a:lnTo>
                    <a:lnTo>
                      <a:pt x="7516" y="2455"/>
                    </a:lnTo>
                    <a:lnTo>
                      <a:pt x="7550" y="2441"/>
                    </a:lnTo>
                    <a:lnTo>
                      <a:pt x="7571" y="2438"/>
                    </a:lnTo>
                    <a:lnTo>
                      <a:pt x="7547" y="2432"/>
                    </a:lnTo>
                    <a:lnTo>
                      <a:pt x="7510" y="2437"/>
                    </a:lnTo>
                    <a:lnTo>
                      <a:pt x="7479" y="2423"/>
                    </a:lnTo>
                    <a:lnTo>
                      <a:pt x="7450" y="2401"/>
                    </a:lnTo>
                    <a:lnTo>
                      <a:pt x="7459" y="2379"/>
                    </a:lnTo>
                    <a:lnTo>
                      <a:pt x="7475" y="2377"/>
                    </a:lnTo>
                    <a:lnTo>
                      <a:pt x="7501" y="2381"/>
                    </a:lnTo>
                    <a:lnTo>
                      <a:pt x="7487" y="2363"/>
                    </a:lnTo>
                    <a:lnTo>
                      <a:pt x="7443" y="2331"/>
                    </a:lnTo>
                    <a:lnTo>
                      <a:pt x="7413" y="2311"/>
                    </a:lnTo>
                    <a:lnTo>
                      <a:pt x="7404" y="2289"/>
                    </a:lnTo>
                    <a:lnTo>
                      <a:pt x="7412" y="2253"/>
                    </a:lnTo>
                    <a:lnTo>
                      <a:pt x="7374" y="2213"/>
                    </a:lnTo>
                    <a:lnTo>
                      <a:pt x="7374" y="2199"/>
                    </a:lnTo>
                    <a:lnTo>
                      <a:pt x="7409" y="2170"/>
                    </a:lnTo>
                    <a:lnTo>
                      <a:pt x="7377" y="2173"/>
                    </a:lnTo>
                    <a:lnTo>
                      <a:pt x="7357" y="2159"/>
                    </a:lnTo>
                    <a:lnTo>
                      <a:pt x="7365" y="2147"/>
                    </a:lnTo>
                    <a:lnTo>
                      <a:pt x="7350" y="2131"/>
                    </a:lnTo>
                    <a:lnTo>
                      <a:pt x="7375" y="2111"/>
                    </a:lnTo>
                    <a:lnTo>
                      <a:pt x="7336" y="2118"/>
                    </a:lnTo>
                    <a:lnTo>
                      <a:pt x="7325" y="2105"/>
                    </a:lnTo>
                    <a:lnTo>
                      <a:pt x="7306" y="2112"/>
                    </a:lnTo>
                    <a:lnTo>
                      <a:pt x="7293" y="2102"/>
                    </a:lnTo>
                    <a:lnTo>
                      <a:pt x="7322" y="2069"/>
                    </a:lnTo>
                    <a:lnTo>
                      <a:pt x="7297" y="2083"/>
                    </a:lnTo>
                    <a:lnTo>
                      <a:pt x="7266" y="2085"/>
                    </a:lnTo>
                    <a:lnTo>
                      <a:pt x="7220" y="2067"/>
                    </a:lnTo>
                    <a:lnTo>
                      <a:pt x="7208" y="2035"/>
                    </a:lnTo>
                    <a:lnTo>
                      <a:pt x="7161" y="2019"/>
                    </a:lnTo>
                    <a:lnTo>
                      <a:pt x="7132" y="2024"/>
                    </a:lnTo>
                    <a:lnTo>
                      <a:pt x="7030" y="1992"/>
                    </a:lnTo>
                    <a:lnTo>
                      <a:pt x="6926" y="1959"/>
                    </a:lnTo>
                    <a:lnTo>
                      <a:pt x="6875" y="1956"/>
                    </a:lnTo>
                    <a:lnTo>
                      <a:pt x="6834" y="1937"/>
                    </a:lnTo>
                    <a:lnTo>
                      <a:pt x="6825" y="1922"/>
                    </a:lnTo>
                    <a:lnTo>
                      <a:pt x="6821" y="1909"/>
                    </a:lnTo>
                    <a:lnTo>
                      <a:pt x="6784" y="1900"/>
                    </a:lnTo>
                    <a:lnTo>
                      <a:pt x="6786" y="1876"/>
                    </a:lnTo>
                    <a:lnTo>
                      <a:pt x="6811" y="1872"/>
                    </a:lnTo>
                    <a:lnTo>
                      <a:pt x="6825" y="1876"/>
                    </a:lnTo>
                    <a:lnTo>
                      <a:pt x="6823" y="1868"/>
                    </a:lnTo>
                    <a:lnTo>
                      <a:pt x="6798" y="1863"/>
                    </a:lnTo>
                    <a:lnTo>
                      <a:pt x="6769" y="1875"/>
                    </a:lnTo>
                    <a:lnTo>
                      <a:pt x="6745" y="1867"/>
                    </a:lnTo>
                    <a:lnTo>
                      <a:pt x="6735" y="1852"/>
                    </a:lnTo>
                    <a:lnTo>
                      <a:pt x="6725" y="1849"/>
                    </a:lnTo>
                    <a:lnTo>
                      <a:pt x="6710" y="1867"/>
                    </a:lnTo>
                    <a:lnTo>
                      <a:pt x="6704" y="1833"/>
                    </a:lnTo>
                    <a:lnTo>
                      <a:pt x="6690" y="1823"/>
                    </a:lnTo>
                    <a:lnTo>
                      <a:pt x="6677" y="1830"/>
                    </a:lnTo>
                    <a:lnTo>
                      <a:pt x="6668" y="1844"/>
                    </a:lnTo>
                    <a:lnTo>
                      <a:pt x="6649" y="1822"/>
                    </a:lnTo>
                    <a:lnTo>
                      <a:pt x="6638" y="1780"/>
                    </a:lnTo>
                    <a:lnTo>
                      <a:pt x="6624" y="1745"/>
                    </a:lnTo>
                    <a:lnTo>
                      <a:pt x="6644" y="1717"/>
                    </a:lnTo>
                    <a:lnTo>
                      <a:pt x="6644" y="1677"/>
                    </a:lnTo>
                    <a:lnTo>
                      <a:pt x="6627" y="1710"/>
                    </a:lnTo>
                    <a:lnTo>
                      <a:pt x="6614" y="1747"/>
                    </a:lnTo>
                    <a:lnTo>
                      <a:pt x="6608" y="1773"/>
                    </a:lnTo>
                    <a:lnTo>
                      <a:pt x="6594" y="1780"/>
                    </a:lnTo>
                    <a:lnTo>
                      <a:pt x="6568" y="1827"/>
                    </a:lnTo>
                    <a:lnTo>
                      <a:pt x="6571" y="1856"/>
                    </a:lnTo>
                    <a:lnTo>
                      <a:pt x="6537" y="1898"/>
                    </a:lnTo>
                    <a:lnTo>
                      <a:pt x="6503" y="1907"/>
                    </a:lnTo>
                    <a:lnTo>
                      <a:pt x="6472" y="1896"/>
                    </a:lnTo>
                    <a:lnTo>
                      <a:pt x="6446" y="1839"/>
                    </a:lnTo>
                    <a:lnTo>
                      <a:pt x="6447" y="1817"/>
                    </a:lnTo>
                    <a:lnTo>
                      <a:pt x="6462" y="1811"/>
                    </a:lnTo>
                    <a:lnTo>
                      <a:pt x="6466" y="1788"/>
                    </a:lnTo>
                    <a:lnTo>
                      <a:pt x="6460" y="1765"/>
                    </a:lnTo>
                    <a:lnTo>
                      <a:pt x="6440" y="1772"/>
                    </a:lnTo>
                    <a:lnTo>
                      <a:pt x="6428" y="1760"/>
                    </a:lnTo>
                    <a:lnTo>
                      <a:pt x="6410" y="1717"/>
                    </a:lnTo>
                    <a:lnTo>
                      <a:pt x="6379" y="1702"/>
                    </a:lnTo>
                    <a:lnTo>
                      <a:pt x="6340" y="1696"/>
                    </a:lnTo>
                    <a:lnTo>
                      <a:pt x="6328" y="1678"/>
                    </a:lnTo>
                    <a:lnTo>
                      <a:pt x="6348" y="1653"/>
                    </a:lnTo>
                    <a:lnTo>
                      <a:pt x="6390" y="1649"/>
                    </a:lnTo>
                    <a:lnTo>
                      <a:pt x="6403" y="1662"/>
                    </a:lnTo>
                    <a:lnTo>
                      <a:pt x="6439" y="1666"/>
                    </a:lnTo>
                    <a:lnTo>
                      <a:pt x="6465" y="1679"/>
                    </a:lnTo>
                    <a:lnTo>
                      <a:pt x="6497" y="1660"/>
                    </a:lnTo>
                    <a:lnTo>
                      <a:pt x="6509" y="1619"/>
                    </a:lnTo>
                    <a:lnTo>
                      <a:pt x="6534" y="1611"/>
                    </a:lnTo>
                    <a:lnTo>
                      <a:pt x="6588" y="1635"/>
                    </a:lnTo>
                    <a:lnTo>
                      <a:pt x="6608" y="1666"/>
                    </a:lnTo>
                    <a:lnTo>
                      <a:pt x="6624" y="1632"/>
                    </a:lnTo>
                    <a:lnTo>
                      <a:pt x="6642" y="1607"/>
                    </a:lnTo>
                    <a:lnTo>
                      <a:pt x="6659" y="1614"/>
                    </a:lnTo>
                    <a:lnTo>
                      <a:pt x="6664" y="1577"/>
                    </a:lnTo>
                    <a:lnTo>
                      <a:pt x="6655" y="1555"/>
                    </a:lnTo>
                    <a:lnTo>
                      <a:pt x="6568" y="1545"/>
                    </a:lnTo>
                    <a:lnTo>
                      <a:pt x="6581" y="1562"/>
                    </a:lnTo>
                    <a:lnTo>
                      <a:pt x="6559" y="1567"/>
                    </a:lnTo>
                    <a:lnTo>
                      <a:pt x="6542" y="1562"/>
                    </a:lnTo>
                    <a:lnTo>
                      <a:pt x="6489" y="1574"/>
                    </a:lnTo>
                    <a:lnTo>
                      <a:pt x="6468" y="1566"/>
                    </a:lnTo>
                    <a:lnTo>
                      <a:pt x="6448" y="1576"/>
                    </a:lnTo>
                    <a:lnTo>
                      <a:pt x="6428" y="1563"/>
                    </a:lnTo>
                    <a:lnTo>
                      <a:pt x="6397" y="1570"/>
                    </a:lnTo>
                    <a:lnTo>
                      <a:pt x="6365" y="1566"/>
                    </a:lnTo>
                    <a:lnTo>
                      <a:pt x="6329" y="1537"/>
                    </a:lnTo>
                    <a:lnTo>
                      <a:pt x="6319" y="1496"/>
                    </a:lnTo>
                    <a:lnTo>
                      <a:pt x="6326" y="1487"/>
                    </a:lnTo>
                    <a:lnTo>
                      <a:pt x="6307" y="1455"/>
                    </a:lnTo>
                    <a:lnTo>
                      <a:pt x="6260" y="1428"/>
                    </a:lnTo>
                    <a:lnTo>
                      <a:pt x="6242" y="1408"/>
                    </a:lnTo>
                    <a:lnTo>
                      <a:pt x="6231" y="1421"/>
                    </a:lnTo>
                    <a:lnTo>
                      <a:pt x="6205" y="1437"/>
                    </a:lnTo>
                    <a:lnTo>
                      <a:pt x="6165" y="1431"/>
                    </a:lnTo>
                    <a:lnTo>
                      <a:pt x="6171" y="1409"/>
                    </a:lnTo>
                    <a:lnTo>
                      <a:pt x="6212" y="1383"/>
                    </a:lnTo>
                    <a:lnTo>
                      <a:pt x="6215" y="1359"/>
                    </a:lnTo>
                    <a:lnTo>
                      <a:pt x="6203" y="1336"/>
                    </a:lnTo>
                    <a:lnTo>
                      <a:pt x="6229" y="1315"/>
                    </a:lnTo>
                    <a:lnTo>
                      <a:pt x="6276" y="1313"/>
                    </a:lnTo>
                    <a:lnTo>
                      <a:pt x="6299" y="1291"/>
                    </a:lnTo>
                    <a:lnTo>
                      <a:pt x="6326" y="1284"/>
                    </a:lnTo>
                    <a:lnTo>
                      <a:pt x="6371" y="1249"/>
                    </a:lnTo>
                    <a:lnTo>
                      <a:pt x="6384" y="1236"/>
                    </a:lnTo>
                    <a:lnTo>
                      <a:pt x="6439" y="1225"/>
                    </a:lnTo>
                    <a:lnTo>
                      <a:pt x="6526" y="1259"/>
                    </a:lnTo>
                    <a:lnTo>
                      <a:pt x="6581" y="1296"/>
                    </a:lnTo>
                    <a:lnTo>
                      <a:pt x="6636" y="1293"/>
                    </a:lnTo>
                    <a:lnTo>
                      <a:pt x="6693" y="1298"/>
                    </a:lnTo>
                    <a:lnTo>
                      <a:pt x="6706" y="1313"/>
                    </a:lnTo>
                    <a:lnTo>
                      <a:pt x="6695" y="1332"/>
                    </a:lnTo>
                    <a:lnTo>
                      <a:pt x="6695" y="1374"/>
                    </a:lnTo>
                    <a:lnTo>
                      <a:pt x="6725" y="1398"/>
                    </a:lnTo>
                    <a:lnTo>
                      <a:pt x="6736" y="1429"/>
                    </a:lnTo>
                    <a:lnTo>
                      <a:pt x="6714" y="1459"/>
                    </a:lnTo>
                    <a:lnTo>
                      <a:pt x="6696" y="1492"/>
                    </a:lnTo>
                    <a:lnTo>
                      <a:pt x="6708" y="1538"/>
                    </a:lnTo>
                    <a:lnTo>
                      <a:pt x="6711" y="1617"/>
                    </a:lnTo>
                    <a:lnTo>
                      <a:pt x="6733" y="1655"/>
                    </a:lnTo>
                    <a:lnTo>
                      <a:pt x="6752" y="1679"/>
                    </a:lnTo>
                    <a:lnTo>
                      <a:pt x="6767" y="1680"/>
                    </a:lnTo>
                    <a:lnTo>
                      <a:pt x="6763" y="1637"/>
                    </a:lnTo>
                    <a:lnTo>
                      <a:pt x="6779" y="1620"/>
                    </a:lnTo>
                    <a:lnTo>
                      <a:pt x="6799" y="1632"/>
                    </a:lnTo>
                    <a:lnTo>
                      <a:pt x="6798" y="1667"/>
                    </a:lnTo>
                    <a:lnTo>
                      <a:pt x="6808" y="1700"/>
                    </a:lnTo>
                    <a:lnTo>
                      <a:pt x="6819" y="1693"/>
                    </a:lnTo>
                    <a:lnTo>
                      <a:pt x="6830" y="1724"/>
                    </a:lnTo>
                    <a:lnTo>
                      <a:pt x="6868" y="1754"/>
                    </a:lnTo>
                    <a:lnTo>
                      <a:pt x="6888" y="1776"/>
                    </a:lnTo>
                    <a:lnTo>
                      <a:pt x="6917" y="1776"/>
                    </a:lnTo>
                    <a:lnTo>
                      <a:pt x="6950" y="1761"/>
                    </a:lnTo>
                    <a:lnTo>
                      <a:pt x="6959" y="1730"/>
                    </a:lnTo>
                    <a:lnTo>
                      <a:pt x="6977" y="1715"/>
                    </a:lnTo>
                    <a:lnTo>
                      <a:pt x="6997" y="1708"/>
                    </a:lnTo>
                    <a:lnTo>
                      <a:pt x="6997" y="1665"/>
                    </a:lnTo>
                    <a:lnTo>
                      <a:pt x="7018" y="1630"/>
                    </a:lnTo>
                    <a:lnTo>
                      <a:pt x="7051" y="1627"/>
                    </a:lnTo>
                    <a:lnTo>
                      <a:pt x="7084" y="1607"/>
                    </a:lnTo>
                    <a:lnTo>
                      <a:pt x="7088" y="1577"/>
                    </a:lnTo>
                    <a:lnTo>
                      <a:pt x="7101" y="1558"/>
                    </a:lnTo>
                    <a:lnTo>
                      <a:pt x="7116" y="1565"/>
                    </a:lnTo>
                    <a:lnTo>
                      <a:pt x="7137" y="1564"/>
                    </a:lnTo>
                    <a:lnTo>
                      <a:pt x="7169" y="1552"/>
                    </a:lnTo>
                    <a:lnTo>
                      <a:pt x="7218" y="1546"/>
                    </a:lnTo>
                    <a:lnTo>
                      <a:pt x="7224" y="1521"/>
                    </a:lnTo>
                    <a:lnTo>
                      <a:pt x="7209" y="1491"/>
                    </a:lnTo>
                    <a:lnTo>
                      <a:pt x="7215" y="1474"/>
                    </a:lnTo>
                    <a:lnTo>
                      <a:pt x="7300" y="1425"/>
                    </a:lnTo>
                    <a:lnTo>
                      <a:pt x="7340" y="1428"/>
                    </a:lnTo>
                    <a:lnTo>
                      <a:pt x="7368" y="1454"/>
                    </a:lnTo>
                    <a:lnTo>
                      <a:pt x="7419" y="1477"/>
                    </a:lnTo>
                    <a:lnTo>
                      <a:pt x="7481" y="1490"/>
                    </a:lnTo>
                    <a:lnTo>
                      <a:pt x="7513" y="1518"/>
                    </a:lnTo>
                    <a:lnTo>
                      <a:pt x="7548" y="1521"/>
                    </a:lnTo>
                    <a:lnTo>
                      <a:pt x="7591" y="1533"/>
                    </a:lnTo>
                    <a:lnTo>
                      <a:pt x="7690" y="1579"/>
                    </a:lnTo>
                    <a:lnTo>
                      <a:pt x="7715" y="1574"/>
                    </a:lnTo>
                    <a:lnTo>
                      <a:pt x="7738" y="1577"/>
                    </a:lnTo>
                    <a:lnTo>
                      <a:pt x="7781" y="1588"/>
                    </a:lnTo>
                    <a:lnTo>
                      <a:pt x="7812" y="1586"/>
                    </a:lnTo>
                    <a:lnTo>
                      <a:pt x="7837" y="1604"/>
                    </a:lnTo>
                    <a:lnTo>
                      <a:pt x="7832" y="1619"/>
                    </a:lnTo>
                    <a:lnTo>
                      <a:pt x="7833" y="1637"/>
                    </a:lnTo>
                    <a:lnTo>
                      <a:pt x="7855" y="1646"/>
                    </a:lnTo>
                    <a:lnTo>
                      <a:pt x="7884" y="1637"/>
                    </a:lnTo>
                    <a:lnTo>
                      <a:pt x="7884" y="1637"/>
                    </a:lnTo>
                    <a:lnTo>
                      <a:pt x="7884" y="1637"/>
                    </a:lnTo>
                    <a:close/>
                    <a:moveTo>
                      <a:pt x="5847" y="1161"/>
                    </a:moveTo>
                    <a:lnTo>
                      <a:pt x="5912" y="1194"/>
                    </a:lnTo>
                    <a:lnTo>
                      <a:pt x="5917" y="1212"/>
                    </a:lnTo>
                    <a:lnTo>
                      <a:pt x="5871" y="1186"/>
                    </a:lnTo>
                    <a:lnTo>
                      <a:pt x="5847" y="1161"/>
                    </a:lnTo>
                    <a:lnTo>
                      <a:pt x="5847" y="1161"/>
                    </a:lnTo>
                    <a:close/>
                    <a:moveTo>
                      <a:pt x="6188" y="1230"/>
                    </a:moveTo>
                    <a:lnTo>
                      <a:pt x="6210" y="1238"/>
                    </a:lnTo>
                    <a:lnTo>
                      <a:pt x="6239" y="1229"/>
                    </a:lnTo>
                    <a:lnTo>
                      <a:pt x="6232" y="1206"/>
                    </a:lnTo>
                    <a:lnTo>
                      <a:pt x="6190" y="1180"/>
                    </a:lnTo>
                    <a:lnTo>
                      <a:pt x="6133" y="1180"/>
                    </a:lnTo>
                    <a:lnTo>
                      <a:pt x="6107" y="1199"/>
                    </a:lnTo>
                    <a:lnTo>
                      <a:pt x="6073" y="1200"/>
                    </a:lnTo>
                    <a:lnTo>
                      <a:pt x="6063" y="1207"/>
                    </a:lnTo>
                    <a:lnTo>
                      <a:pt x="6074" y="1219"/>
                    </a:lnTo>
                    <a:lnTo>
                      <a:pt x="6050" y="1225"/>
                    </a:lnTo>
                    <a:lnTo>
                      <a:pt x="6100" y="1232"/>
                    </a:lnTo>
                    <a:lnTo>
                      <a:pt x="6132" y="1247"/>
                    </a:lnTo>
                    <a:lnTo>
                      <a:pt x="6159" y="1243"/>
                    </a:lnTo>
                    <a:lnTo>
                      <a:pt x="6159" y="1228"/>
                    </a:lnTo>
                    <a:lnTo>
                      <a:pt x="6132" y="1217"/>
                    </a:lnTo>
                    <a:lnTo>
                      <a:pt x="6127" y="1210"/>
                    </a:lnTo>
                    <a:lnTo>
                      <a:pt x="6139" y="1202"/>
                    </a:lnTo>
                    <a:lnTo>
                      <a:pt x="6188" y="1230"/>
                    </a:lnTo>
                    <a:lnTo>
                      <a:pt x="6188" y="1230"/>
                    </a:lnTo>
                    <a:close/>
                    <a:moveTo>
                      <a:pt x="6133" y="1333"/>
                    </a:moveTo>
                    <a:lnTo>
                      <a:pt x="6098" y="1320"/>
                    </a:lnTo>
                    <a:lnTo>
                      <a:pt x="6065" y="1327"/>
                    </a:lnTo>
                    <a:lnTo>
                      <a:pt x="6092" y="1340"/>
                    </a:lnTo>
                    <a:lnTo>
                      <a:pt x="6133" y="1333"/>
                    </a:lnTo>
                    <a:lnTo>
                      <a:pt x="6133" y="1333"/>
                    </a:lnTo>
                    <a:close/>
                    <a:moveTo>
                      <a:pt x="6157" y="1308"/>
                    </a:moveTo>
                    <a:lnTo>
                      <a:pt x="6144" y="1328"/>
                    </a:lnTo>
                    <a:lnTo>
                      <a:pt x="6130" y="1312"/>
                    </a:lnTo>
                    <a:lnTo>
                      <a:pt x="6157" y="1308"/>
                    </a:lnTo>
                    <a:lnTo>
                      <a:pt x="6157" y="1308"/>
                    </a:lnTo>
                    <a:close/>
                    <a:moveTo>
                      <a:pt x="6151" y="1333"/>
                    </a:moveTo>
                    <a:lnTo>
                      <a:pt x="6116" y="1359"/>
                    </a:lnTo>
                    <a:lnTo>
                      <a:pt x="6117" y="1405"/>
                    </a:lnTo>
                    <a:lnTo>
                      <a:pt x="6153" y="1413"/>
                    </a:lnTo>
                    <a:lnTo>
                      <a:pt x="6170" y="1401"/>
                    </a:lnTo>
                    <a:lnTo>
                      <a:pt x="6178" y="1343"/>
                    </a:lnTo>
                    <a:lnTo>
                      <a:pt x="6151" y="1333"/>
                    </a:lnTo>
                    <a:lnTo>
                      <a:pt x="6151" y="1333"/>
                    </a:lnTo>
                    <a:close/>
                    <a:moveTo>
                      <a:pt x="5197" y="498"/>
                    </a:moveTo>
                    <a:lnTo>
                      <a:pt x="5231" y="537"/>
                    </a:lnTo>
                    <a:lnTo>
                      <a:pt x="5243" y="573"/>
                    </a:lnTo>
                    <a:lnTo>
                      <a:pt x="5227" y="591"/>
                    </a:lnTo>
                    <a:lnTo>
                      <a:pt x="5197" y="563"/>
                    </a:lnTo>
                    <a:lnTo>
                      <a:pt x="5190" y="520"/>
                    </a:lnTo>
                    <a:lnTo>
                      <a:pt x="5197" y="498"/>
                    </a:lnTo>
                    <a:lnTo>
                      <a:pt x="5197" y="498"/>
                    </a:lnTo>
                    <a:close/>
                    <a:moveTo>
                      <a:pt x="5406" y="374"/>
                    </a:moveTo>
                    <a:lnTo>
                      <a:pt x="5418" y="416"/>
                    </a:lnTo>
                    <a:lnTo>
                      <a:pt x="5422" y="448"/>
                    </a:lnTo>
                    <a:lnTo>
                      <a:pt x="5439" y="441"/>
                    </a:lnTo>
                    <a:lnTo>
                      <a:pt x="5452" y="410"/>
                    </a:lnTo>
                    <a:lnTo>
                      <a:pt x="5444" y="378"/>
                    </a:lnTo>
                    <a:lnTo>
                      <a:pt x="5422" y="364"/>
                    </a:lnTo>
                    <a:lnTo>
                      <a:pt x="5406" y="374"/>
                    </a:lnTo>
                    <a:lnTo>
                      <a:pt x="5406" y="374"/>
                    </a:lnTo>
                    <a:close/>
                    <a:moveTo>
                      <a:pt x="5406" y="458"/>
                    </a:moveTo>
                    <a:lnTo>
                      <a:pt x="5425" y="462"/>
                    </a:lnTo>
                    <a:lnTo>
                      <a:pt x="5435" y="495"/>
                    </a:lnTo>
                    <a:lnTo>
                      <a:pt x="5422" y="495"/>
                    </a:lnTo>
                    <a:lnTo>
                      <a:pt x="5422" y="495"/>
                    </a:lnTo>
                    <a:lnTo>
                      <a:pt x="5406" y="458"/>
                    </a:lnTo>
                    <a:lnTo>
                      <a:pt x="5406" y="458"/>
                    </a:lnTo>
                    <a:close/>
                    <a:moveTo>
                      <a:pt x="5681" y="775"/>
                    </a:moveTo>
                    <a:lnTo>
                      <a:pt x="5691" y="829"/>
                    </a:lnTo>
                    <a:lnTo>
                      <a:pt x="5710" y="813"/>
                    </a:lnTo>
                    <a:lnTo>
                      <a:pt x="5735" y="814"/>
                    </a:lnTo>
                    <a:lnTo>
                      <a:pt x="5760" y="790"/>
                    </a:lnTo>
                    <a:lnTo>
                      <a:pt x="5750" y="764"/>
                    </a:lnTo>
                    <a:lnTo>
                      <a:pt x="5728" y="749"/>
                    </a:lnTo>
                    <a:lnTo>
                      <a:pt x="5706" y="766"/>
                    </a:lnTo>
                    <a:lnTo>
                      <a:pt x="5681" y="775"/>
                    </a:lnTo>
                    <a:lnTo>
                      <a:pt x="5681" y="775"/>
                    </a:lnTo>
                    <a:close/>
                    <a:moveTo>
                      <a:pt x="5649" y="1233"/>
                    </a:moveTo>
                    <a:lnTo>
                      <a:pt x="5662" y="1281"/>
                    </a:lnTo>
                    <a:lnTo>
                      <a:pt x="5706" y="1321"/>
                    </a:lnTo>
                    <a:lnTo>
                      <a:pt x="5716" y="1336"/>
                    </a:lnTo>
                    <a:lnTo>
                      <a:pt x="5702" y="1341"/>
                    </a:lnTo>
                    <a:lnTo>
                      <a:pt x="5700" y="1363"/>
                    </a:lnTo>
                    <a:lnTo>
                      <a:pt x="5693" y="1335"/>
                    </a:lnTo>
                    <a:lnTo>
                      <a:pt x="5663" y="1323"/>
                    </a:lnTo>
                    <a:lnTo>
                      <a:pt x="5636" y="1267"/>
                    </a:lnTo>
                    <a:lnTo>
                      <a:pt x="5600" y="1246"/>
                    </a:lnTo>
                    <a:lnTo>
                      <a:pt x="5578" y="1207"/>
                    </a:lnTo>
                    <a:lnTo>
                      <a:pt x="5591" y="1172"/>
                    </a:lnTo>
                    <a:lnTo>
                      <a:pt x="5585" y="1151"/>
                    </a:lnTo>
                    <a:lnTo>
                      <a:pt x="5590" y="1131"/>
                    </a:lnTo>
                    <a:lnTo>
                      <a:pt x="5557" y="1104"/>
                    </a:lnTo>
                    <a:lnTo>
                      <a:pt x="5563" y="1069"/>
                    </a:lnTo>
                    <a:lnTo>
                      <a:pt x="5577" y="1047"/>
                    </a:lnTo>
                    <a:lnTo>
                      <a:pt x="5557" y="1011"/>
                    </a:lnTo>
                    <a:lnTo>
                      <a:pt x="5540" y="989"/>
                    </a:lnTo>
                    <a:lnTo>
                      <a:pt x="5551" y="945"/>
                    </a:lnTo>
                    <a:lnTo>
                      <a:pt x="5572" y="930"/>
                    </a:lnTo>
                    <a:lnTo>
                      <a:pt x="5569" y="887"/>
                    </a:lnTo>
                    <a:lnTo>
                      <a:pt x="5579" y="838"/>
                    </a:lnTo>
                    <a:lnTo>
                      <a:pt x="5631" y="786"/>
                    </a:lnTo>
                    <a:lnTo>
                      <a:pt x="5649" y="782"/>
                    </a:lnTo>
                    <a:lnTo>
                      <a:pt x="5645" y="809"/>
                    </a:lnTo>
                    <a:lnTo>
                      <a:pt x="5619" y="839"/>
                    </a:lnTo>
                    <a:lnTo>
                      <a:pt x="5625" y="857"/>
                    </a:lnTo>
                    <a:lnTo>
                      <a:pt x="5655" y="869"/>
                    </a:lnTo>
                    <a:lnTo>
                      <a:pt x="5655" y="921"/>
                    </a:lnTo>
                    <a:lnTo>
                      <a:pt x="5640" y="964"/>
                    </a:lnTo>
                    <a:lnTo>
                      <a:pt x="5614" y="965"/>
                    </a:lnTo>
                    <a:lnTo>
                      <a:pt x="5589" y="990"/>
                    </a:lnTo>
                    <a:lnTo>
                      <a:pt x="5603" y="1018"/>
                    </a:lnTo>
                    <a:lnTo>
                      <a:pt x="5624" y="1014"/>
                    </a:lnTo>
                    <a:lnTo>
                      <a:pt x="5634" y="988"/>
                    </a:lnTo>
                    <a:lnTo>
                      <a:pt x="5664" y="974"/>
                    </a:lnTo>
                    <a:lnTo>
                      <a:pt x="5680" y="957"/>
                    </a:lnTo>
                    <a:lnTo>
                      <a:pt x="5662" y="956"/>
                    </a:lnTo>
                    <a:lnTo>
                      <a:pt x="5665" y="932"/>
                    </a:lnTo>
                    <a:lnTo>
                      <a:pt x="5718" y="906"/>
                    </a:lnTo>
                    <a:lnTo>
                      <a:pt x="5772" y="887"/>
                    </a:lnTo>
                    <a:lnTo>
                      <a:pt x="5792" y="907"/>
                    </a:lnTo>
                    <a:lnTo>
                      <a:pt x="5794" y="932"/>
                    </a:lnTo>
                    <a:lnTo>
                      <a:pt x="5768" y="993"/>
                    </a:lnTo>
                    <a:lnTo>
                      <a:pt x="5706" y="1013"/>
                    </a:lnTo>
                    <a:lnTo>
                      <a:pt x="5684" y="1039"/>
                    </a:lnTo>
                    <a:lnTo>
                      <a:pt x="5698" y="1063"/>
                    </a:lnTo>
                    <a:lnTo>
                      <a:pt x="5720" y="1065"/>
                    </a:lnTo>
                    <a:lnTo>
                      <a:pt x="5763" y="1097"/>
                    </a:lnTo>
                    <a:lnTo>
                      <a:pt x="5769" y="1121"/>
                    </a:lnTo>
                    <a:lnTo>
                      <a:pt x="5785" y="1135"/>
                    </a:lnTo>
                    <a:lnTo>
                      <a:pt x="5751" y="1137"/>
                    </a:lnTo>
                    <a:lnTo>
                      <a:pt x="5729" y="1118"/>
                    </a:lnTo>
                    <a:lnTo>
                      <a:pt x="5684" y="1117"/>
                    </a:lnTo>
                    <a:lnTo>
                      <a:pt x="5645" y="1105"/>
                    </a:lnTo>
                    <a:lnTo>
                      <a:pt x="5620" y="1113"/>
                    </a:lnTo>
                    <a:lnTo>
                      <a:pt x="5620" y="1178"/>
                    </a:lnTo>
                    <a:lnTo>
                      <a:pt x="5649" y="1233"/>
                    </a:lnTo>
                    <a:lnTo>
                      <a:pt x="5649" y="1233"/>
                    </a:lnTo>
                    <a:close/>
                    <a:moveTo>
                      <a:pt x="5511" y="1309"/>
                    </a:moveTo>
                    <a:lnTo>
                      <a:pt x="5523" y="1335"/>
                    </a:lnTo>
                    <a:lnTo>
                      <a:pt x="5488" y="1325"/>
                    </a:lnTo>
                    <a:lnTo>
                      <a:pt x="5501" y="1302"/>
                    </a:lnTo>
                    <a:lnTo>
                      <a:pt x="5511" y="1309"/>
                    </a:lnTo>
                    <a:lnTo>
                      <a:pt x="5511" y="1309"/>
                    </a:lnTo>
                    <a:close/>
                    <a:moveTo>
                      <a:pt x="5510" y="1242"/>
                    </a:moveTo>
                    <a:lnTo>
                      <a:pt x="5490" y="1241"/>
                    </a:lnTo>
                    <a:lnTo>
                      <a:pt x="5480" y="1274"/>
                    </a:lnTo>
                    <a:lnTo>
                      <a:pt x="5501" y="1282"/>
                    </a:lnTo>
                    <a:lnTo>
                      <a:pt x="5510" y="1259"/>
                    </a:lnTo>
                    <a:lnTo>
                      <a:pt x="5510" y="1242"/>
                    </a:lnTo>
                    <a:lnTo>
                      <a:pt x="5510" y="1242"/>
                    </a:lnTo>
                    <a:close/>
                    <a:moveTo>
                      <a:pt x="5538" y="1260"/>
                    </a:moveTo>
                    <a:lnTo>
                      <a:pt x="5527" y="1270"/>
                    </a:lnTo>
                    <a:lnTo>
                      <a:pt x="5530" y="1291"/>
                    </a:lnTo>
                    <a:lnTo>
                      <a:pt x="5549" y="1319"/>
                    </a:lnTo>
                    <a:lnTo>
                      <a:pt x="5578" y="1319"/>
                    </a:lnTo>
                    <a:lnTo>
                      <a:pt x="5596" y="1336"/>
                    </a:lnTo>
                    <a:lnTo>
                      <a:pt x="5612" y="1320"/>
                    </a:lnTo>
                    <a:lnTo>
                      <a:pt x="5602" y="1305"/>
                    </a:lnTo>
                    <a:lnTo>
                      <a:pt x="5579" y="1295"/>
                    </a:lnTo>
                    <a:lnTo>
                      <a:pt x="5581" y="1269"/>
                    </a:lnTo>
                    <a:lnTo>
                      <a:pt x="5561" y="1256"/>
                    </a:lnTo>
                    <a:lnTo>
                      <a:pt x="5538" y="1260"/>
                    </a:lnTo>
                    <a:lnTo>
                      <a:pt x="5538" y="1260"/>
                    </a:lnTo>
                    <a:close/>
                    <a:moveTo>
                      <a:pt x="5533" y="1459"/>
                    </a:moveTo>
                    <a:lnTo>
                      <a:pt x="5580" y="1423"/>
                    </a:lnTo>
                    <a:lnTo>
                      <a:pt x="5622" y="1426"/>
                    </a:lnTo>
                    <a:lnTo>
                      <a:pt x="5664" y="1468"/>
                    </a:lnTo>
                    <a:lnTo>
                      <a:pt x="5654" y="1488"/>
                    </a:lnTo>
                    <a:lnTo>
                      <a:pt x="5632" y="1488"/>
                    </a:lnTo>
                    <a:lnTo>
                      <a:pt x="5604" y="1488"/>
                    </a:lnTo>
                    <a:lnTo>
                      <a:pt x="5581" y="1492"/>
                    </a:lnTo>
                    <a:lnTo>
                      <a:pt x="5552" y="1480"/>
                    </a:lnTo>
                    <a:lnTo>
                      <a:pt x="5533" y="1459"/>
                    </a:lnTo>
                    <a:lnTo>
                      <a:pt x="5533" y="1459"/>
                    </a:lnTo>
                    <a:close/>
                    <a:moveTo>
                      <a:pt x="6026" y="1475"/>
                    </a:moveTo>
                    <a:lnTo>
                      <a:pt x="5963" y="1490"/>
                    </a:lnTo>
                    <a:lnTo>
                      <a:pt x="5941" y="1505"/>
                    </a:lnTo>
                    <a:lnTo>
                      <a:pt x="5956" y="1519"/>
                    </a:lnTo>
                    <a:lnTo>
                      <a:pt x="6010" y="1538"/>
                    </a:lnTo>
                    <a:lnTo>
                      <a:pt x="6057" y="1523"/>
                    </a:lnTo>
                    <a:lnTo>
                      <a:pt x="6043" y="1516"/>
                    </a:lnTo>
                    <a:lnTo>
                      <a:pt x="6041" y="1489"/>
                    </a:lnTo>
                    <a:lnTo>
                      <a:pt x="6026" y="1475"/>
                    </a:lnTo>
                    <a:lnTo>
                      <a:pt x="6026" y="1475"/>
                    </a:lnTo>
                    <a:close/>
                    <a:moveTo>
                      <a:pt x="5732" y="1809"/>
                    </a:moveTo>
                    <a:lnTo>
                      <a:pt x="5750" y="1806"/>
                    </a:lnTo>
                    <a:lnTo>
                      <a:pt x="5752" y="1819"/>
                    </a:lnTo>
                    <a:lnTo>
                      <a:pt x="5739" y="1822"/>
                    </a:lnTo>
                    <a:lnTo>
                      <a:pt x="5732" y="1809"/>
                    </a:lnTo>
                    <a:lnTo>
                      <a:pt x="5732" y="1809"/>
                    </a:lnTo>
                    <a:close/>
                    <a:moveTo>
                      <a:pt x="5699" y="1812"/>
                    </a:moveTo>
                    <a:lnTo>
                      <a:pt x="5716" y="1812"/>
                    </a:lnTo>
                    <a:lnTo>
                      <a:pt x="5720" y="1827"/>
                    </a:lnTo>
                    <a:lnTo>
                      <a:pt x="5703" y="1827"/>
                    </a:lnTo>
                    <a:lnTo>
                      <a:pt x="5699" y="1812"/>
                    </a:lnTo>
                    <a:lnTo>
                      <a:pt x="5699" y="1812"/>
                    </a:lnTo>
                    <a:close/>
                    <a:moveTo>
                      <a:pt x="5612" y="1828"/>
                    </a:moveTo>
                    <a:lnTo>
                      <a:pt x="5652" y="1816"/>
                    </a:lnTo>
                    <a:lnTo>
                      <a:pt x="5668" y="1804"/>
                    </a:lnTo>
                    <a:lnTo>
                      <a:pt x="5687" y="1813"/>
                    </a:lnTo>
                    <a:lnTo>
                      <a:pt x="5666" y="1849"/>
                    </a:lnTo>
                    <a:lnTo>
                      <a:pt x="5660" y="1834"/>
                    </a:lnTo>
                    <a:lnTo>
                      <a:pt x="5634" y="1849"/>
                    </a:lnTo>
                    <a:lnTo>
                      <a:pt x="5612" y="1828"/>
                    </a:lnTo>
                    <a:lnTo>
                      <a:pt x="5612" y="1828"/>
                    </a:lnTo>
                    <a:close/>
                    <a:moveTo>
                      <a:pt x="5599" y="1725"/>
                    </a:moveTo>
                    <a:lnTo>
                      <a:pt x="5580" y="1742"/>
                    </a:lnTo>
                    <a:lnTo>
                      <a:pt x="5598" y="1745"/>
                    </a:lnTo>
                    <a:lnTo>
                      <a:pt x="5599" y="1725"/>
                    </a:lnTo>
                    <a:lnTo>
                      <a:pt x="5599" y="1725"/>
                    </a:lnTo>
                    <a:close/>
                    <a:moveTo>
                      <a:pt x="5635" y="1690"/>
                    </a:moveTo>
                    <a:lnTo>
                      <a:pt x="5607" y="1691"/>
                    </a:lnTo>
                    <a:lnTo>
                      <a:pt x="5613" y="1706"/>
                    </a:lnTo>
                    <a:lnTo>
                      <a:pt x="5630" y="1705"/>
                    </a:lnTo>
                    <a:lnTo>
                      <a:pt x="5635" y="1690"/>
                    </a:lnTo>
                    <a:lnTo>
                      <a:pt x="5635" y="1690"/>
                    </a:lnTo>
                    <a:close/>
                    <a:moveTo>
                      <a:pt x="5645" y="1785"/>
                    </a:moveTo>
                    <a:lnTo>
                      <a:pt x="5675" y="1736"/>
                    </a:lnTo>
                    <a:lnTo>
                      <a:pt x="5701" y="1765"/>
                    </a:lnTo>
                    <a:lnTo>
                      <a:pt x="5716" y="1786"/>
                    </a:lnTo>
                    <a:lnTo>
                      <a:pt x="5747" y="1784"/>
                    </a:lnTo>
                    <a:lnTo>
                      <a:pt x="5779" y="1752"/>
                    </a:lnTo>
                    <a:lnTo>
                      <a:pt x="5800" y="1752"/>
                    </a:lnTo>
                    <a:lnTo>
                      <a:pt x="5818" y="1784"/>
                    </a:lnTo>
                    <a:lnTo>
                      <a:pt x="5892" y="1793"/>
                    </a:lnTo>
                    <a:lnTo>
                      <a:pt x="5909" y="1771"/>
                    </a:lnTo>
                    <a:lnTo>
                      <a:pt x="5943" y="1771"/>
                    </a:lnTo>
                    <a:lnTo>
                      <a:pt x="6010" y="1811"/>
                    </a:lnTo>
                    <a:lnTo>
                      <a:pt x="6041" y="1817"/>
                    </a:lnTo>
                    <a:lnTo>
                      <a:pt x="6078" y="1857"/>
                    </a:lnTo>
                    <a:lnTo>
                      <a:pt x="6114" y="1857"/>
                    </a:lnTo>
                    <a:lnTo>
                      <a:pt x="6128" y="1826"/>
                    </a:lnTo>
                    <a:lnTo>
                      <a:pt x="6112" y="1762"/>
                    </a:lnTo>
                    <a:lnTo>
                      <a:pt x="6027" y="1714"/>
                    </a:lnTo>
                    <a:lnTo>
                      <a:pt x="5957" y="1700"/>
                    </a:lnTo>
                    <a:lnTo>
                      <a:pt x="5922" y="1672"/>
                    </a:lnTo>
                    <a:lnTo>
                      <a:pt x="5885" y="1668"/>
                    </a:lnTo>
                    <a:lnTo>
                      <a:pt x="5854" y="1696"/>
                    </a:lnTo>
                    <a:lnTo>
                      <a:pt x="5818" y="1692"/>
                    </a:lnTo>
                    <a:lnTo>
                      <a:pt x="5794" y="1681"/>
                    </a:lnTo>
                    <a:lnTo>
                      <a:pt x="5743" y="1686"/>
                    </a:lnTo>
                    <a:lnTo>
                      <a:pt x="5673" y="1685"/>
                    </a:lnTo>
                    <a:lnTo>
                      <a:pt x="5658" y="1704"/>
                    </a:lnTo>
                    <a:lnTo>
                      <a:pt x="5656" y="1724"/>
                    </a:lnTo>
                    <a:lnTo>
                      <a:pt x="5627" y="1734"/>
                    </a:lnTo>
                    <a:lnTo>
                      <a:pt x="5616" y="1764"/>
                    </a:lnTo>
                    <a:lnTo>
                      <a:pt x="5625" y="1785"/>
                    </a:lnTo>
                    <a:lnTo>
                      <a:pt x="5645" y="1785"/>
                    </a:lnTo>
                    <a:lnTo>
                      <a:pt x="5645" y="1785"/>
                    </a:lnTo>
                    <a:close/>
                    <a:moveTo>
                      <a:pt x="5306" y="1731"/>
                    </a:moveTo>
                    <a:lnTo>
                      <a:pt x="5338" y="1745"/>
                    </a:lnTo>
                    <a:lnTo>
                      <a:pt x="5366" y="1722"/>
                    </a:lnTo>
                    <a:lnTo>
                      <a:pt x="5431" y="1725"/>
                    </a:lnTo>
                    <a:lnTo>
                      <a:pt x="5479" y="1745"/>
                    </a:lnTo>
                    <a:lnTo>
                      <a:pt x="5482" y="1765"/>
                    </a:lnTo>
                    <a:lnTo>
                      <a:pt x="5511" y="1799"/>
                    </a:lnTo>
                    <a:lnTo>
                      <a:pt x="5509" y="1825"/>
                    </a:lnTo>
                    <a:lnTo>
                      <a:pt x="5480" y="1823"/>
                    </a:lnTo>
                    <a:lnTo>
                      <a:pt x="5446" y="1854"/>
                    </a:lnTo>
                    <a:lnTo>
                      <a:pt x="5406" y="1851"/>
                    </a:lnTo>
                    <a:lnTo>
                      <a:pt x="5366" y="1854"/>
                    </a:lnTo>
                    <a:lnTo>
                      <a:pt x="5351" y="1841"/>
                    </a:lnTo>
                    <a:lnTo>
                      <a:pt x="5300" y="1832"/>
                    </a:lnTo>
                    <a:lnTo>
                      <a:pt x="5274" y="1795"/>
                    </a:lnTo>
                    <a:lnTo>
                      <a:pt x="5279" y="1751"/>
                    </a:lnTo>
                    <a:lnTo>
                      <a:pt x="5306" y="1731"/>
                    </a:lnTo>
                    <a:lnTo>
                      <a:pt x="5306" y="1731"/>
                    </a:lnTo>
                    <a:close/>
                    <a:moveTo>
                      <a:pt x="4361" y="2436"/>
                    </a:moveTo>
                    <a:lnTo>
                      <a:pt x="4337" y="2424"/>
                    </a:lnTo>
                    <a:lnTo>
                      <a:pt x="4324" y="2436"/>
                    </a:lnTo>
                    <a:lnTo>
                      <a:pt x="4344" y="2452"/>
                    </a:lnTo>
                    <a:lnTo>
                      <a:pt x="4361" y="2436"/>
                    </a:lnTo>
                    <a:lnTo>
                      <a:pt x="4361" y="2436"/>
                    </a:lnTo>
                    <a:close/>
                    <a:moveTo>
                      <a:pt x="4325" y="2199"/>
                    </a:moveTo>
                    <a:lnTo>
                      <a:pt x="4353" y="2253"/>
                    </a:lnTo>
                    <a:lnTo>
                      <a:pt x="4339" y="2279"/>
                    </a:lnTo>
                    <a:lnTo>
                      <a:pt x="4326" y="2315"/>
                    </a:lnTo>
                    <a:lnTo>
                      <a:pt x="4319" y="2289"/>
                    </a:lnTo>
                    <a:lnTo>
                      <a:pt x="4304" y="2265"/>
                    </a:lnTo>
                    <a:lnTo>
                      <a:pt x="4316" y="2244"/>
                    </a:lnTo>
                    <a:lnTo>
                      <a:pt x="4318" y="2216"/>
                    </a:lnTo>
                    <a:lnTo>
                      <a:pt x="4325" y="2199"/>
                    </a:lnTo>
                    <a:lnTo>
                      <a:pt x="4325" y="2199"/>
                    </a:lnTo>
                    <a:close/>
                    <a:moveTo>
                      <a:pt x="5275" y="1539"/>
                    </a:moveTo>
                    <a:lnTo>
                      <a:pt x="5275" y="1565"/>
                    </a:lnTo>
                    <a:lnTo>
                      <a:pt x="5298" y="1604"/>
                    </a:lnTo>
                    <a:lnTo>
                      <a:pt x="5297" y="1620"/>
                    </a:lnTo>
                    <a:lnTo>
                      <a:pt x="5284" y="1614"/>
                    </a:lnTo>
                    <a:lnTo>
                      <a:pt x="5269" y="1574"/>
                    </a:lnTo>
                    <a:lnTo>
                      <a:pt x="5262" y="1545"/>
                    </a:lnTo>
                    <a:lnTo>
                      <a:pt x="5275" y="1539"/>
                    </a:lnTo>
                    <a:lnTo>
                      <a:pt x="5275" y="1539"/>
                    </a:lnTo>
                    <a:close/>
                    <a:moveTo>
                      <a:pt x="5180" y="1497"/>
                    </a:moveTo>
                    <a:lnTo>
                      <a:pt x="5199" y="1488"/>
                    </a:lnTo>
                    <a:lnTo>
                      <a:pt x="5225" y="1499"/>
                    </a:lnTo>
                    <a:lnTo>
                      <a:pt x="5249" y="1487"/>
                    </a:lnTo>
                    <a:lnTo>
                      <a:pt x="5313" y="1495"/>
                    </a:lnTo>
                    <a:lnTo>
                      <a:pt x="5348" y="1502"/>
                    </a:lnTo>
                    <a:lnTo>
                      <a:pt x="5308" y="1512"/>
                    </a:lnTo>
                    <a:lnTo>
                      <a:pt x="5232" y="1529"/>
                    </a:lnTo>
                    <a:lnTo>
                      <a:pt x="5195" y="1519"/>
                    </a:lnTo>
                    <a:lnTo>
                      <a:pt x="5194" y="1506"/>
                    </a:lnTo>
                    <a:lnTo>
                      <a:pt x="5180" y="1497"/>
                    </a:lnTo>
                    <a:lnTo>
                      <a:pt x="5180" y="1497"/>
                    </a:lnTo>
                    <a:close/>
                    <a:moveTo>
                      <a:pt x="5011" y="1501"/>
                    </a:moveTo>
                    <a:lnTo>
                      <a:pt x="5033" y="1478"/>
                    </a:lnTo>
                    <a:lnTo>
                      <a:pt x="5050" y="1482"/>
                    </a:lnTo>
                    <a:lnTo>
                      <a:pt x="5071" y="1474"/>
                    </a:lnTo>
                    <a:lnTo>
                      <a:pt x="5105" y="1482"/>
                    </a:lnTo>
                    <a:lnTo>
                      <a:pt x="5127" y="1494"/>
                    </a:lnTo>
                    <a:lnTo>
                      <a:pt x="5148" y="1478"/>
                    </a:lnTo>
                    <a:lnTo>
                      <a:pt x="5171" y="1486"/>
                    </a:lnTo>
                    <a:lnTo>
                      <a:pt x="5171" y="1515"/>
                    </a:lnTo>
                    <a:lnTo>
                      <a:pt x="5145" y="1512"/>
                    </a:lnTo>
                    <a:lnTo>
                      <a:pt x="5114" y="1526"/>
                    </a:lnTo>
                    <a:lnTo>
                      <a:pt x="5090" y="1520"/>
                    </a:lnTo>
                    <a:lnTo>
                      <a:pt x="5053" y="1542"/>
                    </a:lnTo>
                    <a:lnTo>
                      <a:pt x="5021" y="1536"/>
                    </a:lnTo>
                    <a:lnTo>
                      <a:pt x="5008" y="1517"/>
                    </a:lnTo>
                    <a:lnTo>
                      <a:pt x="5011" y="1501"/>
                    </a:lnTo>
                    <a:lnTo>
                      <a:pt x="5011" y="1501"/>
                    </a:lnTo>
                    <a:close/>
                    <a:moveTo>
                      <a:pt x="4709" y="2132"/>
                    </a:moveTo>
                    <a:lnTo>
                      <a:pt x="4738" y="2082"/>
                    </a:lnTo>
                    <a:lnTo>
                      <a:pt x="4755" y="2029"/>
                    </a:lnTo>
                    <a:lnTo>
                      <a:pt x="4758" y="1975"/>
                    </a:lnTo>
                    <a:lnTo>
                      <a:pt x="4771" y="1962"/>
                    </a:lnTo>
                    <a:lnTo>
                      <a:pt x="4796" y="1966"/>
                    </a:lnTo>
                    <a:lnTo>
                      <a:pt x="4797" y="1988"/>
                    </a:lnTo>
                    <a:lnTo>
                      <a:pt x="4807" y="2011"/>
                    </a:lnTo>
                    <a:lnTo>
                      <a:pt x="4806" y="2027"/>
                    </a:lnTo>
                    <a:lnTo>
                      <a:pt x="4797" y="2014"/>
                    </a:lnTo>
                    <a:lnTo>
                      <a:pt x="4792" y="2029"/>
                    </a:lnTo>
                    <a:lnTo>
                      <a:pt x="4771" y="2044"/>
                    </a:lnTo>
                    <a:lnTo>
                      <a:pt x="4761" y="2058"/>
                    </a:lnTo>
                    <a:lnTo>
                      <a:pt x="4768" y="2083"/>
                    </a:lnTo>
                    <a:lnTo>
                      <a:pt x="4796" y="2090"/>
                    </a:lnTo>
                    <a:lnTo>
                      <a:pt x="4801" y="2105"/>
                    </a:lnTo>
                    <a:lnTo>
                      <a:pt x="4790" y="2119"/>
                    </a:lnTo>
                    <a:lnTo>
                      <a:pt x="4769" y="2126"/>
                    </a:lnTo>
                    <a:lnTo>
                      <a:pt x="4750" y="2158"/>
                    </a:lnTo>
                    <a:lnTo>
                      <a:pt x="4728" y="2170"/>
                    </a:lnTo>
                    <a:lnTo>
                      <a:pt x="4705" y="2157"/>
                    </a:lnTo>
                    <a:lnTo>
                      <a:pt x="4709" y="2132"/>
                    </a:lnTo>
                    <a:lnTo>
                      <a:pt x="4709" y="2132"/>
                    </a:lnTo>
                    <a:close/>
                    <a:moveTo>
                      <a:pt x="4631" y="2098"/>
                    </a:moveTo>
                    <a:lnTo>
                      <a:pt x="4631" y="2098"/>
                    </a:lnTo>
                    <a:lnTo>
                      <a:pt x="4631" y="2100"/>
                    </a:lnTo>
                    <a:lnTo>
                      <a:pt x="4632" y="2104"/>
                    </a:lnTo>
                    <a:lnTo>
                      <a:pt x="4632" y="2112"/>
                    </a:lnTo>
                    <a:lnTo>
                      <a:pt x="4646" y="2122"/>
                    </a:lnTo>
                    <a:lnTo>
                      <a:pt x="4676" y="2119"/>
                    </a:lnTo>
                    <a:lnTo>
                      <a:pt x="4680" y="2106"/>
                    </a:lnTo>
                    <a:lnTo>
                      <a:pt x="4693" y="2102"/>
                    </a:lnTo>
                    <a:lnTo>
                      <a:pt x="4697" y="2073"/>
                    </a:lnTo>
                    <a:lnTo>
                      <a:pt x="4719" y="2052"/>
                    </a:lnTo>
                    <a:lnTo>
                      <a:pt x="4719" y="2033"/>
                    </a:lnTo>
                    <a:lnTo>
                      <a:pt x="4703" y="2004"/>
                    </a:lnTo>
                    <a:lnTo>
                      <a:pt x="4675" y="2019"/>
                    </a:lnTo>
                    <a:lnTo>
                      <a:pt x="4652" y="2042"/>
                    </a:lnTo>
                    <a:lnTo>
                      <a:pt x="4661" y="2063"/>
                    </a:lnTo>
                    <a:lnTo>
                      <a:pt x="4631" y="2098"/>
                    </a:lnTo>
                    <a:lnTo>
                      <a:pt x="4631" y="2098"/>
                    </a:lnTo>
                    <a:close/>
                    <a:moveTo>
                      <a:pt x="4556" y="2073"/>
                    </a:moveTo>
                    <a:lnTo>
                      <a:pt x="4554" y="2095"/>
                    </a:lnTo>
                    <a:lnTo>
                      <a:pt x="4545" y="2105"/>
                    </a:lnTo>
                    <a:lnTo>
                      <a:pt x="4557" y="2142"/>
                    </a:lnTo>
                    <a:lnTo>
                      <a:pt x="4572" y="2148"/>
                    </a:lnTo>
                    <a:lnTo>
                      <a:pt x="4597" y="2131"/>
                    </a:lnTo>
                    <a:lnTo>
                      <a:pt x="4589" y="2097"/>
                    </a:lnTo>
                    <a:lnTo>
                      <a:pt x="4569" y="2067"/>
                    </a:lnTo>
                    <a:lnTo>
                      <a:pt x="4569" y="2067"/>
                    </a:lnTo>
                    <a:lnTo>
                      <a:pt x="4556" y="2073"/>
                    </a:lnTo>
                    <a:lnTo>
                      <a:pt x="4556" y="2073"/>
                    </a:lnTo>
                    <a:close/>
                    <a:moveTo>
                      <a:pt x="4806" y="1512"/>
                    </a:moveTo>
                    <a:lnTo>
                      <a:pt x="4780" y="1523"/>
                    </a:lnTo>
                    <a:lnTo>
                      <a:pt x="4799" y="1531"/>
                    </a:lnTo>
                    <a:lnTo>
                      <a:pt x="4799" y="1531"/>
                    </a:lnTo>
                    <a:lnTo>
                      <a:pt x="4803" y="1522"/>
                    </a:lnTo>
                    <a:lnTo>
                      <a:pt x="4806" y="1512"/>
                    </a:lnTo>
                    <a:lnTo>
                      <a:pt x="4806" y="1512"/>
                    </a:lnTo>
                    <a:close/>
                    <a:moveTo>
                      <a:pt x="4842" y="1490"/>
                    </a:moveTo>
                    <a:lnTo>
                      <a:pt x="4828" y="1505"/>
                    </a:lnTo>
                    <a:lnTo>
                      <a:pt x="4852" y="1508"/>
                    </a:lnTo>
                    <a:lnTo>
                      <a:pt x="4842" y="1490"/>
                    </a:lnTo>
                    <a:lnTo>
                      <a:pt x="4842" y="1490"/>
                    </a:lnTo>
                    <a:close/>
                    <a:moveTo>
                      <a:pt x="4886" y="1456"/>
                    </a:moveTo>
                    <a:lnTo>
                      <a:pt x="4867" y="1471"/>
                    </a:lnTo>
                    <a:lnTo>
                      <a:pt x="4892" y="1480"/>
                    </a:lnTo>
                    <a:lnTo>
                      <a:pt x="4886" y="1456"/>
                    </a:lnTo>
                    <a:lnTo>
                      <a:pt x="4886" y="1456"/>
                    </a:lnTo>
                    <a:close/>
                    <a:moveTo>
                      <a:pt x="4743" y="1416"/>
                    </a:moveTo>
                    <a:lnTo>
                      <a:pt x="4781" y="1394"/>
                    </a:lnTo>
                    <a:lnTo>
                      <a:pt x="4829" y="1397"/>
                    </a:lnTo>
                    <a:lnTo>
                      <a:pt x="4832" y="1412"/>
                    </a:lnTo>
                    <a:lnTo>
                      <a:pt x="4821" y="1432"/>
                    </a:lnTo>
                    <a:lnTo>
                      <a:pt x="4847" y="1426"/>
                    </a:lnTo>
                    <a:lnTo>
                      <a:pt x="4859" y="1404"/>
                    </a:lnTo>
                    <a:lnTo>
                      <a:pt x="4884" y="1422"/>
                    </a:lnTo>
                    <a:lnTo>
                      <a:pt x="4878" y="1449"/>
                    </a:lnTo>
                    <a:lnTo>
                      <a:pt x="4847" y="1456"/>
                    </a:lnTo>
                    <a:lnTo>
                      <a:pt x="4837" y="1444"/>
                    </a:lnTo>
                    <a:lnTo>
                      <a:pt x="4821" y="1468"/>
                    </a:lnTo>
                    <a:lnTo>
                      <a:pt x="4793" y="1446"/>
                    </a:lnTo>
                    <a:lnTo>
                      <a:pt x="4770" y="1466"/>
                    </a:lnTo>
                    <a:lnTo>
                      <a:pt x="4744" y="1447"/>
                    </a:lnTo>
                    <a:lnTo>
                      <a:pt x="4743" y="1416"/>
                    </a:lnTo>
                    <a:lnTo>
                      <a:pt x="4743" y="1416"/>
                    </a:lnTo>
                    <a:close/>
                    <a:moveTo>
                      <a:pt x="4564" y="1248"/>
                    </a:moveTo>
                    <a:lnTo>
                      <a:pt x="4590" y="1259"/>
                    </a:lnTo>
                    <a:lnTo>
                      <a:pt x="4591" y="1239"/>
                    </a:lnTo>
                    <a:lnTo>
                      <a:pt x="4591" y="1239"/>
                    </a:lnTo>
                    <a:lnTo>
                      <a:pt x="4578" y="1244"/>
                    </a:lnTo>
                    <a:lnTo>
                      <a:pt x="4564" y="1248"/>
                    </a:lnTo>
                    <a:lnTo>
                      <a:pt x="4564" y="1248"/>
                    </a:lnTo>
                    <a:close/>
                    <a:moveTo>
                      <a:pt x="4539" y="1256"/>
                    </a:moveTo>
                    <a:lnTo>
                      <a:pt x="4554" y="1256"/>
                    </a:lnTo>
                    <a:lnTo>
                      <a:pt x="4578" y="1269"/>
                    </a:lnTo>
                    <a:lnTo>
                      <a:pt x="4554" y="1275"/>
                    </a:lnTo>
                    <a:lnTo>
                      <a:pt x="4539" y="1256"/>
                    </a:lnTo>
                    <a:lnTo>
                      <a:pt x="4539" y="1256"/>
                    </a:lnTo>
                    <a:close/>
                    <a:moveTo>
                      <a:pt x="4324" y="1106"/>
                    </a:moveTo>
                    <a:lnTo>
                      <a:pt x="4363" y="1092"/>
                    </a:lnTo>
                    <a:lnTo>
                      <a:pt x="4410" y="1115"/>
                    </a:lnTo>
                    <a:lnTo>
                      <a:pt x="4466" y="1116"/>
                    </a:lnTo>
                    <a:lnTo>
                      <a:pt x="4528" y="1085"/>
                    </a:lnTo>
                    <a:lnTo>
                      <a:pt x="4569" y="1090"/>
                    </a:lnTo>
                    <a:lnTo>
                      <a:pt x="4583" y="1110"/>
                    </a:lnTo>
                    <a:lnTo>
                      <a:pt x="4619" y="1110"/>
                    </a:lnTo>
                    <a:lnTo>
                      <a:pt x="4640" y="1100"/>
                    </a:lnTo>
                    <a:lnTo>
                      <a:pt x="4713" y="1107"/>
                    </a:lnTo>
                    <a:lnTo>
                      <a:pt x="4751" y="1105"/>
                    </a:lnTo>
                    <a:lnTo>
                      <a:pt x="4758" y="1095"/>
                    </a:lnTo>
                    <a:lnTo>
                      <a:pt x="4799" y="1097"/>
                    </a:lnTo>
                    <a:lnTo>
                      <a:pt x="4826" y="1111"/>
                    </a:lnTo>
                    <a:lnTo>
                      <a:pt x="4835" y="1128"/>
                    </a:lnTo>
                    <a:lnTo>
                      <a:pt x="4869" y="1139"/>
                    </a:lnTo>
                    <a:lnTo>
                      <a:pt x="4998" y="1110"/>
                    </a:lnTo>
                    <a:lnTo>
                      <a:pt x="5053" y="1073"/>
                    </a:lnTo>
                    <a:lnTo>
                      <a:pt x="5068" y="1044"/>
                    </a:lnTo>
                    <a:lnTo>
                      <a:pt x="5090" y="1042"/>
                    </a:lnTo>
                    <a:lnTo>
                      <a:pt x="5108" y="1019"/>
                    </a:lnTo>
                    <a:lnTo>
                      <a:pt x="5132" y="1003"/>
                    </a:lnTo>
                    <a:lnTo>
                      <a:pt x="5143" y="974"/>
                    </a:lnTo>
                    <a:lnTo>
                      <a:pt x="5157" y="950"/>
                    </a:lnTo>
                    <a:lnTo>
                      <a:pt x="5174" y="937"/>
                    </a:lnTo>
                    <a:lnTo>
                      <a:pt x="5157" y="920"/>
                    </a:lnTo>
                    <a:lnTo>
                      <a:pt x="5153" y="900"/>
                    </a:lnTo>
                    <a:lnTo>
                      <a:pt x="5106" y="889"/>
                    </a:lnTo>
                    <a:lnTo>
                      <a:pt x="5072" y="900"/>
                    </a:lnTo>
                    <a:lnTo>
                      <a:pt x="5066" y="933"/>
                    </a:lnTo>
                    <a:lnTo>
                      <a:pt x="5040" y="953"/>
                    </a:lnTo>
                    <a:lnTo>
                      <a:pt x="5038" y="970"/>
                    </a:lnTo>
                    <a:lnTo>
                      <a:pt x="5002" y="996"/>
                    </a:lnTo>
                    <a:lnTo>
                      <a:pt x="4975" y="1000"/>
                    </a:lnTo>
                    <a:lnTo>
                      <a:pt x="4958" y="1026"/>
                    </a:lnTo>
                    <a:lnTo>
                      <a:pt x="4917" y="1036"/>
                    </a:lnTo>
                    <a:lnTo>
                      <a:pt x="4836" y="1019"/>
                    </a:lnTo>
                    <a:lnTo>
                      <a:pt x="4767" y="1013"/>
                    </a:lnTo>
                    <a:lnTo>
                      <a:pt x="4755" y="1032"/>
                    </a:lnTo>
                    <a:lnTo>
                      <a:pt x="4738" y="1035"/>
                    </a:lnTo>
                    <a:lnTo>
                      <a:pt x="4705" y="1005"/>
                    </a:lnTo>
                    <a:lnTo>
                      <a:pt x="4680" y="1002"/>
                    </a:lnTo>
                    <a:lnTo>
                      <a:pt x="4650" y="1003"/>
                    </a:lnTo>
                    <a:lnTo>
                      <a:pt x="4617" y="996"/>
                    </a:lnTo>
                    <a:lnTo>
                      <a:pt x="4573" y="989"/>
                    </a:lnTo>
                    <a:lnTo>
                      <a:pt x="4550" y="1003"/>
                    </a:lnTo>
                    <a:lnTo>
                      <a:pt x="4523" y="989"/>
                    </a:lnTo>
                    <a:lnTo>
                      <a:pt x="4491" y="957"/>
                    </a:lnTo>
                    <a:lnTo>
                      <a:pt x="4440" y="947"/>
                    </a:lnTo>
                    <a:lnTo>
                      <a:pt x="4409" y="949"/>
                    </a:lnTo>
                    <a:lnTo>
                      <a:pt x="4409" y="986"/>
                    </a:lnTo>
                    <a:lnTo>
                      <a:pt x="4384" y="1002"/>
                    </a:lnTo>
                    <a:lnTo>
                      <a:pt x="4368" y="1035"/>
                    </a:lnTo>
                    <a:lnTo>
                      <a:pt x="4347" y="1054"/>
                    </a:lnTo>
                    <a:lnTo>
                      <a:pt x="4301" y="1039"/>
                    </a:lnTo>
                    <a:lnTo>
                      <a:pt x="4261" y="1049"/>
                    </a:lnTo>
                    <a:lnTo>
                      <a:pt x="4245" y="1068"/>
                    </a:lnTo>
                    <a:lnTo>
                      <a:pt x="4249" y="1080"/>
                    </a:lnTo>
                    <a:lnTo>
                      <a:pt x="4206" y="1121"/>
                    </a:lnTo>
                    <a:lnTo>
                      <a:pt x="4206" y="1171"/>
                    </a:lnTo>
                    <a:lnTo>
                      <a:pt x="4214" y="1198"/>
                    </a:lnTo>
                    <a:lnTo>
                      <a:pt x="4212" y="1255"/>
                    </a:lnTo>
                    <a:lnTo>
                      <a:pt x="4203" y="1274"/>
                    </a:lnTo>
                    <a:lnTo>
                      <a:pt x="4220" y="1316"/>
                    </a:lnTo>
                    <a:lnTo>
                      <a:pt x="4225" y="1347"/>
                    </a:lnTo>
                    <a:lnTo>
                      <a:pt x="4212" y="1330"/>
                    </a:lnTo>
                    <a:lnTo>
                      <a:pt x="4202" y="1304"/>
                    </a:lnTo>
                    <a:lnTo>
                      <a:pt x="4180" y="1310"/>
                    </a:lnTo>
                    <a:lnTo>
                      <a:pt x="4158" y="1338"/>
                    </a:lnTo>
                    <a:lnTo>
                      <a:pt x="4131" y="1353"/>
                    </a:lnTo>
                    <a:lnTo>
                      <a:pt x="4125" y="1385"/>
                    </a:lnTo>
                    <a:lnTo>
                      <a:pt x="4130" y="1426"/>
                    </a:lnTo>
                    <a:lnTo>
                      <a:pt x="4117" y="1451"/>
                    </a:lnTo>
                    <a:lnTo>
                      <a:pt x="4126" y="1523"/>
                    </a:lnTo>
                    <a:lnTo>
                      <a:pt x="4117" y="1539"/>
                    </a:lnTo>
                    <a:lnTo>
                      <a:pt x="4112" y="1567"/>
                    </a:lnTo>
                    <a:lnTo>
                      <a:pt x="4090" y="1577"/>
                    </a:lnTo>
                    <a:lnTo>
                      <a:pt x="4091" y="1620"/>
                    </a:lnTo>
                    <a:lnTo>
                      <a:pt x="4052" y="1651"/>
                    </a:lnTo>
                    <a:lnTo>
                      <a:pt x="4039" y="1696"/>
                    </a:lnTo>
                    <a:lnTo>
                      <a:pt x="4046" y="1709"/>
                    </a:lnTo>
                    <a:lnTo>
                      <a:pt x="4030" y="1729"/>
                    </a:lnTo>
                    <a:lnTo>
                      <a:pt x="4051" y="1788"/>
                    </a:lnTo>
                    <a:lnTo>
                      <a:pt x="4069" y="1815"/>
                    </a:lnTo>
                    <a:lnTo>
                      <a:pt x="4082" y="1808"/>
                    </a:lnTo>
                    <a:lnTo>
                      <a:pt x="4107" y="1808"/>
                    </a:lnTo>
                    <a:lnTo>
                      <a:pt x="4126" y="1795"/>
                    </a:lnTo>
                    <a:lnTo>
                      <a:pt x="4143" y="1803"/>
                    </a:lnTo>
                    <a:lnTo>
                      <a:pt x="4154" y="1846"/>
                    </a:lnTo>
                    <a:lnTo>
                      <a:pt x="4183" y="1925"/>
                    </a:lnTo>
                    <a:lnTo>
                      <a:pt x="4171" y="1945"/>
                    </a:lnTo>
                    <a:lnTo>
                      <a:pt x="4162" y="1989"/>
                    </a:lnTo>
                    <a:lnTo>
                      <a:pt x="4137" y="2025"/>
                    </a:lnTo>
                    <a:lnTo>
                      <a:pt x="4133" y="2099"/>
                    </a:lnTo>
                    <a:lnTo>
                      <a:pt x="4138" y="2156"/>
                    </a:lnTo>
                    <a:lnTo>
                      <a:pt x="4157" y="2156"/>
                    </a:lnTo>
                    <a:lnTo>
                      <a:pt x="4180" y="2172"/>
                    </a:lnTo>
                    <a:lnTo>
                      <a:pt x="4215" y="2170"/>
                    </a:lnTo>
                    <a:lnTo>
                      <a:pt x="4232" y="2151"/>
                    </a:lnTo>
                    <a:lnTo>
                      <a:pt x="4263" y="2159"/>
                    </a:lnTo>
                    <a:lnTo>
                      <a:pt x="4292" y="2154"/>
                    </a:lnTo>
                    <a:lnTo>
                      <a:pt x="4313" y="2170"/>
                    </a:lnTo>
                    <a:lnTo>
                      <a:pt x="4319" y="2143"/>
                    </a:lnTo>
                    <a:lnTo>
                      <a:pt x="4316" y="2108"/>
                    </a:lnTo>
                    <a:lnTo>
                      <a:pt x="4292" y="2093"/>
                    </a:lnTo>
                    <a:lnTo>
                      <a:pt x="4287" y="2048"/>
                    </a:lnTo>
                    <a:lnTo>
                      <a:pt x="4306" y="2018"/>
                    </a:lnTo>
                    <a:lnTo>
                      <a:pt x="4313" y="1961"/>
                    </a:lnTo>
                    <a:lnTo>
                      <a:pt x="4307" y="1908"/>
                    </a:lnTo>
                    <a:lnTo>
                      <a:pt x="4293" y="1893"/>
                    </a:lnTo>
                    <a:lnTo>
                      <a:pt x="4326" y="1844"/>
                    </a:lnTo>
                    <a:lnTo>
                      <a:pt x="4337" y="1799"/>
                    </a:lnTo>
                    <a:lnTo>
                      <a:pt x="4328" y="1746"/>
                    </a:lnTo>
                    <a:lnTo>
                      <a:pt x="4306" y="1727"/>
                    </a:lnTo>
                    <a:lnTo>
                      <a:pt x="4306" y="1710"/>
                    </a:lnTo>
                    <a:lnTo>
                      <a:pt x="4343" y="1687"/>
                    </a:lnTo>
                    <a:lnTo>
                      <a:pt x="4357" y="1663"/>
                    </a:lnTo>
                    <a:lnTo>
                      <a:pt x="4392" y="1656"/>
                    </a:lnTo>
                    <a:lnTo>
                      <a:pt x="4427" y="1668"/>
                    </a:lnTo>
                    <a:lnTo>
                      <a:pt x="4423" y="1686"/>
                    </a:lnTo>
                    <a:lnTo>
                      <a:pt x="4439" y="1714"/>
                    </a:lnTo>
                    <a:lnTo>
                      <a:pt x="4439" y="1748"/>
                    </a:lnTo>
                    <a:lnTo>
                      <a:pt x="4411" y="1779"/>
                    </a:lnTo>
                    <a:lnTo>
                      <a:pt x="4404" y="1810"/>
                    </a:lnTo>
                    <a:lnTo>
                      <a:pt x="4423" y="1845"/>
                    </a:lnTo>
                    <a:lnTo>
                      <a:pt x="4446" y="1848"/>
                    </a:lnTo>
                    <a:lnTo>
                      <a:pt x="4467" y="1875"/>
                    </a:lnTo>
                    <a:lnTo>
                      <a:pt x="4507" y="1897"/>
                    </a:lnTo>
                    <a:lnTo>
                      <a:pt x="4513" y="1930"/>
                    </a:lnTo>
                    <a:lnTo>
                      <a:pt x="4499" y="1927"/>
                    </a:lnTo>
                    <a:lnTo>
                      <a:pt x="4491" y="1990"/>
                    </a:lnTo>
                    <a:lnTo>
                      <a:pt x="4503" y="2025"/>
                    </a:lnTo>
                    <a:lnTo>
                      <a:pt x="4528" y="2033"/>
                    </a:lnTo>
                    <a:lnTo>
                      <a:pt x="4546" y="2027"/>
                    </a:lnTo>
                    <a:lnTo>
                      <a:pt x="4584" y="2043"/>
                    </a:lnTo>
                    <a:lnTo>
                      <a:pt x="4613" y="2038"/>
                    </a:lnTo>
                    <a:lnTo>
                      <a:pt x="4610" y="2026"/>
                    </a:lnTo>
                    <a:lnTo>
                      <a:pt x="4601" y="2001"/>
                    </a:lnTo>
                    <a:lnTo>
                      <a:pt x="4630" y="1974"/>
                    </a:lnTo>
                    <a:lnTo>
                      <a:pt x="4659" y="1966"/>
                    </a:lnTo>
                    <a:lnTo>
                      <a:pt x="4700" y="1944"/>
                    </a:lnTo>
                    <a:lnTo>
                      <a:pt x="4751" y="1947"/>
                    </a:lnTo>
                    <a:lnTo>
                      <a:pt x="4769" y="1927"/>
                    </a:lnTo>
                    <a:lnTo>
                      <a:pt x="4782" y="1934"/>
                    </a:lnTo>
                    <a:lnTo>
                      <a:pt x="4807" y="1934"/>
                    </a:lnTo>
                    <a:lnTo>
                      <a:pt x="4822" y="1910"/>
                    </a:lnTo>
                    <a:lnTo>
                      <a:pt x="4817" y="1895"/>
                    </a:lnTo>
                    <a:lnTo>
                      <a:pt x="4773" y="1891"/>
                    </a:lnTo>
                    <a:lnTo>
                      <a:pt x="4759" y="1897"/>
                    </a:lnTo>
                    <a:lnTo>
                      <a:pt x="4744" y="1893"/>
                    </a:lnTo>
                    <a:lnTo>
                      <a:pt x="4713" y="1896"/>
                    </a:lnTo>
                    <a:lnTo>
                      <a:pt x="4710" y="1872"/>
                    </a:lnTo>
                    <a:lnTo>
                      <a:pt x="4694" y="1870"/>
                    </a:lnTo>
                    <a:lnTo>
                      <a:pt x="4695" y="1853"/>
                    </a:lnTo>
                    <a:lnTo>
                      <a:pt x="4681" y="1850"/>
                    </a:lnTo>
                    <a:lnTo>
                      <a:pt x="4665" y="1858"/>
                    </a:lnTo>
                    <a:lnTo>
                      <a:pt x="4664" y="1840"/>
                    </a:lnTo>
                    <a:lnTo>
                      <a:pt x="4634" y="1832"/>
                    </a:lnTo>
                    <a:lnTo>
                      <a:pt x="4625" y="1810"/>
                    </a:lnTo>
                    <a:lnTo>
                      <a:pt x="4645" y="1790"/>
                    </a:lnTo>
                    <a:lnTo>
                      <a:pt x="4652" y="1774"/>
                    </a:lnTo>
                    <a:lnTo>
                      <a:pt x="4664" y="1779"/>
                    </a:lnTo>
                    <a:lnTo>
                      <a:pt x="4655" y="1759"/>
                    </a:lnTo>
                    <a:lnTo>
                      <a:pt x="4669" y="1756"/>
                    </a:lnTo>
                    <a:lnTo>
                      <a:pt x="4677" y="1739"/>
                    </a:lnTo>
                    <a:lnTo>
                      <a:pt x="4661" y="1723"/>
                    </a:lnTo>
                    <a:lnTo>
                      <a:pt x="4638" y="1715"/>
                    </a:lnTo>
                    <a:lnTo>
                      <a:pt x="4647" y="1699"/>
                    </a:lnTo>
                    <a:lnTo>
                      <a:pt x="4644" y="1680"/>
                    </a:lnTo>
                    <a:lnTo>
                      <a:pt x="4614" y="1661"/>
                    </a:lnTo>
                    <a:lnTo>
                      <a:pt x="4594" y="1660"/>
                    </a:lnTo>
                    <a:lnTo>
                      <a:pt x="4585" y="1628"/>
                    </a:lnTo>
                    <a:lnTo>
                      <a:pt x="4539" y="1575"/>
                    </a:lnTo>
                    <a:lnTo>
                      <a:pt x="4510" y="1555"/>
                    </a:lnTo>
                    <a:lnTo>
                      <a:pt x="4493" y="1524"/>
                    </a:lnTo>
                    <a:lnTo>
                      <a:pt x="4497" y="1511"/>
                    </a:lnTo>
                    <a:lnTo>
                      <a:pt x="4510" y="1512"/>
                    </a:lnTo>
                    <a:lnTo>
                      <a:pt x="4517" y="1529"/>
                    </a:lnTo>
                    <a:lnTo>
                      <a:pt x="4548" y="1530"/>
                    </a:lnTo>
                    <a:lnTo>
                      <a:pt x="4576" y="1509"/>
                    </a:lnTo>
                    <a:lnTo>
                      <a:pt x="4583" y="1488"/>
                    </a:lnTo>
                    <a:lnTo>
                      <a:pt x="4652" y="1464"/>
                    </a:lnTo>
                    <a:lnTo>
                      <a:pt x="4701" y="1426"/>
                    </a:lnTo>
                    <a:lnTo>
                      <a:pt x="4725" y="1385"/>
                    </a:lnTo>
                    <a:lnTo>
                      <a:pt x="4756" y="1370"/>
                    </a:lnTo>
                    <a:lnTo>
                      <a:pt x="4757" y="1346"/>
                    </a:lnTo>
                    <a:lnTo>
                      <a:pt x="4794" y="1338"/>
                    </a:lnTo>
                    <a:lnTo>
                      <a:pt x="4828" y="1355"/>
                    </a:lnTo>
                    <a:lnTo>
                      <a:pt x="4848" y="1358"/>
                    </a:lnTo>
                    <a:lnTo>
                      <a:pt x="4878" y="1316"/>
                    </a:lnTo>
                    <a:lnTo>
                      <a:pt x="4878" y="1289"/>
                    </a:lnTo>
                    <a:lnTo>
                      <a:pt x="4842" y="1274"/>
                    </a:lnTo>
                    <a:lnTo>
                      <a:pt x="4765" y="1283"/>
                    </a:lnTo>
                    <a:lnTo>
                      <a:pt x="4732" y="1306"/>
                    </a:lnTo>
                    <a:lnTo>
                      <a:pt x="4682" y="1306"/>
                    </a:lnTo>
                    <a:lnTo>
                      <a:pt x="4657" y="1313"/>
                    </a:lnTo>
                    <a:lnTo>
                      <a:pt x="4627" y="1344"/>
                    </a:lnTo>
                    <a:lnTo>
                      <a:pt x="4595" y="1341"/>
                    </a:lnTo>
                    <a:lnTo>
                      <a:pt x="4571" y="1347"/>
                    </a:lnTo>
                    <a:lnTo>
                      <a:pt x="4539" y="1328"/>
                    </a:lnTo>
                    <a:lnTo>
                      <a:pt x="4508" y="1320"/>
                    </a:lnTo>
                    <a:lnTo>
                      <a:pt x="4474" y="1363"/>
                    </a:lnTo>
                    <a:lnTo>
                      <a:pt x="4452" y="1419"/>
                    </a:lnTo>
                    <a:lnTo>
                      <a:pt x="4418" y="1437"/>
                    </a:lnTo>
                    <a:lnTo>
                      <a:pt x="4382" y="1432"/>
                    </a:lnTo>
                    <a:lnTo>
                      <a:pt x="4373" y="1415"/>
                    </a:lnTo>
                    <a:lnTo>
                      <a:pt x="4329" y="1366"/>
                    </a:lnTo>
                    <a:lnTo>
                      <a:pt x="4285" y="1328"/>
                    </a:lnTo>
                    <a:lnTo>
                      <a:pt x="4261" y="1267"/>
                    </a:lnTo>
                    <a:lnTo>
                      <a:pt x="4267" y="1200"/>
                    </a:lnTo>
                    <a:lnTo>
                      <a:pt x="4293" y="1137"/>
                    </a:lnTo>
                    <a:lnTo>
                      <a:pt x="4324" y="1106"/>
                    </a:lnTo>
                    <a:lnTo>
                      <a:pt x="4324" y="1106"/>
                    </a:lnTo>
                    <a:close/>
                    <a:moveTo>
                      <a:pt x="4357" y="0"/>
                    </a:moveTo>
                    <a:lnTo>
                      <a:pt x="4335" y="25"/>
                    </a:lnTo>
                    <a:lnTo>
                      <a:pt x="4356" y="32"/>
                    </a:lnTo>
                    <a:lnTo>
                      <a:pt x="4365" y="15"/>
                    </a:lnTo>
                    <a:lnTo>
                      <a:pt x="4357" y="0"/>
                    </a:lnTo>
                    <a:lnTo>
                      <a:pt x="4357" y="0"/>
                    </a:lnTo>
                    <a:close/>
                    <a:moveTo>
                      <a:pt x="4400" y="113"/>
                    </a:moveTo>
                    <a:lnTo>
                      <a:pt x="4430" y="114"/>
                    </a:lnTo>
                    <a:lnTo>
                      <a:pt x="4443" y="104"/>
                    </a:lnTo>
                    <a:lnTo>
                      <a:pt x="4459" y="113"/>
                    </a:lnTo>
                    <a:lnTo>
                      <a:pt x="4483" y="100"/>
                    </a:lnTo>
                    <a:lnTo>
                      <a:pt x="4482" y="86"/>
                    </a:lnTo>
                    <a:lnTo>
                      <a:pt x="4443" y="79"/>
                    </a:lnTo>
                    <a:lnTo>
                      <a:pt x="4403" y="86"/>
                    </a:lnTo>
                    <a:lnTo>
                      <a:pt x="4390" y="102"/>
                    </a:lnTo>
                    <a:lnTo>
                      <a:pt x="4400" y="113"/>
                    </a:lnTo>
                    <a:lnTo>
                      <a:pt x="4400" y="113"/>
                    </a:lnTo>
                    <a:close/>
                    <a:moveTo>
                      <a:pt x="4141" y="290"/>
                    </a:moveTo>
                    <a:lnTo>
                      <a:pt x="4134" y="311"/>
                    </a:lnTo>
                    <a:lnTo>
                      <a:pt x="4149" y="342"/>
                    </a:lnTo>
                    <a:lnTo>
                      <a:pt x="4149" y="314"/>
                    </a:lnTo>
                    <a:lnTo>
                      <a:pt x="4141" y="290"/>
                    </a:lnTo>
                    <a:lnTo>
                      <a:pt x="4141" y="290"/>
                    </a:lnTo>
                    <a:close/>
                    <a:moveTo>
                      <a:pt x="4201" y="254"/>
                    </a:moveTo>
                    <a:lnTo>
                      <a:pt x="4257" y="206"/>
                    </a:lnTo>
                    <a:lnTo>
                      <a:pt x="4284" y="202"/>
                    </a:lnTo>
                    <a:lnTo>
                      <a:pt x="4287" y="228"/>
                    </a:lnTo>
                    <a:lnTo>
                      <a:pt x="4247" y="257"/>
                    </a:lnTo>
                    <a:lnTo>
                      <a:pt x="4210" y="264"/>
                    </a:lnTo>
                    <a:lnTo>
                      <a:pt x="4201" y="254"/>
                    </a:lnTo>
                    <a:lnTo>
                      <a:pt x="4201" y="254"/>
                    </a:lnTo>
                    <a:close/>
                    <a:moveTo>
                      <a:pt x="3848" y="441"/>
                    </a:moveTo>
                    <a:lnTo>
                      <a:pt x="3859" y="457"/>
                    </a:lnTo>
                    <a:lnTo>
                      <a:pt x="3841" y="450"/>
                    </a:lnTo>
                    <a:lnTo>
                      <a:pt x="3848" y="441"/>
                    </a:lnTo>
                    <a:lnTo>
                      <a:pt x="3848" y="441"/>
                    </a:lnTo>
                    <a:close/>
                    <a:moveTo>
                      <a:pt x="3849" y="421"/>
                    </a:moveTo>
                    <a:lnTo>
                      <a:pt x="3848" y="428"/>
                    </a:lnTo>
                    <a:lnTo>
                      <a:pt x="3859" y="445"/>
                    </a:lnTo>
                    <a:lnTo>
                      <a:pt x="3886" y="446"/>
                    </a:lnTo>
                    <a:lnTo>
                      <a:pt x="3885" y="435"/>
                    </a:lnTo>
                    <a:lnTo>
                      <a:pt x="3849" y="421"/>
                    </a:lnTo>
                    <a:lnTo>
                      <a:pt x="3849" y="421"/>
                    </a:lnTo>
                    <a:close/>
                    <a:moveTo>
                      <a:pt x="3869" y="517"/>
                    </a:moveTo>
                    <a:lnTo>
                      <a:pt x="3834" y="525"/>
                    </a:lnTo>
                    <a:lnTo>
                      <a:pt x="3860" y="532"/>
                    </a:lnTo>
                    <a:lnTo>
                      <a:pt x="3869" y="517"/>
                    </a:lnTo>
                    <a:lnTo>
                      <a:pt x="3869" y="517"/>
                    </a:lnTo>
                    <a:close/>
                    <a:moveTo>
                      <a:pt x="3832" y="552"/>
                    </a:moveTo>
                    <a:lnTo>
                      <a:pt x="3848" y="561"/>
                    </a:lnTo>
                    <a:lnTo>
                      <a:pt x="3848" y="592"/>
                    </a:lnTo>
                    <a:lnTo>
                      <a:pt x="3837" y="588"/>
                    </a:lnTo>
                    <a:lnTo>
                      <a:pt x="3832" y="552"/>
                    </a:lnTo>
                    <a:lnTo>
                      <a:pt x="3832" y="552"/>
                    </a:lnTo>
                    <a:close/>
                    <a:moveTo>
                      <a:pt x="3618" y="1786"/>
                    </a:moveTo>
                    <a:lnTo>
                      <a:pt x="3626" y="1796"/>
                    </a:lnTo>
                    <a:lnTo>
                      <a:pt x="3623" y="1841"/>
                    </a:lnTo>
                    <a:lnTo>
                      <a:pt x="3614" y="1843"/>
                    </a:lnTo>
                    <a:lnTo>
                      <a:pt x="3612" y="1801"/>
                    </a:lnTo>
                    <a:lnTo>
                      <a:pt x="3618" y="1786"/>
                    </a:lnTo>
                    <a:lnTo>
                      <a:pt x="3618" y="1786"/>
                    </a:lnTo>
                    <a:close/>
                    <a:moveTo>
                      <a:pt x="3604" y="1788"/>
                    </a:moveTo>
                    <a:lnTo>
                      <a:pt x="3605" y="1848"/>
                    </a:lnTo>
                    <a:lnTo>
                      <a:pt x="3597" y="1883"/>
                    </a:lnTo>
                    <a:lnTo>
                      <a:pt x="3570" y="1900"/>
                    </a:lnTo>
                    <a:lnTo>
                      <a:pt x="3556" y="1884"/>
                    </a:lnTo>
                    <a:lnTo>
                      <a:pt x="3562" y="1835"/>
                    </a:lnTo>
                    <a:lnTo>
                      <a:pt x="3579" y="1785"/>
                    </a:lnTo>
                    <a:lnTo>
                      <a:pt x="3594" y="1775"/>
                    </a:lnTo>
                    <a:lnTo>
                      <a:pt x="3604" y="1788"/>
                    </a:lnTo>
                    <a:lnTo>
                      <a:pt x="3604" y="1788"/>
                    </a:lnTo>
                    <a:close/>
                    <a:moveTo>
                      <a:pt x="2419" y="1248"/>
                    </a:moveTo>
                    <a:lnTo>
                      <a:pt x="2460" y="1260"/>
                    </a:lnTo>
                    <a:lnTo>
                      <a:pt x="2466" y="1269"/>
                    </a:lnTo>
                    <a:lnTo>
                      <a:pt x="2449" y="1279"/>
                    </a:lnTo>
                    <a:lnTo>
                      <a:pt x="2418" y="1268"/>
                    </a:lnTo>
                    <a:lnTo>
                      <a:pt x="2412" y="1252"/>
                    </a:lnTo>
                    <a:lnTo>
                      <a:pt x="2419" y="1248"/>
                    </a:lnTo>
                    <a:lnTo>
                      <a:pt x="2419" y="1248"/>
                    </a:lnTo>
                    <a:close/>
                    <a:moveTo>
                      <a:pt x="2435" y="1322"/>
                    </a:moveTo>
                    <a:lnTo>
                      <a:pt x="2478" y="1330"/>
                    </a:lnTo>
                    <a:lnTo>
                      <a:pt x="2498" y="1347"/>
                    </a:lnTo>
                    <a:lnTo>
                      <a:pt x="2511" y="1352"/>
                    </a:lnTo>
                    <a:lnTo>
                      <a:pt x="2512" y="1364"/>
                    </a:lnTo>
                    <a:lnTo>
                      <a:pt x="2472" y="1363"/>
                    </a:lnTo>
                    <a:lnTo>
                      <a:pt x="2456" y="1363"/>
                    </a:lnTo>
                    <a:lnTo>
                      <a:pt x="2431" y="1335"/>
                    </a:lnTo>
                    <a:lnTo>
                      <a:pt x="2435" y="1322"/>
                    </a:lnTo>
                    <a:lnTo>
                      <a:pt x="2435" y="1322"/>
                    </a:lnTo>
                    <a:close/>
                    <a:moveTo>
                      <a:pt x="2470" y="1376"/>
                    </a:moveTo>
                    <a:lnTo>
                      <a:pt x="2512" y="1378"/>
                    </a:lnTo>
                    <a:lnTo>
                      <a:pt x="2537" y="1396"/>
                    </a:lnTo>
                    <a:lnTo>
                      <a:pt x="2504" y="1430"/>
                    </a:lnTo>
                    <a:lnTo>
                      <a:pt x="2483" y="1436"/>
                    </a:lnTo>
                    <a:lnTo>
                      <a:pt x="2468" y="1418"/>
                    </a:lnTo>
                    <a:lnTo>
                      <a:pt x="2473" y="1396"/>
                    </a:lnTo>
                    <a:lnTo>
                      <a:pt x="2473" y="1396"/>
                    </a:lnTo>
                    <a:lnTo>
                      <a:pt x="2470" y="1376"/>
                    </a:lnTo>
                    <a:lnTo>
                      <a:pt x="2470" y="1376"/>
                    </a:lnTo>
                    <a:close/>
                    <a:moveTo>
                      <a:pt x="2388" y="967"/>
                    </a:moveTo>
                    <a:lnTo>
                      <a:pt x="2416" y="920"/>
                    </a:lnTo>
                    <a:lnTo>
                      <a:pt x="2456" y="865"/>
                    </a:lnTo>
                    <a:lnTo>
                      <a:pt x="2473" y="840"/>
                    </a:lnTo>
                    <a:lnTo>
                      <a:pt x="2500" y="831"/>
                    </a:lnTo>
                    <a:lnTo>
                      <a:pt x="2535" y="894"/>
                    </a:lnTo>
                    <a:lnTo>
                      <a:pt x="2589" y="933"/>
                    </a:lnTo>
                    <a:lnTo>
                      <a:pt x="2596" y="947"/>
                    </a:lnTo>
                    <a:lnTo>
                      <a:pt x="2635" y="984"/>
                    </a:lnTo>
                    <a:lnTo>
                      <a:pt x="2649" y="1012"/>
                    </a:lnTo>
                    <a:lnTo>
                      <a:pt x="2674" y="1015"/>
                    </a:lnTo>
                    <a:lnTo>
                      <a:pt x="2723" y="1001"/>
                    </a:lnTo>
                    <a:lnTo>
                      <a:pt x="2729" y="981"/>
                    </a:lnTo>
                    <a:lnTo>
                      <a:pt x="2771" y="985"/>
                    </a:lnTo>
                    <a:lnTo>
                      <a:pt x="2796" y="972"/>
                    </a:lnTo>
                    <a:lnTo>
                      <a:pt x="2890" y="977"/>
                    </a:lnTo>
                    <a:lnTo>
                      <a:pt x="2985" y="939"/>
                    </a:lnTo>
                    <a:lnTo>
                      <a:pt x="3010" y="917"/>
                    </a:lnTo>
                    <a:lnTo>
                      <a:pt x="3093" y="914"/>
                    </a:lnTo>
                    <a:lnTo>
                      <a:pt x="3136" y="935"/>
                    </a:lnTo>
                    <a:lnTo>
                      <a:pt x="3150" y="956"/>
                    </a:lnTo>
                    <a:lnTo>
                      <a:pt x="3191" y="955"/>
                    </a:lnTo>
                    <a:lnTo>
                      <a:pt x="3261" y="917"/>
                    </a:lnTo>
                    <a:lnTo>
                      <a:pt x="3342" y="904"/>
                    </a:lnTo>
                    <a:lnTo>
                      <a:pt x="3338" y="879"/>
                    </a:lnTo>
                    <a:lnTo>
                      <a:pt x="3405" y="776"/>
                    </a:lnTo>
                    <a:lnTo>
                      <a:pt x="3432" y="703"/>
                    </a:lnTo>
                    <a:lnTo>
                      <a:pt x="3484" y="626"/>
                    </a:lnTo>
                    <a:lnTo>
                      <a:pt x="3520" y="493"/>
                    </a:lnTo>
                    <a:lnTo>
                      <a:pt x="3520" y="467"/>
                    </a:lnTo>
                    <a:lnTo>
                      <a:pt x="3538" y="438"/>
                    </a:lnTo>
                    <a:lnTo>
                      <a:pt x="3536" y="416"/>
                    </a:lnTo>
                    <a:lnTo>
                      <a:pt x="3572" y="373"/>
                    </a:lnTo>
                    <a:lnTo>
                      <a:pt x="3600" y="385"/>
                    </a:lnTo>
                    <a:lnTo>
                      <a:pt x="3654" y="380"/>
                    </a:lnTo>
                    <a:lnTo>
                      <a:pt x="3729" y="381"/>
                    </a:lnTo>
                    <a:lnTo>
                      <a:pt x="3748" y="394"/>
                    </a:lnTo>
                    <a:lnTo>
                      <a:pt x="3796" y="393"/>
                    </a:lnTo>
                    <a:lnTo>
                      <a:pt x="3833" y="405"/>
                    </a:lnTo>
                    <a:lnTo>
                      <a:pt x="3831" y="414"/>
                    </a:lnTo>
                    <a:lnTo>
                      <a:pt x="3813" y="418"/>
                    </a:lnTo>
                    <a:lnTo>
                      <a:pt x="3816" y="434"/>
                    </a:lnTo>
                    <a:lnTo>
                      <a:pt x="3805" y="451"/>
                    </a:lnTo>
                    <a:lnTo>
                      <a:pt x="3841" y="464"/>
                    </a:lnTo>
                    <a:lnTo>
                      <a:pt x="3874" y="504"/>
                    </a:lnTo>
                    <a:lnTo>
                      <a:pt x="3836" y="514"/>
                    </a:lnTo>
                    <a:lnTo>
                      <a:pt x="3798" y="508"/>
                    </a:lnTo>
                    <a:lnTo>
                      <a:pt x="3782" y="518"/>
                    </a:lnTo>
                    <a:lnTo>
                      <a:pt x="3809" y="550"/>
                    </a:lnTo>
                    <a:lnTo>
                      <a:pt x="3824" y="558"/>
                    </a:lnTo>
                    <a:lnTo>
                      <a:pt x="3828" y="576"/>
                    </a:lnTo>
                    <a:lnTo>
                      <a:pt x="3812" y="581"/>
                    </a:lnTo>
                    <a:lnTo>
                      <a:pt x="3800" y="606"/>
                    </a:lnTo>
                    <a:lnTo>
                      <a:pt x="3829" y="631"/>
                    </a:lnTo>
                    <a:lnTo>
                      <a:pt x="3840" y="667"/>
                    </a:lnTo>
                    <a:lnTo>
                      <a:pt x="3897" y="727"/>
                    </a:lnTo>
                    <a:lnTo>
                      <a:pt x="3922" y="749"/>
                    </a:lnTo>
                    <a:lnTo>
                      <a:pt x="3905" y="782"/>
                    </a:lnTo>
                    <a:lnTo>
                      <a:pt x="3861" y="791"/>
                    </a:lnTo>
                    <a:lnTo>
                      <a:pt x="3854" y="813"/>
                    </a:lnTo>
                    <a:lnTo>
                      <a:pt x="3869" y="825"/>
                    </a:lnTo>
                    <a:lnTo>
                      <a:pt x="3876" y="854"/>
                    </a:lnTo>
                    <a:lnTo>
                      <a:pt x="3903" y="869"/>
                    </a:lnTo>
                    <a:lnTo>
                      <a:pt x="3976" y="937"/>
                    </a:lnTo>
                    <a:lnTo>
                      <a:pt x="3999" y="937"/>
                    </a:lnTo>
                    <a:lnTo>
                      <a:pt x="4028" y="969"/>
                    </a:lnTo>
                    <a:lnTo>
                      <a:pt x="4038" y="990"/>
                    </a:lnTo>
                    <a:lnTo>
                      <a:pt x="4065" y="996"/>
                    </a:lnTo>
                    <a:lnTo>
                      <a:pt x="4057" y="1027"/>
                    </a:lnTo>
                    <a:lnTo>
                      <a:pt x="4035" y="1036"/>
                    </a:lnTo>
                    <a:lnTo>
                      <a:pt x="4014" y="1027"/>
                    </a:lnTo>
                    <a:lnTo>
                      <a:pt x="3988" y="1045"/>
                    </a:lnTo>
                    <a:lnTo>
                      <a:pt x="3948" y="1041"/>
                    </a:lnTo>
                    <a:lnTo>
                      <a:pt x="3892" y="987"/>
                    </a:lnTo>
                    <a:lnTo>
                      <a:pt x="3904" y="1032"/>
                    </a:lnTo>
                    <a:lnTo>
                      <a:pt x="3894" y="1049"/>
                    </a:lnTo>
                    <a:lnTo>
                      <a:pt x="3878" y="1029"/>
                    </a:lnTo>
                    <a:lnTo>
                      <a:pt x="3842" y="1064"/>
                    </a:lnTo>
                    <a:lnTo>
                      <a:pt x="3842" y="1088"/>
                    </a:lnTo>
                    <a:lnTo>
                      <a:pt x="3826" y="1107"/>
                    </a:lnTo>
                    <a:lnTo>
                      <a:pt x="3820" y="1173"/>
                    </a:lnTo>
                    <a:lnTo>
                      <a:pt x="3805" y="1196"/>
                    </a:lnTo>
                    <a:lnTo>
                      <a:pt x="3793" y="1255"/>
                    </a:lnTo>
                    <a:lnTo>
                      <a:pt x="3748" y="1291"/>
                    </a:lnTo>
                    <a:lnTo>
                      <a:pt x="3764" y="1335"/>
                    </a:lnTo>
                    <a:lnTo>
                      <a:pt x="3743" y="1366"/>
                    </a:lnTo>
                    <a:lnTo>
                      <a:pt x="3714" y="1397"/>
                    </a:lnTo>
                    <a:lnTo>
                      <a:pt x="3699" y="1365"/>
                    </a:lnTo>
                    <a:lnTo>
                      <a:pt x="3682" y="1357"/>
                    </a:lnTo>
                    <a:lnTo>
                      <a:pt x="3691" y="1379"/>
                    </a:lnTo>
                    <a:lnTo>
                      <a:pt x="3689" y="1415"/>
                    </a:lnTo>
                    <a:lnTo>
                      <a:pt x="3660" y="1449"/>
                    </a:lnTo>
                    <a:lnTo>
                      <a:pt x="3654" y="1479"/>
                    </a:lnTo>
                    <a:lnTo>
                      <a:pt x="3626" y="1491"/>
                    </a:lnTo>
                    <a:lnTo>
                      <a:pt x="3601" y="1487"/>
                    </a:lnTo>
                    <a:lnTo>
                      <a:pt x="3607" y="1503"/>
                    </a:lnTo>
                    <a:lnTo>
                      <a:pt x="3593" y="1522"/>
                    </a:lnTo>
                    <a:lnTo>
                      <a:pt x="3635" y="1520"/>
                    </a:lnTo>
                    <a:lnTo>
                      <a:pt x="3642" y="1526"/>
                    </a:lnTo>
                    <a:lnTo>
                      <a:pt x="3637" y="1557"/>
                    </a:lnTo>
                    <a:lnTo>
                      <a:pt x="3617" y="1572"/>
                    </a:lnTo>
                    <a:lnTo>
                      <a:pt x="3627" y="1579"/>
                    </a:lnTo>
                    <a:lnTo>
                      <a:pt x="3648" y="1577"/>
                    </a:lnTo>
                    <a:lnTo>
                      <a:pt x="3652" y="1600"/>
                    </a:lnTo>
                    <a:lnTo>
                      <a:pt x="3642" y="1627"/>
                    </a:lnTo>
                    <a:lnTo>
                      <a:pt x="3614" y="1619"/>
                    </a:lnTo>
                    <a:lnTo>
                      <a:pt x="3609" y="1612"/>
                    </a:lnTo>
                    <a:lnTo>
                      <a:pt x="3608" y="1626"/>
                    </a:lnTo>
                    <a:lnTo>
                      <a:pt x="3623" y="1640"/>
                    </a:lnTo>
                    <a:lnTo>
                      <a:pt x="3634" y="1651"/>
                    </a:lnTo>
                    <a:lnTo>
                      <a:pt x="3608" y="1705"/>
                    </a:lnTo>
                    <a:lnTo>
                      <a:pt x="3589" y="1705"/>
                    </a:lnTo>
                    <a:lnTo>
                      <a:pt x="3582" y="1692"/>
                    </a:lnTo>
                    <a:lnTo>
                      <a:pt x="3572" y="1735"/>
                    </a:lnTo>
                    <a:lnTo>
                      <a:pt x="3572" y="1759"/>
                    </a:lnTo>
                    <a:lnTo>
                      <a:pt x="3536" y="1823"/>
                    </a:lnTo>
                    <a:lnTo>
                      <a:pt x="3478" y="1863"/>
                    </a:lnTo>
                    <a:lnTo>
                      <a:pt x="3429" y="1872"/>
                    </a:lnTo>
                    <a:lnTo>
                      <a:pt x="3359" y="1906"/>
                    </a:lnTo>
                    <a:lnTo>
                      <a:pt x="3325" y="1910"/>
                    </a:lnTo>
                    <a:lnTo>
                      <a:pt x="3316" y="1863"/>
                    </a:lnTo>
                    <a:lnTo>
                      <a:pt x="3322" y="1838"/>
                    </a:lnTo>
                    <a:lnTo>
                      <a:pt x="3305" y="1811"/>
                    </a:lnTo>
                    <a:lnTo>
                      <a:pt x="3299" y="1799"/>
                    </a:lnTo>
                    <a:lnTo>
                      <a:pt x="3282" y="1807"/>
                    </a:lnTo>
                    <a:lnTo>
                      <a:pt x="3264" y="1782"/>
                    </a:lnTo>
                    <a:lnTo>
                      <a:pt x="3248" y="1790"/>
                    </a:lnTo>
                    <a:lnTo>
                      <a:pt x="3220" y="1783"/>
                    </a:lnTo>
                    <a:lnTo>
                      <a:pt x="3206" y="1756"/>
                    </a:lnTo>
                    <a:lnTo>
                      <a:pt x="3194" y="1783"/>
                    </a:lnTo>
                    <a:lnTo>
                      <a:pt x="3206" y="1806"/>
                    </a:lnTo>
                    <a:lnTo>
                      <a:pt x="3174" y="1797"/>
                    </a:lnTo>
                    <a:lnTo>
                      <a:pt x="3161" y="1779"/>
                    </a:lnTo>
                    <a:lnTo>
                      <a:pt x="3161" y="1752"/>
                    </a:lnTo>
                    <a:lnTo>
                      <a:pt x="3141" y="1736"/>
                    </a:lnTo>
                    <a:lnTo>
                      <a:pt x="3122" y="1748"/>
                    </a:lnTo>
                    <a:lnTo>
                      <a:pt x="3091" y="1730"/>
                    </a:lnTo>
                    <a:lnTo>
                      <a:pt x="3072" y="1733"/>
                    </a:lnTo>
                    <a:lnTo>
                      <a:pt x="3047" y="1761"/>
                    </a:lnTo>
                    <a:lnTo>
                      <a:pt x="3005" y="1767"/>
                    </a:lnTo>
                    <a:lnTo>
                      <a:pt x="2998" y="1784"/>
                    </a:lnTo>
                    <a:lnTo>
                      <a:pt x="2973" y="1787"/>
                    </a:lnTo>
                    <a:lnTo>
                      <a:pt x="2954" y="1771"/>
                    </a:lnTo>
                    <a:lnTo>
                      <a:pt x="2935" y="1777"/>
                    </a:lnTo>
                    <a:lnTo>
                      <a:pt x="2896" y="1825"/>
                    </a:lnTo>
                    <a:lnTo>
                      <a:pt x="2871" y="1825"/>
                    </a:lnTo>
                    <a:lnTo>
                      <a:pt x="2874" y="1798"/>
                    </a:lnTo>
                    <a:lnTo>
                      <a:pt x="2869" y="1740"/>
                    </a:lnTo>
                    <a:lnTo>
                      <a:pt x="2855" y="1699"/>
                    </a:lnTo>
                    <a:lnTo>
                      <a:pt x="2862" y="1669"/>
                    </a:lnTo>
                    <a:lnTo>
                      <a:pt x="2852" y="1646"/>
                    </a:lnTo>
                    <a:lnTo>
                      <a:pt x="2855" y="1664"/>
                    </a:lnTo>
                    <a:lnTo>
                      <a:pt x="2839" y="1697"/>
                    </a:lnTo>
                    <a:lnTo>
                      <a:pt x="2818" y="1711"/>
                    </a:lnTo>
                    <a:lnTo>
                      <a:pt x="2796" y="1697"/>
                    </a:lnTo>
                    <a:lnTo>
                      <a:pt x="2767" y="1717"/>
                    </a:lnTo>
                    <a:lnTo>
                      <a:pt x="2724" y="1722"/>
                    </a:lnTo>
                    <a:lnTo>
                      <a:pt x="2698" y="1712"/>
                    </a:lnTo>
                    <a:lnTo>
                      <a:pt x="2662" y="1709"/>
                    </a:lnTo>
                    <a:lnTo>
                      <a:pt x="2651" y="1688"/>
                    </a:lnTo>
                    <a:lnTo>
                      <a:pt x="2625" y="1710"/>
                    </a:lnTo>
                    <a:lnTo>
                      <a:pt x="2606" y="1710"/>
                    </a:lnTo>
                    <a:lnTo>
                      <a:pt x="2586" y="1663"/>
                    </a:lnTo>
                    <a:lnTo>
                      <a:pt x="2585" y="1622"/>
                    </a:lnTo>
                    <a:lnTo>
                      <a:pt x="2576" y="1545"/>
                    </a:lnTo>
                    <a:lnTo>
                      <a:pt x="2546" y="1526"/>
                    </a:lnTo>
                    <a:lnTo>
                      <a:pt x="2538" y="1505"/>
                    </a:lnTo>
                    <a:lnTo>
                      <a:pt x="2557" y="1482"/>
                    </a:lnTo>
                    <a:lnTo>
                      <a:pt x="2580" y="1448"/>
                    </a:lnTo>
                    <a:lnTo>
                      <a:pt x="2576" y="1418"/>
                    </a:lnTo>
                    <a:lnTo>
                      <a:pt x="2560" y="1387"/>
                    </a:lnTo>
                    <a:lnTo>
                      <a:pt x="2510" y="1339"/>
                    </a:lnTo>
                    <a:lnTo>
                      <a:pt x="2468" y="1315"/>
                    </a:lnTo>
                    <a:lnTo>
                      <a:pt x="2428" y="1305"/>
                    </a:lnTo>
                    <a:lnTo>
                      <a:pt x="2427" y="1291"/>
                    </a:lnTo>
                    <a:lnTo>
                      <a:pt x="2458" y="1288"/>
                    </a:lnTo>
                    <a:lnTo>
                      <a:pt x="2485" y="1264"/>
                    </a:lnTo>
                    <a:lnTo>
                      <a:pt x="2544" y="1250"/>
                    </a:lnTo>
                    <a:lnTo>
                      <a:pt x="2584" y="1219"/>
                    </a:lnTo>
                    <a:lnTo>
                      <a:pt x="2617" y="1221"/>
                    </a:lnTo>
                    <a:lnTo>
                      <a:pt x="2586" y="1212"/>
                    </a:lnTo>
                    <a:lnTo>
                      <a:pt x="2541" y="1239"/>
                    </a:lnTo>
                    <a:lnTo>
                      <a:pt x="2488" y="1248"/>
                    </a:lnTo>
                    <a:lnTo>
                      <a:pt x="2465" y="1253"/>
                    </a:lnTo>
                    <a:lnTo>
                      <a:pt x="2430" y="1243"/>
                    </a:lnTo>
                    <a:lnTo>
                      <a:pt x="2409" y="1202"/>
                    </a:lnTo>
                    <a:lnTo>
                      <a:pt x="2420" y="1192"/>
                    </a:lnTo>
                    <a:lnTo>
                      <a:pt x="2439" y="1202"/>
                    </a:lnTo>
                    <a:lnTo>
                      <a:pt x="2424" y="1177"/>
                    </a:lnTo>
                    <a:lnTo>
                      <a:pt x="2373" y="1113"/>
                    </a:lnTo>
                    <a:lnTo>
                      <a:pt x="2369" y="1048"/>
                    </a:lnTo>
                    <a:lnTo>
                      <a:pt x="2392" y="1034"/>
                    </a:lnTo>
                    <a:lnTo>
                      <a:pt x="2395" y="1013"/>
                    </a:lnTo>
                    <a:lnTo>
                      <a:pt x="2387" y="991"/>
                    </a:lnTo>
                    <a:lnTo>
                      <a:pt x="2388" y="967"/>
                    </a:lnTo>
                    <a:lnTo>
                      <a:pt x="2388" y="967"/>
                    </a:lnTo>
                    <a:close/>
                    <a:moveTo>
                      <a:pt x="6820" y="1335"/>
                    </a:moveTo>
                    <a:lnTo>
                      <a:pt x="6800" y="1341"/>
                    </a:lnTo>
                    <a:lnTo>
                      <a:pt x="6819" y="1363"/>
                    </a:lnTo>
                    <a:lnTo>
                      <a:pt x="6842" y="1358"/>
                    </a:lnTo>
                    <a:lnTo>
                      <a:pt x="6820" y="1335"/>
                    </a:lnTo>
                    <a:lnTo>
                      <a:pt x="6820" y="1335"/>
                    </a:lnTo>
                    <a:close/>
                    <a:moveTo>
                      <a:pt x="6896" y="1444"/>
                    </a:moveTo>
                    <a:lnTo>
                      <a:pt x="6852" y="1444"/>
                    </a:lnTo>
                    <a:lnTo>
                      <a:pt x="6876" y="1452"/>
                    </a:lnTo>
                    <a:lnTo>
                      <a:pt x="6896" y="1444"/>
                    </a:lnTo>
                    <a:lnTo>
                      <a:pt x="6896" y="1444"/>
                    </a:lnTo>
                    <a:close/>
                    <a:moveTo>
                      <a:pt x="6922" y="1455"/>
                    </a:moveTo>
                    <a:lnTo>
                      <a:pt x="6922" y="1455"/>
                    </a:lnTo>
                    <a:lnTo>
                      <a:pt x="6924" y="1456"/>
                    </a:lnTo>
                    <a:lnTo>
                      <a:pt x="6927" y="1462"/>
                    </a:lnTo>
                    <a:lnTo>
                      <a:pt x="6933" y="1469"/>
                    </a:lnTo>
                    <a:lnTo>
                      <a:pt x="6988" y="1490"/>
                    </a:lnTo>
                    <a:lnTo>
                      <a:pt x="7066" y="1502"/>
                    </a:lnTo>
                    <a:lnTo>
                      <a:pt x="7138" y="1490"/>
                    </a:lnTo>
                    <a:lnTo>
                      <a:pt x="7157" y="1480"/>
                    </a:lnTo>
                    <a:lnTo>
                      <a:pt x="7100" y="1468"/>
                    </a:lnTo>
                    <a:lnTo>
                      <a:pt x="7071" y="1475"/>
                    </a:lnTo>
                    <a:lnTo>
                      <a:pt x="7020" y="1459"/>
                    </a:lnTo>
                    <a:lnTo>
                      <a:pt x="6985" y="1477"/>
                    </a:lnTo>
                    <a:lnTo>
                      <a:pt x="6922" y="1455"/>
                    </a:lnTo>
                    <a:lnTo>
                      <a:pt x="6922" y="1455"/>
                    </a:lnTo>
                    <a:close/>
                    <a:moveTo>
                      <a:pt x="6922" y="1291"/>
                    </a:moveTo>
                    <a:lnTo>
                      <a:pt x="6950" y="1320"/>
                    </a:lnTo>
                    <a:lnTo>
                      <a:pt x="6949" y="1299"/>
                    </a:lnTo>
                    <a:lnTo>
                      <a:pt x="6966" y="1301"/>
                    </a:lnTo>
                    <a:lnTo>
                      <a:pt x="6996" y="1340"/>
                    </a:lnTo>
                    <a:lnTo>
                      <a:pt x="6991" y="1363"/>
                    </a:lnTo>
                    <a:lnTo>
                      <a:pt x="7016" y="1367"/>
                    </a:lnTo>
                    <a:lnTo>
                      <a:pt x="7027" y="1367"/>
                    </a:lnTo>
                    <a:lnTo>
                      <a:pt x="7041" y="1375"/>
                    </a:lnTo>
                    <a:lnTo>
                      <a:pt x="7081" y="1367"/>
                    </a:lnTo>
                    <a:lnTo>
                      <a:pt x="7066" y="1353"/>
                    </a:lnTo>
                    <a:lnTo>
                      <a:pt x="7041" y="1340"/>
                    </a:lnTo>
                    <a:lnTo>
                      <a:pt x="7020" y="1304"/>
                    </a:lnTo>
                    <a:lnTo>
                      <a:pt x="6991" y="1286"/>
                    </a:lnTo>
                    <a:lnTo>
                      <a:pt x="6964" y="1286"/>
                    </a:lnTo>
                    <a:lnTo>
                      <a:pt x="6916" y="1278"/>
                    </a:lnTo>
                    <a:lnTo>
                      <a:pt x="6922" y="1291"/>
                    </a:lnTo>
                    <a:lnTo>
                      <a:pt x="6922" y="1291"/>
                    </a:lnTo>
                    <a:close/>
                    <a:moveTo>
                      <a:pt x="6426" y="2147"/>
                    </a:moveTo>
                    <a:lnTo>
                      <a:pt x="6435" y="2180"/>
                    </a:lnTo>
                    <a:lnTo>
                      <a:pt x="6436" y="2208"/>
                    </a:lnTo>
                    <a:lnTo>
                      <a:pt x="6448" y="2220"/>
                    </a:lnTo>
                    <a:lnTo>
                      <a:pt x="6449" y="2181"/>
                    </a:lnTo>
                    <a:lnTo>
                      <a:pt x="6426" y="2147"/>
                    </a:lnTo>
                    <a:lnTo>
                      <a:pt x="6426" y="2147"/>
                    </a:lnTo>
                    <a:close/>
                    <a:moveTo>
                      <a:pt x="6517" y="2113"/>
                    </a:moveTo>
                    <a:lnTo>
                      <a:pt x="6483" y="2132"/>
                    </a:lnTo>
                    <a:lnTo>
                      <a:pt x="6469" y="2204"/>
                    </a:lnTo>
                    <a:lnTo>
                      <a:pt x="6456" y="2223"/>
                    </a:lnTo>
                    <a:lnTo>
                      <a:pt x="6479" y="2215"/>
                    </a:lnTo>
                    <a:lnTo>
                      <a:pt x="6502" y="2144"/>
                    </a:lnTo>
                    <a:lnTo>
                      <a:pt x="6517" y="2113"/>
                    </a:lnTo>
                    <a:lnTo>
                      <a:pt x="6517" y="2113"/>
                    </a:lnTo>
                    <a:close/>
                    <a:moveTo>
                      <a:pt x="6785" y="2343"/>
                    </a:moveTo>
                    <a:lnTo>
                      <a:pt x="6773" y="2358"/>
                    </a:lnTo>
                    <a:lnTo>
                      <a:pt x="6781" y="2366"/>
                    </a:lnTo>
                    <a:lnTo>
                      <a:pt x="6789" y="2357"/>
                    </a:lnTo>
                    <a:lnTo>
                      <a:pt x="6785" y="2343"/>
                    </a:lnTo>
                    <a:lnTo>
                      <a:pt x="6785" y="2343"/>
                    </a:lnTo>
                    <a:close/>
                    <a:moveTo>
                      <a:pt x="6686" y="2283"/>
                    </a:moveTo>
                    <a:lnTo>
                      <a:pt x="6672" y="2273"/>
                    </a:lnTo>
                    <a:lnTo>
                      <a:pt x="6676" y="2287"/>
                    </a:lnTo>
                    <a:lnTo>
                      <a:pt x="6677" y="2322"/>
                    </a:lnTo>
                    <a:lnTo>
                      <a:pt x="6691" y="2334"/>
                    </a:lnTo>
                    <a:lnTo>
                      <a:pt x="6698" y="2354"/>
                    </a:lnTo>
                    <a:lnTo>
                      <a:pt x="6687" y="2341"/>
                    </a:lnTo>
                    <a:lnTo>
                      <a:pt x="6675" y="2341"/>
                    </a:lnTo>
                    <a:lnTo>
                      <a:pt x="6672" y="2372"/>
                    </a:lnTo>
                    <a:lnTo>
                      <a:pt x="6688" y="2389"/>
                    </a:lnTo>
                    <a:lnTo>
                      <a:pt x="6705" y="2386"/>
                    </a:lnTo>
                    <a:lnTo>
                      <a:pt x="6737" y="2357"/>
                    </a:lnTo>
                    <a:lnTo>
                      <a:pt x="6743" y="2341"/>
                    </a:lnTo>
                    <a:lnTo>
                      <a:pt x="6728" y="2332"/>
                    </a:lnTo>
                    <a:lnTo>
                      <a:pt x="6716" y="2309"/>
                    </a:lnTo>
                    <a:lnTo>
                      <a:pt x="6686" y="2283"/>
                    </a:lnTo>
                    <a:lnTo>
                      <a:pt x="6686" y="2283"/>
                    </a:lnTo>
                    <a:close/>
                    <a:moveTo>
                      <a:pt x="6747" y="2294"/>
                    </a:moveTo>
                    <a:lnTo>
                      <a:pt x="6747" y="2294"/>
                    </a:lnTo>
                    <a:lnTo>
                      <a:pt x="6742" y="2298"/>
                    </a:lnTo>
                    <a:lnTo>
                      <a:pt x="6737" y="2301"/>
                    </a:lnTo>
                    <a:lnTo>
                      <a:pt x="6739" y="2318"/>
                    </a:lnTo>
                    <a:lnTo>
                      <a:pt x="6752" y="2329"/>
                    </a:lnTo>
                    <a:lnTo>
                      <a:pt x="6770" y="2326"/>
                    </a:lnTo>
                    <a:lnTo>
                      <a:pt x="6765" y="2309"/>
                    </a:lnTo>
                    <a:lnTo>
                      <a:pt x="6747" y="2294"/>
                    </a:lnTo>
                    <a:lnTo>
                      <a:pt x="6747" y="2294"/>
                    </a:lnTo>
                    <a:close/>
                    <a:moveTo>
                      <a:pt x="6700" y="2243"/>
                    </a:moveTo>
                    <a:lnTo>
                      <a:pt x="6680" y="2238"/>
                    </a:lnTo>
                    <a:lnTo>
                      <a:pt x="6677" y="2255"/>
                    </a:lnTo>
                    <a:lnTo>
                      <a:pt x="6703" y="2284"/>
                    </a:lnTo>
                    <a:lnTo>
                      <a:pt x="6724" y="2295"/>
                    </a:lnTo>
                    <a:lnTo>
                      <a:pt x="6734" y="2288"/>
                    </a:lnTo>
                    <a:lnTo>
                      <a:pt x="6705" y="2261"/>
                    </a:lnTo>
                    <a:lnTo>
                      <a:pt x="6700" y="2243"/>
                    </a:lnTo>
                    <a:lnTo>
                      <a:pt x="6700" y="2243"/>
                    </a:lnTo>
                    <a:close/>
                    <a:moveTo>
                      <a:pt x="6764" y="2218"/>
                    </a:moveTo>
                    <a:lnTo>
                      <a:pt x="6735" y="2228"/>
                    </a:lnTo>
                    <a:lnTo>
                      <a:pt x="6710" y="2250"/>
                    </a:lnTo>
                    <a:lnTo>
                      <a:pt x="6716" y="2259"/>
                    </a:lnTo>
                    <a:lnTo>
                      <a:pt x="6752" y="2279"/>
                    </a:lnTo>
                    <a:lnTo>
                      <a:pt x="6767" y="2289"/>
                    </a:lnTo>
                    <a:lnTo>
                      <a:pt x="6784" y="2267"/>
                    </a:lnTo>
                    <a:lnTo>
                      <a:pt x="6787" y="2249"/>
                    </a:lnTo>
                    <a:lnTo>
                      <a:pt x="6780" y="2244"/>
                    </a:lnTo>
                    <a:lnTo>
                      <a:pt x="6783" y="2235"/>
                    </a:lnTo>
                    <a:lnTo>
                      <a:pt x="6773" y="2219"/>
                    </a:lnTo>
                    <a:lnTo>
                      <a:pt x="6764" y="2218"/>
                    </a:lnTo>
                    <a:lnTo>
                      <a:pt x="6764" y="2218"/>
                    </a:lnTo>
                    <a:close/>
                    <a:moveTo>
                      <a:pt x="6698" y="2180"/>
                    </a:moveTo>
                    <a:lnTo>
                      <a:pt x="6688" y="2180"/>
                    </a:lnTo>
                    <a:lnTo>
                      <a:pt x="6683" y="2191"/>
                    </a:lnTo>
                    <a:lnTo>
                      <a:pt x="6698" y="2191"/>
                    </a:lnTo>
                    <a:lnTo>
                      <a:pt x="6698" y="2180"/>
                    </a:lnTo>
                    <a:lnTo>
                      <a:pt x="6698" y="2180"/>
                    </a:lnTo>
                    <a:close/>
                    <a:moveTo>
                      <a:pt x="6751" y="2131"/>
                    </a:moveTo>
                    <a:lnTo>
                      <a:pt x="6767" y="2149"/>
                    </a:lnTo>
                    <a:lnTo>
                      <a:pt x="6780" y="2150"/>
                    </a:lnTo>
                    <a:lnTo>
                      <a:pt x="6766" y="2130"/>
                    </a:lnTo>
                    <a:lnTo>
                      <a:pt x="6751" y="2131"/>
                    </a:lnTo>
                    <a:lnTo>
                      <a:pt x="6751" y="2131"/>
                    </a:lnTo>
                    <a:close/>
                    <a:moveTo>
                      <a:pt x="6745" y="2142"/>
                    </a:moveTo>
                    <a:lnTo>
                      <a:pt x="6729" y="2140"/>
                    </a:lnTo>
                    <a:lnTo>
                      <a:pt x="6714" y="2166"/>
                    </a:lnTo>
                    <a:lnTo>
                      <a:pt x="6699" y="2170"/>
                    </a:lnTo>
                    <a:lnTo>
                      <a:pt x="6716" y="2175"/>
                    </a:lnTo>
                    <a:lnTo>
                      <a:pt x="6719" y="2188"/>
                    </a:lnTo>
                    <a:lnTo>
                      <a:pt x="6735" y="2185"/>
                    </a:lnTo>
                    <a:lnTo>
                      <a:pt x="6711" y="2202"/>
                    </a:lnTo>
                    <a:lnTo>
                      <a:pt x="6716" y="2222"/>
                    </a:lnTo>
                    <a:lnTo>
                      <a:pt x="6729" y="2221"/>
                    </a:lnTo>
                    <a:lnTo>
                      <a:pt x="6752" y="2205"/>
                    </a:lnTo>
                    <a:lnTo>
                      <a:pt x="6772" y="2205"/>
                    </a:lnTo>
                    <a:lnTo>
                      <a:pt x="6780" y="2189"/>
                    </a:lnTo>
                    <a:lnTo>
                      <a:pt x="6779" y="2159"/>
                    </a:lnTo>
                    <a:lnTo>
                      <a:pt x="6766" y="2157"/>
                    </a:lnTo>
                    <a:lnTo>
                      <a:pt x="6745" y="2142"/>
                    </a:lnTo>
                    <a:lnTo>
                      <a:pt x="6745" y="2142"/>
                    </a:lnTo>
                    <a:close/>
                    <a:moveTo>
                      <a:pt x="6296" y="2411"/>
                    </a:moveTo>
                    <a:lnTo>
                      <a:pt x="6324" y="2397"/>
                    </a:lnTo>
                    <a:lnTo>
                      <a:pt x="6315" y="2392"/>
                    </a:lnTo>
                    <a:lnTo>
                      <a:pt x="6296" y="2411"/>
                    </a:lnTo>
                    <a:lnTo>
                      <a:pt x="6296" y="2411"/>
                    </a:lnTo>
                    <a:close/>
                    <a:moveTo>
                      <a:pt x="6266" y="2426"/>
                    </a:moveTo>
                    <a:lnTo>
                      <a:pt x="6309" y="2448"/>
                    </a:lnTo>
                    <a:lnTo>
                      <a:pt x="6298" y="2431"/>
                    </a:lnTo>
                    <a:lnTo>
                      <a:pt x="6266" y="2426"/>
                    </a:lnTo>
                    <a:lnTo>
                      <a:pt x="6266" y="2426"/>
                    </a:lnTo>
                    <a:close/>
                    <a:moveTo>
                      <a:pt x="6120" y="2498"/>
                    </a:moveTo>
                    <a:lnTo>
                      <a:pt x="6101" y="2505"/>
                    </a:lnTo>
                    <a:lnTo>
                      <a:pt x="6114" y="2508"/>
                    </a:lnTo>
                    <a:lnTo>
                      <a:pt x="6114" y="2508"/>
                    </a:lnTo>
                    <a:lnTo>
                      <a:pt x="6117" y="2503"/>
                    </a:lnTo>
                    <a:lnTo>
                      <a:pt x="6119" y="2499"/>
                    </a:lnTo>
                    <a:lnTo>
                      <a:pt x="6120" y="2498"/>
                    </a:lnTo>
                    <a:lnTo>
                      <a:pt x="6120" y="2498"/>
                    </a:lnTo>
                    <a:close/>
                    <a:moveTo>
                      <a:pt x="6162" y="2479"/>
                    </a:moveTo>
                    <a:lnTo>
                      <a:pt x="6118" y="2482"/>
                    </a:lnTo>
                    <a:lnTo>
                      <a:pt x="6140" y="2492"/>
                    </a:lnTo>
                    <a:lnTo>
                      <a:pt x="6158" y="2486"/>
                    </a:lnTo>
                    <a:lnTo>
                      <a:pt x="6162" y="2479"/>
                    </a:lnTo>
                    <a:lnTo>
                      <a:pt x="6162" y="2479"/>
                    </a:lnTo>
                    <a:close/>
                    <a:moveTo>
                      <a:pt x="6166" y="2603"/>
                    </a:moveTo>
                    <a:lnTo>
                      <a:pt x="6147" y="2602"/>
                    </a:lnTo>
                    <a:lnTo>
                      <a:pt x="6116" y="2622"/>
                    </a:lnTo>
                    <a:lnTo>
                      <a:pt x="6111" y="2635"/>
                    </a:lnTo>
                    <a:lnTo>
                      <a:pt x="6136" y="2630"/>
                    </a:lnTo>
                    <a:lnTo>
                      <a:pt x="6158" y="2614"/>
                    </a:lnTo>
                    <a:lnTo>
                      <a:pt x="6166" y="2603"/>
                    </a:lnTo>
                    <a:lnTo>
                      <a:pt x="6166" y="2603"/>
                    </a:lnTo>
                    <a:close/>
                    <a:moveTo>
                      <a:pt x="6220" y="2462"/>
                    </a:moveTo>
                    <a:lnTo>
                      <a:pt x="6174" y="2504"/>
                    </a:lnTo>
                    <a:lnTo>
                      <a:pt x="6172" y="2519"/>
                    </a:lnTo>
                    <a:lnTo>
                      <a:pt x="6178" y="2532"/>
                    </a:lnTo>
                    <a:lnTo>
                      <a:pt x="6159" y="2547"/>
                    </a:lnTo>
                    <a:lnTo>
                      <a:pt x="6159" y="2572"/>
                    </a:lnTo>
                    <a:lnTo>
                      <a:pt x="6184" y="2593"/>
                    </a:lnTo>
                    <a:lnTo>
                      <a:pt x="6206" y="2587"/>
                    </a:lnTo>
                    <a:lnTo>
                      <a:pt x="6245" y="2538"/>
                    </a:lnTo>
                    <a:lnTo>
                      <a:pt x="6257" y="2496"/>
                    </a:lnTo>
                    <a:lnTo>
                      <a:pt x="6251" y="2472"/>
                    </a:lnTo>
                    <a:lnTo>
                      <a:pt x="6260" y="2455"/>
                    </a:lnTo>
                    <a:lnTo>
                      <a:pt x="6257" y="2442"/>
                    </a:lnTo>
                    <a:lnTo>
                      <a:pt x="6237" y="2437"/>
                    </a:lnTo>
                    <a:lnTo>
                      <a:pt x="6221" y="2449"/>
                    </a:lnTo>
                    <a:lnTo>
                      <a:pt x="6220" y="2462"/>
                    </a:lnTo>
                    <a:lnTo>
                      <a:pt x="6220" y="2462"/>
                    </a:lnTo>
                    <a:close/>
                    <a:moveTo>
                      <a:pt x="5962" y="2294"/>
                    </a:moveTo>
                    <a:lnTo>
                      <a:pt x="5986" y="2281"/>
                    </a:lnTo>
                    <a:lnTo>
                      <a:pt x="5968" y="2272"/>
                    </a:lnTo>
                    <a:lnTo>
                      <a:pt x="5962" y="2294"/>
                    </a:lnTo>
                    <a:lnTo>
                      <a:pt x="5962" y="2294"/>
                    </a:lnTo>
                    <a:close/>
                    <a:moveTo>
                      <a:pt x="5883" y="2347"/>
                    </a:moveTo>
                    <a:lnTo>
                      <a:pt x="5865" y="2360"/>
                    </a:lnTo>
                    <a:lnTo>
                      <a:pt x="5889" y="2361"/>
                    </a:lnTo>
                    <a:lnTo>
                      <a:pt x="5883" y="2347"/>
                    </a:lnTo>
                    <a:lnTo>
                      <a:pt x="5883" y="2347"/>
                    </a:lnTo>
                    <a:close/>
                    <a:moveTo>
                      <a:pt x="5946" y="2605"/>
                    </a:moveTo>
                    <a:lnTo>
                      <a:pt x="5911" y="2623"/>
                    </a:lnTo>
                    <a:lnTo>
                      <a:pt x="5931" y="2623"/>
                    </a:lnTo>
                    <a:lnTo>
                      <a:pt x="5946" y="2605"/>
                    </a:lnTo>
                    <a:lnTo>
                      <a:pt x="5946" y="2605"/>
                    </a:lnTo>
                    <a:close/>
                    <a:moveTo>
                      <a:pt x="5889" y="2554"/>
                    </a:moveTo>
                    <a:lnTo>
                      <a:pt x="5909" y="2544"/>
                    </a:lnTo>
                    <a:lnTo>
                      <a:pt x="5931" y="2557"/>
                    </a:lnTo>
                    <a:lnTo>
                      <a:pt x="5937" y="2584"/>
                    </a:lnTo>
                    <a:lnTo>
                      <a:pt x="5912" y="2590"/>
                    </a:lnTo>
                    <a:lnTo>
                      <a:pt x="5890" y="2572"/>
                    </a:lnTo>
                    <a:lnTo>
                      <a:pt x="5889" y="2554"/>
                    </a:lnTo>
                    <a:lnTo>
                      <a:pt x="5889" y="2554"/>
                    </a:lnTo>
                    <a:close/>
                    <a:moveTo>
                      <a:pt x="5704" y="2437"/>
                    </a:moveTo>
                    <a:lnTo>
                      <a:pt x="5720" y="2425"/>
                    </a:lnTo>
                    <a:lnTo>
                      <a:pt x="5737" y="2437"/>
                    </a:lnTo>
                    <a:lnTo>
                      <a:pt x="5728" y="2451"/>
                    </a:lnTo>
                    <a:lnTo>
                      <a:pt x="5709" y="2450"/>
                    </a:lnTo>
                    <a:lnTo>
                      <a:pt x="5704" y="2437"/>
                    </a:lnTo>
                    <a:lnTo>
                      <a:pt x="5704" y="2437"/>
                    </a:lnTo>
                    <a:close/>
                    <a:moveTo>
                      <a:pt x="5743" y="2637"/>
                    </a:moveTo>
                    <a:lnTo>
                      <a:pt x="5774" y="2635"/>
                    </a:lnTo>
                    <a:lnTo>
                      <a:pt x="5788" y="2644"/>
                    </a:lnTo>
                    <a:lnTo>
                      <a:pt x="5760" y="2647"/>
                    </a:lnTo>
                    <a:lnTo>
                      <a:pt x="5743" y="2637"/>
                    </a:lnTo>
                    <a:lnTo>
                      <a:pt x="5743" y="2637"/>
                    </a:lnTo>
                    <a:close/>
                    <a:moveTo>
                      <a:pt x="5480" y="2519"/>
                    </a:moveTo>
                    <a:lnTo>
                      <a:pt x="5512" y="2497"/>
                    </a:lnTo>
                    <a:lnTo>
                      <a:pt x="5491" y="2486"/>
                    </a:lnTo>
                    <a:lnTo>
                      <a:pt x="5478" y="2499"/>
                    </a:lnTo>
                    <a:lnTo>
                      <a:pt x="5480" y="2519"/>
                    </a:lnTo>
                    <a:lnTo>
                      <a:pt x="5480" y="2519"/>
                    </a:lnTo>
                    <a:close/>
                    <a:moveTo>
                      <a:pt x="5571" y="2617"/>
                    </a:moveTo>
                    <a:lnTo>
                      <a:pt x="5621" y="2620"/>
                    </a:lnTo>
                    <a:lnTo>
                      <a:pt x="5649" y="2615"/>
                    </a:lnTo>
                    <a:lnTo>
                      <a:pt x="5649" y="2632"/>
                    </a:lnTo>
                    <a:lnTo>
                      <a:pt x="5609" y="2647"/>
                    </a:lnTo>
                    <a:lnTo>
                      <a:pt x="5575" y="2630"/>
                    </a:lnTo>
                    <a:lnTo>
                      <a:pt x="5571" y="2617"/>
                    </a:lnTo>
                    <a:lnTo>
                      <a:pt x="5571" y="2617"/>
                    </a:lnTo>
                    <a:close/>
                    <a:moveTo>
                      <a:pt x="5522" y="2630"/>
                    </a:moveTo>
                    <a:lnTo>
                      <a:pt x="5546" y="2624"/>
                    </a:lnTo>
                    <a:lnTo>
                      <a:pt x="5545" y="2643"/>
                    </a:lnTo>
                    <a:lnTo>
                      <a:pt x="5522" y="2630"/>
                    </a:lnTo>
                    <a:lnTo>
                      <a:pt x="5522" y="2630"/>
                    </a:lnTo>
                    <a:close/>
                    <a:moveTo>
                      <a:pt x="5444" y="2620"/>
                    </a:moveTo>
                    <a:lnTo>
                      <a:pt x="5467" y="2609"/>
                    </a:lnTo>
                    <a:lnTo>
                      <a:pt x="5483" y="2623"/>
                    </a:lnTo>
                    <a:lnTo>
                      <a:pt x="5463" y="2634"/>
                    </a:lnTo>
                    <a:lnTo>
                      <a:pt x="5444" y="2620"/>
                    </a:lnTo>
                    <a:lnTo>
                      <a:pt x="5444" y="2620"/>
                    </a:lnTo>
                    <a:close/>
                    <a:moveTo>
                      <a:pt x="4806" y="2981"/>
                    </a:moveTo>
                    <a:lnTo>
                      <a:pt x="4795" y="3016"/>
                    </a:lnTo>
                    <a:lnTo>
                      <a:pt x="4812" y="3029"/>
                    </a:lnTo>
                    <a:lnTo>
                      <a:pt x="4868" y="3026"/>
                    </a:lnTo>
                    <a:lnTo>
                      <a:pt x="4917" y="2994"/>
                    </a:lnTo>
                    <a:lnTo>
                      <a:pt x="4947" y="2985"/>
                    </a:lnTo>
                    <a:lnTo>
                      <a:pt x="4976" y="2987"/>
                    </a:lnTo>
                    <a:lnTo>
                      <a:pt x="5007" y="2963"/>
                    </a:lnTo>
                    <a:lnTo>
                      <a:pt x="5028" y="2931"/>
                    </a:lnTo>
                    <a:lnTo>
                      <a:pt x="5093" y="2883"/>
                    </a:lnTo>
                    <a:lnTo>
                      <a:pt x="5108" y="2863"/>
                    </a:lnTo>
                    <a:lnTo>
                      <a:pt x="5126" y="2855"/>
                    </a:lnTo>
                    <a:lnTo>
                      <a:pt x="5085" y="2817"/>
                    </a:lnTo>
                    <a:lnTo>
                      <a:pt x="5049" y="2777"/>
                    </a:lnTo>
                    <a:lnTo>
                      <a:pt x="5034" y="2784"/>
                    </a:lnTo>
                    <a:lnTo>
                      <a:pt x="5005" y="2793"/>
                    </a:lnTo>
                    <a:lnTo>
                      <a:pt x="5003" y="2837"/>
                    </a:lnTo>
                    <a:lnTo>
                      <a:pt x="4973" y="2842"/>
                    </a:lnTo>
                    <a:lnTo>
                      <a:pt x="4937" y="2861"/>
                    </a:lnTo>
                    <a:lnTo>
                      <a:pt x="4911" y="2831"/>
                    </a:lnTo>
                    <a:lnTo>
                      <a:pt x="4901" y="2840"/>
                    </a:lnTo>
                    <a:lnTo>
                      <a:pt x="4868" y="2860"/>
                    </a:lnTo>
                    <a:lnTo>
                      <a:pt x="4855" y="2896"/>
                    </a:lnTo>
                    <a:lnTo>
                      <a:pt x="4824" y="2949"/>
                    </a:lnTo>
                    <a:lnTo>
                      <a:pt x="4818" y="2963"/>
                    </a:lnTo>
                    <a:lnTo>
                      <a:pt x="4832" y="2976"/>
                    </a:lnTo>
                    <a:lnTo>
                      <a:pt x="4838" y="2990"/>
                    </a:lnTo>
                    <a:lnTo>
                      <a:pt x="4819" y="2990"/>
                    </a:lnTo>
                    <a:lnTo>
                      <a:pt x="4806" y="2981"/>
                    </a:lnTo>
                    <a:lnTo>
                      <a:pt x="4806" y="2981"/>
                    </a:lnTo>
                    <a:close/>
                    <a:moveTo>
                      <a:pt x="4771" y="3018"/>
                    </a:moveTo>
                    <a:lnTo>
                      <a:pt x="4784" y="2984"/>
                    </a:lnTo>
                    <a:lnTo>
                      <a:pt x="4771" y="2983"/>
                    </a:lnTo>
                    <a:lnTo>
                      <a:pt x="4754" y="3012"/>
                    </a:lnTo>
                    <a:lnTo>
                      <a:pt x="4771" y="3018"/>
                    </a:lnTo>
                    <a:lnTo>
                      <a:pt x="4771" y="3018"/>
                    </a:lnTo>
                    <a:close/>
                    <a:moveTo>
                      <a:pt x="4775" y="3043"/>
                    </a:moveTo>
                    <a:lnTo>
                      <a:pt x="4743" y="3057"/>
                    </a:lnTo>
                    <a:lnTo>
                      <a:pt x="4750" y="3063"/>
                    </a:lnTo>
                    <a:lnTo>
                      <a:pt x="4696" y="3089"/>
                    </a:lnTo>
                    <a:lnTo>
                      <a:pt x="4670" y="3112"/>
                    </a:lnTo>
                    <a:lnTo>
                      <a:pt x="4695" y="3121"/>
                    </a:lnTo>
                    <a:lnTo>
                      <a:pt x="4773" y="3089"/>
                    </a:lnTo>
                    <a:lnTo>
                      <a:pt x="4784" y="3062"/>
                    </a:lnTo>
                    <a:lnTo>
                      <a:pt x="4775" y="3043"/>
                    </a:lnTo>
                    <a:lnTo>
                      <a:pt x="4775" y="3043"/>
                    </a:lnTo>
                    <a:close/>
                    <a:moveTo>
                      <a:pt x="4521" y="3035"/>
                    </a:moveTo>
                    <a:lnTo>
                      <a:pt x="4540" y="3048"/>
                    </a:lnTo>
                    <a:lnTo>
                      <a:pt x="4544" y="3064"/>
                    </a:lnTo>
                    <a:lnTo>
                      <a:pt x="4521" y="3075"/>
                    </a:lnTo>
                    <a:lnTo>
                      <a:pt x="4491" y="3073"/>
                    </a:lnTo>
                    <a:lnTo>
                      <a:pt x="4507" y="3046"/>
                    </a:lnTo>
                    <a:lnTo>
                      <a:pt x="4521" y="3035"/>
                    </a:lnTo>
                    <a:lnTo>
                      <a:pt x="4521" y="3035"/>
                    </a:lnTo>
                    <a:close/>
                    <a:moveTo>
                      <a:pt x="4026" y="2852"/>
                    </a:moveTo>
                    <a:lnTo>
                      <a:pt x="4100" y="2814"/>
                    </a:lnTo>
                    <a:lnTo>
                      <a:pt x="4145" y="2849"/>
                    </a:lnTo>
                    <a:lnTo>
                      <a:pt x="4176" y="2849"/>
                    </a:lnTo>
                    <a:lnTo>
                      <a:pt x="4207" y="2833"/>
                    </a:lnTo>
                    <a:lnTo>
                      <a:pt x="4248" y="2852"/>
                    </a:lnTo>
                    <a:lnTo>
                      <a:pt x="4258" y="2883"/>
                    </a:lnTo>
                    <a:lnTo>
                      <a:pt x="4292" y="2883"/>
                    </a:lnTo>
                    <a:lnTo>
                      <a:pt x="4320" y="2926"/>
                    </a:lnTo>
                    <a:lnTo>
                      <a:pt x="4349" y="2953"/>
                    </a:lnTo>
                    <a:lnTo>
                      <a:pt x="4350" y="2976"/>
                    </a:lnTo>
                    <a:lnTo>
                      <a:pt x="4307" y="2997"/>
                    </a:lnTo>
                    <a:lnTo>
                      <a:pt x="4258" y="3002"/>
                    </a:lnTo>
                    <a:lnTo>
                      <a:pt x="4219" y="2985"/>
                    </a:lnTo>
                    <a:lnTo>
                      <a:pt x="4190" y="2945"/>
                    </a:lnTo>
                    <a:lnTo>
                      <a:pt x="4163" y="2939"/>
                    </a:lnTo>
                    <a:lnTo>
                      <a:pt x="4136" y="2906"/>
                    </a:lnTo>
                    <a:lnTo>
                      <a:pt x="4097" y="2912"/>
                    </a:lnTo>
                    <a:lnTo>
                      <a:pt x="4051" y="2902"/>
                    </a:lnTo>
                    <a:lnTo>
                      <a:pt x="4023" y="2877"/>
                    </a:lnTo>
                    <a:lnTo>
                      <a:pt x="4026" y="2852"/>
                    </a:lnTo>
                    <a:lnTo>
                      <a:pt x="4026" y="2852"/>
                    </a:lnTo>
                    <a:close/>
                    <a:moveTo>
                      <a:pt x="3496" y="2460"/>
                    </a:moveTo>
                    <a:lnTo>
                      <a:pt x="3522" y="2461"/>
                    </a:lnTo>
                    <a:lnTo>
                      <a:pt x="3530" y="2459"/>
                    </a:lnTo>
                    <a:lnTo>
                      <a:pt x="3527" y="2469"/>
                    </a:lnTo>
                    <a:lnTo>
                      <a:pt x="3502" y="2468"/>
                    </a:lnTo>
                    <a:lnTo>
                      <a:pt x="3496" y="2460"/>
                    </a:lnTo>
                    <a:lnTo>
                      <a:pt x="3496" y="2460"/>
                    </a:lnTo>
                    <a:close/>
                    <a:moveTo>
                      <a:pt x="3397" y="2408"/>
                    </a:moveTo>
                    <a:lnTo>
                      <a:pt x="3421" y="2430"/>
                    </a:lnTo>
                    <a:lnTo>
                      <a:pt x="3442" y="2406"/>
                    </a:lnTo>
                    <a:lnTo>
                      <a:pt x="3459" y="2408"/>
                    </a:lnTo>
                    <a:lnTo>
                      <a:pt x="3470" y="2408"/>
                    </a:lnTo>
                    <a:lnTo>
                      <a:pt x="3464" y="2399"/>
                    </a:lnTo>
                    <a:lnTo>
                      <a:pt x="3442" y="2390"/>
                    </a:lnTo>
                    <a:lnTo>
                      <a:pt x="3411" y="2386"/>
                    </a:lnTo>
                    <a:lnTo>
                      <a:pt x="3397" y="2398"/>
                    </a:lnTo>
                    <a:lnTo>
                      <a:pt x="3397" y="2408"/>
                    </a:lnTo>
                    <a:lnTo>
                      <a:pt x="3397" y="2408"/>
                    </a:lnTo>
                    <a:close/>
                    <a:moveTo>
                      <a:pt x="5238" y="2581"/>
                    </a:moveTo>
                    <a:lnTo>
                      <a:pt x="5275" y="2559"/>
                    </a:lnTo>
                    <a:lnTo>
                      <a:pt x="5328" y="2571"/>
                    </a:lnTo>
                    <a:lnTo>
                      <a:pt x="5347" y="2586"/>
                    </a:lnTo>
                    <a:lnTo>
                      <a:pt x="5355" y="2571"/>
                    </a:lnTo>
                    <a:lnTo>
                      <a:pt x="5379" y="2551"/>
                    </a:lnTo>
                    <a:lnTo>
                      <a:pt x="5406" y="2538"/>
                    </a:lnTo>
                    <a:lnTo>
                      <a:pt x="5399" y="2519"/>
                    </a:lnTo>
                    <a:lnTo>
                      <a:pt x="5371" y="2507"/>
                    </a:lnTo>
                    <a:lnTo>
                      <a:pt x="5345" y="2526"/>
                    </a:lnTo>
                    <a:lnTo>
                      <a:pt x="5287" y="2532"/>
                    </a:lnTo>
                    <a:lnTo>
                      <a:pt x="5269" y="2517"/>
                    </a:lnTo>
                    <a:lnTo>
                      <a:pt x="5243" y="2530"/>
                    </a:lnTo>
                    <a:lnTo>
                      <a:pt x="5230" y="2566"/>
                    </a:lnTo>
                    <a:lnTo>
                      <a:pt x="5238" y="2581"/>
                    </a:lnTo>
                    <a:lnTo>
                      <a:pt x="5238" y="2581"/>
                    </a:lnTo>
                    <a:close/>
                    <a:moveTo>
                      <a:pt x="5180" y="2627"/>
                    </a:moveTo>
                    <a:lnTo>
                      <a:pt x="5171" y="2642"/>
                    </a:lnTo>
                    <a:lnTo>
                      <a:pt x="5177" y="2650"/>
                    </a:lnTo>
                    <a:lnTo>
                      <a:pt x="5189" y="2640"/>
                    </a:lnTo>
                    <a:lnTo>
                      <a:pt x="5180" y="2627"/>
                    </a:lnTo>
                    <a:lnTo>
                      <a:pt x="5180" y="2627"/>
                    </a:lnTo>
                    <a:close/>
                    <a:moveTo>
                      <a:pt x="5026" y="2624"/>
                    </a:moveTo>
                    <a:lnTo>
                      <a:pt x="4992" y="2639"/>
                    </a:lnTo>
                    <a:lnTo>
                      <a:pt x="5005" y="2649"/>
                    </a:lnTo>
                    <a:lnTo>
                      <a:pt x="4994" y="2661"/>
                    </a:lnTo>
                    <a:lnTo>
                      <a:pt x="4997" y="2675"/>
                    </a:lnTo>
                    <a:lnTo>
                      <a:pt x="5028" y="2682"/>
                    </a:lnTo>
                    <a:lnTo>
                      <a:pt x="5086" y="2661"/>
                    </a:lnTo>
                    <a:lnTo>
                      <a:pt x="5105" y="2639"/>
                    </a:lnTo>
                    <a:lnTo>
                      <a:pt x="5088" y="2627"/>
                    </a:lnTo>
                    <a:lnTo>
                      <a:pt x="5040" y="2632"/>
                    </a:lnTo>
                    <a:lnTo>
                      <a:pt x="5026" y="2624"/>
                    </a:lnTo>
                    <a:lnTo>
                      <a:pt x="5026" y="2624"/>
                    </a:lnTo>
                    <a:close/>
                    <a:moveTo>
                      <a:pt x="4902" y="2691"/>
                    </a:moveTo>
                    <a:lnTo>
                      <a:pt x="4925" y="2690"/>
                    </a:lnTo>
                    <a:lnTo>
                      <a:pt x="4942" y="2706"/>
                    </a:lnTo>
                    <a:lnTo>
                      <a:pt x="4968" y="2670"/>
                    </a:lnTo>
                    <a:lnTo>
                      <a:pt x="4965" y="2656"/>
                    </a:lnTo>
                    <a:lnTo>
                      <a:pt x="4949" y="2671"/>
                    </a:lnTo>
                    <a:lnTo>
                      <a:pt x="4917" y="2675"/>
                    </a:lnTo>
                    <a:lnTo>
                      <a:pt x="4902" y="2691"/>
                    </a:lnTo>
                    <a:lnTo>
                      <a:pt x="4902" y="2691"/>
                    </a:lnTo>
                    <a:close/>
                    <a:moveTo>
                      <a:pt x="4796" y="2696"/>
                    </a:moveTo>
                    <a:lnTo>
                      <a:pt x="4830" y="2672"/>
                    </a:lnTo>
                    <a:lnTo>
                      <a:pt x="4822" y="2657"/>
                    </a:lnTo>
                    <a:lnTo>
                      <a:pt x="4837" y="2651"/>
                    </a:lnTo>
                    <a:lnTo>
                      <a:pt x="4862" y="2655"/>
                    </a:lnTo>
                    <a:lnTo>
                      <a:pt x="4885" y="2642"/>
                    </a:lnTo>
                    <a:lnTo>
                      <a:pt x="4897" y="2650"/>
                    </a:lnTo>
                    <a:lnTo>
                      <a:pt x="4863" y="2683"/>
                    </a:lnTo>
                    <a:lnTo>
                      <a:pt x="4846" y="2702"/>
                    </a:lnTo>
                    <a:lnTo>
                      <a:pt x="4811" y="2709"/>
                    </a:lnTo>
                    <a:lnTo>
                      <a:pt x="4796" y="2696"/>
                    </a:lnTo>
                    <a:lnTo>
                      <a:pt x="4796" y="2696"/>
                    </a:lnTo>
                    <a:close/>
                    <a:moveTo>
                      <a:pt x="4767" y="2687"/>
                    </a:moveTo>
                    <a:lnTo>
                      <a:pt x="4732" y="2694"/>
                    </a:lnTo>
                    <a:lnTo>
                      <a:pt x="4720" y="2721"/>
                    </a:lnTo>
                    <a:lnTo>
                      <a:pt x="4739" y="2700"/>
                    </a:lnTo>
                    <a:lnTo>
                      <a:pt x="4767" y="2687"/>
                    </a:lnTo>
                    <a:lnTo>
                      <a:pt x="4767" y="2687"/>
                    </a:lnTo>
                    <a:close/>
                    <a:moveTo>
                      <a:pt x="4785" y="2636"/>
                    </a:moveTo>
                    <a:lnTo>
                      <a:pt x="4763" y="2656"/>
                    </a:lnTo>
                    <a:lnTo>
                      <a:pt x="4780" y="2665"/>
                    </a:lnTo>
                    <a:lnTo>
                      <a:pt x="4791" y="2651"/>
                    </a:lnTo>
                    <a:lnTo>
                      <a:pt x="4785" y="2636"/>
                    </a:lnTo>
                    <a:lnTo>
                      <a:pt x="4785" y="2636"/>
                    </a:lnTo>
                    <a:close/>
                    <a:moveTo>
                      <a:pt x="4178" y="2708"/>
                    </a:moveTo>
                    <a:lnTo>
                      <a:pt x="4178" y="2708"/>
                    </a:lnTo>
                    <a:lnTo>
                      <a:pt x="4177" y="2706"/>
                    </a:lnTo>
                    <a:lnTo>
                      <a:pt x="4178" y="2702"/>
                    </a:lnTo>
                    <a:lnTo>
                      <a:pt x="4181" y="2692"/>
                    </a:lnTo>
                    <a:lnTo>
                      <a:pt x="4186" y="2678"/>
                    </a:lnTo>
                    <a:lnTo>
                      <a:pt x="4238" y="2649"/>
                    </a:lnTo>
                    <a:lnTo>
                      <a:pt x="4322" y="2630"/>
                    </a:lnTo>
                    <a:lnTo>
                      <a:pt x="4363" y="2651"/>
                    </a:lnTo>
                    <a:lnTo>
                      <a:pt x="4387" y="2645"/>
                    </a:lnTo>
                    <a:lnTo>
                      <a:pt x="4431" y="2656"/>
                    </a:lnTo>
                    <a:lnTo>
                      <a:pt x="4478" y="2686"/>
                    </a:lnTo>
                    <a:lnTo>
                      <a:pt x="4514" y="2671"/>
                    </a:lnTo>
                    <a:lnTo>
                      <a:pt x="4564" y="2673"/>
                    </a:lnTo>
                    <a:lnTo>
                      <a:pt x="4585" y="2691"/>
                    </a:lnTo>
                    <a:lnTo>
                      <a:pt x="4624" y="2687"/>
                    </a:lnTo>
                    <a:lnTo>
                      <a:pt x="4644" y="2663"/>
                    </a:lnTo>
                    <a:lnTo>
                      <a:pt x="4675" y="2654"/>
                    </a:lnTo>
                    <a:lnTo>
                      <a:pt x="4694" y="2624"/>
                    </a:lnTo>
                    <a:lnTo>
                      <a:pt x="4681" y="2617"/>
                    </a:lnTo>
                    <a:lnTo>
                      <a:pt x="4710" y="2597"/>
                    </a:lnTo>
                    <a:lnTo>
                      <a:pt x="4745" y="2612"/>
                    </a:lnTo>
                    <a:lnTo>
                      <a:pt x="4750" y="2643"/>
                    </a:lnTo>
                    <a:lnTo>
                      <a:pt x="4733" y="2671"/>
                    </a:lnTo>
                    <a:lnTo>
                      <a:pt x="4711" y="2681"/>
                    </a:lnTo>
                    <a:lnTo>
                      <a:pt x="4687" y="2715"/>
                    </a:lnTo>
                    <a:lnTo>
                      <a:pt x="4650" y="2719"/>
                    </a:lnTo>
                    <a:lnTo>
                      <a:pt x="4634" y="2735"/>
                    </a:lnTo>
                    <a:lnTo>
                      <a:pt x="4610" y="2727"/>
                    </a:lnTo>
                    <a:lnTo>
                      <a:pt x="4558" y="2725"/>
                    </a:lnTo>
                    <a:lnTo>
                      <a:pt x="4510" y="2747"/>
                    </a:lnTo>
                    <a:lnTo>
                      <a:pt x="4456" y="2737"/>
                    </a:lnTo>
                    <a:lnTo>
                      <a:pt x="4418" y="2754"/>
                    </a:lnTo>
                    <a:lnTo>
                      <a:pt x="4410" y="2763"/>
                    </a:lnTo>
                    <a:lnTo>
                      <a:pt x="4386" y="2762"/>
                    </a:lnTo>
                    <a:lnTo>
                      <a:pt x="4366" y="2752"/>
                    </a:lnTo>
                    <a:lnTo>
                      <a:pt x="4335" y="2764"/>
                    </a:lnTo>
                    <a:lnTo>
                      <a:pt x="4316" y="2747"/>
                    </a:lnTo>
                    <a:lnTo>
                      <a:pt x="4289" y="2744"/>
                    </a:lnTo>
                    <a:lnTo>
                      <a:pt x="4264" y="2749"/>
                    </a:lnTo>
                    <a:lnTo>
                      <a:pt x="4239" y="2741"/>
                    </a:lnTo>
                    <a:lnTo>
                      <a:pt x="4216" y="2744"/>
                    </a:lnTo>
                    <a:lnTo>
                      <a:pt x="4187" y="2737"/>
                    </a:lnTo>
                    <a:lnTo>
                      <a:pt x="4178" y="2708"/>
                    </a:lnTo>
                    <a:lnTo>
                      <a:pt x="4178" y="2708"/>
                    </a:lnTo>
                    <a:close/>
                    <a:moveTo>
                      <a:pt x="4155" y="2705"/>
                    </a:moveTo>
                    <a:lnTo>
                      <a:pt x="4143" y="2739"/>
                    </a:lnTo>
                    <a:lnTo>
                      <a:pt x="4166" y="2735"/>
                    </a:lnTo>
                    <a:lnTo>
                      <a:pt x="4170" y="2715"/>
                    </a:lnTo>
                    <a:lnTo>
                      <a:pt x="4155" y="2705"/>
                    </a:lnTo>
                    <a:lnTo>
                      <a:pt x="4155" y="2705"/>
                    </a:lnTo>
                    <a:close/>
                    <a:moveTo>
                      <a:pt x="4139" y="2687"/>
                    </a:moveTo>
                    <a:lnTo>
                      <a:pt x="4109" y="2678"/>
                    </a:lnTo>
                    <a:lnTo>
                      <a:pt x="4097" y="2717"/>
                    </a:lnTo>
                    <a:lnTo>
                      <a:pt x="4115" y="2741"/>
                    </a:lnTo>
                    <a:lnTo>
                      <a:pt x="4126" y="2700"/>
                    </a:lnTo>
                    <a:lnTo>
                      <a:pt x="4139" y="2687"/>
                    </a:lnTo>
                    <a:lnTo>
                      <a:pt x="4139" y="2687"/>
                    </a:lnTo>
                    <a:close/>
                    <a:moveTo>
                      <a:pt x="3650" y="2710"/>
                    </a:moveTo>
                    <a:lnTo>
                      <a:pt x="3645" y="2731"/>
                    </a:lnTo>
                    <a:lnTo>
                      <a:pt x="3657" y="2743"/>
                    </a:lnTo>
                    <a:lnTo>
                      <a:pt x="3647" y="2759"/>
                    </a:lnTo>
                    <a:lnTo>
                      <a:pt x="3662" y="2777"/>
                    </a:lnTo>
                    <a:lnTo>
                      <a:pt x="3693" y="2791"/>
                    </a:lnTo>
                    <a:lnTo>
                      <a:pt x="3737" y="2780"/>
                    </a:lnTo>
                    <a:lnTo>
                      <a:pt x="3762" y="2791"/>
                    </a:lnTo>
                    <a:lnTo>
                      <a:pt x="3799" y="2778"/>
                    </a:lnTo>
                    <a:lnTo>
                      <a:pt x="3813" y="2759"/>
                    </a:lnTo>
                    <a:lnTo>
                      <a:pt x="3844" y="2770"/>
                    </a:lnTo>
                    <a:lnTo>
                      <a:pt x="3881" y="2754"/>
                    </a:lnTo>
                    <a:lnTo>
                      <a:pt x="3916" y="2760"/>
                    </a:lnTo>
                    <a:lnTo>
                      <a:pt x="3953" y="2728"/>
                    </a:lnTo>
                    <a:lnTo>
                      <a:pt x="3964" y="2752"/>
                    </a:lnTo>
                    <a:lnTo>
                      <a:pt x="3996" y="2746"/>
                    </a:lnTo>
                    <a:lnTo>
                      <a:pt x="4045" y="2753"/>
                    </a:lnTo>
                    <a:lnTo>
                      <a:pt x="4022" y="2734"/>
                    </a:lnTo>
                    <a:lnTo>
                      <a:pt x="4066" y="2734"/>
                    </a:lnTo>
                    <a:lnTo>
                      <a:pt x="4070" y="2697"/>
                    </a:lnTo>
                    <a:lnTo>
                      <a:pt x="4058" y="2712"/>
                    </a:lnTo>
                    <a:lnTo>
                      <a:pt x="4048" y="2681"/>
                    </a:lnTo>
                    <a:lnTo>
                      <a:pt x="4052" y="2655"/>
                    </a:lnTo>
                    <a:lnTo>
                      <a:pt x="4016" y="2645"/>
                    </a:lnTo>
                    <a:lnTo>
                      <a:pt x="4021" y="2672"/>
                    </a:lnTo>
                    <a:lnTo>
                      <a:pt x="4003" y="2680"/>
                    </a:lnTo>
                    <a:lnTo>
                      <a:pt x="3999" y="2650"/>
                    </a:lnTo>
                    <a:lnTo>
                      <a:pt x="3965" y="2629"/>
                    </a:lnTo>
                    <a:lnTo>
                      <a:pt x="3931" y="2642"/>
                    </a:lnTo>
                    <a:lnTo>
                      <a:pt x="3899" y="2622"/>
                    </a:lnTo>
                    <a:lnTo>
                      <a:pt x="3870" y="2610"/>
                    </a:lnTo>
                    <a:lnTo>
                      <a:pt x="3829" y="2635"/>
                    </a:lnTo>
                    <a:lnTo>
                      <a:pt x="3830" y="2654"/>
                    </a:lnTo>
                    <a:lnTo>
                      <a:pt x="3899" y="2680"/>
                    </a:lnTo>
                    <a:lnTo>
                      <a:pt x="3926" y="2706"/>
                    </a:lnTo>
                    <a:lnTo>
                      <a:pt x="3880" y="2713"/>
                    </a:lnTo>
                    <a:lnTo>
                      <a:pt x="3853" y="2725"/>
                    </a:lnTo>
                    <a:lnTo>
                      <a:pt x="3812" y="2699"/>
                    </a:lnTo>
                    <a:lnTo>
                      <a:pt x="3804" y="2669"/>
                    </a:lnTo>
                    <a:lnTo>
                      <a:pt x="3780" y="2665"/>
                    </a:lnTo>
                    <a:lnTo>
                      <a:pt x="3752" y="2672"/>
                    </a:lnTo>
                    <a:lnTo>
                      <a:pt x="3721" y="2665"/>
                    </a:lnTo>
                    <a:lnTo>
                      <a:pt x="3672" y="2684"/>
                    </a:lnTo>
                    <a:lnTo>
                      <a:pt x="3672" y="2684"/>
                    </a:lnTo>
                    <a:lnTo>
                      <a:pt x="3660" y="2697"/>
                    </a:lnTo>
                    <a:lnTo>
                      <a:pt x="3652" y="2706"/>
                    </a:lnTo>
                    <a:lnTo>
                      <a:pt x="3650" y="2709"/>
                    </a:lnTo>
                    <a:lnTo>
                      <a:pt x="3650" y="2710"/>
                    </a:lnTo>
                    <a:lnTo>
                      <a:pt x="3650" y="2710"/>
                    </a:lnTo>
                    <a:close/>
                    <a:moveTo>
                      <a:pt x="3549" y="2668"/>
                    </a:moveTo>
                    <a:lnTo>
                      <a:pt x="3585" y="2643"/>
                    </a:lnTo>
                    <a:lnTo>
                      <a:pt x="3640" y="2660"/>
                    </a:lnTo>
                    <a:lnTo>
                      <a:pt x="3633" y="2700"/>
                    </a:lnTo>
                    <a:lnTo>
                      <a:pt x="3617" y="2722"/>
                    </a:lnTo>
                    <a:lnTo>
                      <a:pt x="3620" y="2751"/>
                    </a:lnTo>
                    <a:lnTo>
                      <a:pt x="3597" y="2742"/>
                    </a:lnTo>
                    <a:lnTo>
                      <a:pt x="3564" y="2755"/>
                    </a:lnTo>
                    <a:lnTo>
                      <a:pt x="3508" y="2738"/>
                    </a:lnTo>
                    <a:lnTo>
                      <a:pt x="3497" y="2723"/>
                    </a:lnTo>
                    <a:lnTo>
                      <a:pt x="3512" y="2713"/>
                    </a:lnTo>
                    <a:lnTo>
                      <a:pt x="3542" y="2715"/>
                    </a:lnTo>
                    <a:lnTo>
                      <a:pt x="3549" y="2668"/>
                    </a:lnTo>
                    <a:lnTo>
                      <a:pt x="3549" y="2668"/>
                    </a:lnTo>
                    <a:close/>
                    <a:moveTo>
                      <a:pt x="3439" y="2722"/>
                    </a:moveTo>
                    <a:lnTo>
                      <a:pt x="3456" y="2705"/>
                    </a:lnTo>
                    <a:lnTo>
                      <a:pt x="3467" y="2724"/>
                    </a:lnTo>
                    <a:lnTo>
                      <a:pt x="3449" y="2733"/>
                    </a:lnTo>
                    <a:lnTo>
                      <a:pt x="3439" y="2722"/>
                    </a:lnTo>
                    <a:lnTo>
                      <a:pt x="3439" y="2722"/>
                    </a:lnTo>
                    <a:close/>
                    <a:moveTo>
                      <a:pt x="3276" y="2617"/>
                    </a:moveTo>
                    <a:lnTo>
                      <a:pt x="3276" y="2643"/>
                    </a:lnTo>
                    <a:lnTo>
                      <a:pt x="3292" y="2665"/>
                    </a:lnTo>
                    <a:lnTo>
                      <a:pt x="3339" y="2675"/>
                    </a:lnTo>
                    <a:lnTo>
                      <a:pt x="3381" y="2706"/>
                    </a:lnTo>
                    <a:lnTo>
                      <a:pt x="3390" y="2727"/>
                    </a:lnTo>
                    <a:lnTo>
                      <a:pt x="3404" y="2705"/>
                    </a:lnTo>
                    <a:lnTo>
                      <a:pt x="3431" y="2692"/>
                    </a:lnTo>
                    <a:lnTo>
                      <a:pt x="3442" y="2680"/>
                    </a:lnTo>
                    <a:lnTo>
                      <a:pt x="3473" y="2673"/>
                    </a:lnTo>
                    <a:lnTo>
                      <a:pt x="3482" y="2654"/>
                    </a:lnTo>
                    <a:lnTo>
                      <a:pt x="3445" y="2610"/>
                    </a:lnTo>
                    <a:lnTo>
                      <a:pt x="3399" y="2599"/>
                    </a:lnTo>
                    <a:lnTo>
                      <a:pt x="3353" y="2616"/>
                    </a:lnTo>
                    <a:lnTo>
                      <a:pt x="3314" y="2606"/>
                    </a:lnTo>
                    <a:lnTo>
                      <a:pt x="3276" y="2617"/>
                    </a:lnTo>
                    <a:lnTo>
                      <a:pt x="3276" y="2617"/>
                    </a:lnTo>
                    <a:close/>
                    <a:moveTo>
                      <a:pt x="7433" y="2642"/>
                    </a:moveTo>
                    <a:lnTo>
                      <a:pt x="7447" y="2645"/>
                    </a:lnTo>
                    <a:lnTo>
                      <a:pt x="7479" y="2656"/>
                    </a:lnTo>
                    <a:lnTo>
                      <a:pt x="7489" y="2646"/>
                    </a:lnTo>
                    <a:lnTo>
                      <a:pt x="7477" y="2607"/>
                    </a:lnTo>
                    <a:lnTo>
                      <a:pt x="7464" y="2604"/>
                    </a:lnTo>
                    <a:lnTo>
                      <a:pt x="7447" y="2615"/>
                    </a:lnTo>
                    <a:lnTo>
                      <a:pt x="7433" y="2642"/>
                    </a:lnTo>
                    <a:lnTo>
                      <a:pt x="7433" y="2642"/>
                    </a:lnTo>
                    <a:close/>
                    <a:moveTo>
                      <a:pt x="7263" y="2648"/>
                    </a:moveTo>
                    <a:lnTo>
                      <a:pt x="7263" y="2648"/>
                    </a:lnTo>
                    <a:lnTo>
                      <a:pt x="7272" y="2648"/>
                    </a:lnTo>
                    <a:lnTo>
                      <a:pt x="7292" y="2646"/>
                    </a:lnTo>
                    <a:lnTo>
                      <a:pt x="7322" y="2644"/>
                    </a:lnTo>
                    <a:lnTo>
                      <a:pt x="7345" y="2639"/>
                    </a:lnTo>
                    <a:lnTo>
                      <a:pt x="7389" y="2646"/>
                    </a:lnTo>
                    <a:lnTo>
                      <a:pt x="7417" y="2632"/>
                    </a:lnTo>
                    <a:lnTo>
                      <a:pt x="7444" y="2602"/>
                    </a:lnTo>
                    <a:lnTo>
                      <a:pt x="7471" y="2594"/>
                    </a:lnTo>
                    <a:lnTo>
                      <a:pt x="7483" y="2577"/>
                    </a:lnTo>
                    <a:lnTo>
                      <a:pt x="7483" y="2559"/>
                    </a:lnTo>
                    <a:lnTo>
                      <a:pt x="7491" y="2550"/>
                    </a:lnTo>
                    <a:lnTo>
                      <a:pt x="7498" y="2522"/>
                    </a:lnTo>
                    <a:lnTo>
                      <a:pt x="7505" y="2509"/>
                    </a:lnTo>
                    <a:lnTo>
                      <a:pt x="7479" y="2489"/>
                    </a:lnTo>
                    <a:lnTo>
                      <a:pt x="7468" y="2479"/>
                    </a:lnTo>
                    <a:lnTo>
                      <a:pt x="7407" y="2477"/>
                    </a:lnTo>
                    <a:lnTo>
                      <a:pt x="7369" y="2495"/>
                    </a:lnTo>
                    <a:lnTo>
                      <a:pt x="7351" y="2544"/>
                    </a:lnTo>
                    <a:lnTo>
                      <a:pt x="7333" y="2578"/>
                    </a:lnTo>
                    <a:lnTo>
                      <a:pt x="7263" y="2648"/>
                    </a:lnTo>
                    <a:lnTo>
                      <a:pt x="7263" y="2648"/>
                    </a:lnTo>
                    <a:close/>
                    <a:moveTo>
                      <a:pt x="3015" y="2388"/>
                    </a:moveTo>
                    <a:lnTo>
                      <a:pt x="2990" y="2424"/>
                    </a:lnTo>
                    <a:lnTo>
                      <a:pt x="3025" y="2459"/>
                    </a:lnTo>
                    <a:lnTo>
                      <a:pt x="3050" y="2463"/>
                    </a:lnTo>
                    <a:lnTo>
                      <a:pt x="3072" y="2449"/>
                    </a:lnTo>
                    <a:lnTo>
                      <a:pt x="3131" y="2452"/>
                    </a:lnTo>
                    <a:lnTo>
                      <a:pt x="3162" y="2439"/>
                    </a:lnTo>
                    <a:lnTo>
                      <a:pt x="3199" y="2434"/>
                    </a:lnTo>
                    <a:lnTo>
                      <a:pt x="3214" y="2413"/>
                    </a:lnTo>
                    <a:lnTo>
                      <a:pt x="3197" y="2405"/>
                    </a:lnTo>
                    <a:lnTo>
                      <a:pt x="3152" y="2412"/>
                    </a:lnTo>
                    <a:lnTo>
                      <a:pt x="3125" y="2403"/>
                    </a:lnTo>
                    <a:lnTo>
                      <a:pt x="3033" y="2400"/>
                    </a:lnTo>
                    <a:lnTo>
                      <a:pt x="3015" y="2388"/>
                    </a:lnTo>
                    <a:lnTo>
                      <a:pt x="3015" y="2388"/>
                    </a:lnTo>
                    <a:close/>
                    <a:moveTo>
                      <a:pt x="1726" y="2332"/>
                    </a:moveTo>
                    <a:lnTo>
                      <a:pt x="1730" y="2350"/>
                    </a:lnTo>
                    <a:lnTo>
                      <a:pt x="1743" y="2348"/>
                    </a:lnTo>
                    <a:lnTo>
                      <a:pt x="1744" y="2332"/>
                    </a:lnTo>
                    <a:lnTo>
                      <a:pt x="1726" y="2332"/>
                    </a:lnTo>
                    <a:lnTo>
                      <a:pt x="1726" y="2332"/>
                    </a:lnTo>
                    <a:close/>
                    <a:moveTo>
                      <a:pt x="1752" y="2356"/>
                    </a:moveTo>
                    <a:lnTo>
                      <a:pt x="1765" y="2370"/>
                    </a:lnTo>
                    <a:lnTo>
                      <a:pt x="1791" y="2361"/>
                    </a:lnTo>
                    <a:lnTo>
                      <a:pt x="1794" y="2326"/>
                    </a:lnTo>
                    <a:lnTo>
                      <a:pt x="1830" y="2321"/>
                    </a:lnTo>
                    <a:lnTo>
                      <a:pt x="1845" y="2286"/>
                    </a:lnTo>
                    <a:lnTo>
                      <a:pt x="1843" y="2250"/>
                    </a:lnTo>
                    <a:lnTo>
                      <a:pt x="1878" y="2210"/>
                    </a:lnTo>
                    <a:lnTo>
                      <a:pt x="1894" y="2225"/>
                    </a:lnTo>
                    <a:lnTo>
                      <a:pt x="1934" y="2225"/>
                    </a:lnTo>
                    <a:lnTo>
                      <a:pt x="1988" y="2234"/>
                    </a:lnTo>
                    <a:lnTo>
                      <a:pt x="2015" y="2254"/>
                    </a:lnTo>
                    <a:lnTo>
                      <a:pt x="2028" y="2242"/>
                    </a:lnTo>
                    <a:lnTo>
                      <a:pt x="2044" y="2225"/>
                    </a:lnTo>
                    <a:lnTo>
                      <a:pt x="2097" y="2228"/>
                    </a:lnTo>
                    <a:lnTo>
                      <a:pt x="2130" y="2254"/>
                    </a:lnTo>
                    <a:lnTo>
                      <a:pt x="2191" y="2269"/>
                    </a:lnTo>
                    <a:lnTo>
                      <a:pt x="2266" y="2278"/>
                    </a:lnTo>
                    <a:lnTo>
                      <a:pt x="2285" y="2314"/>
                    </a:lnTo>
                    <a:lnTo>
                      <a:pt x="2279" y="2347"/>
                    </a:lnTo>
                    <a:lnTo>
                      <a:pt x="2294" y="2361"/>
                    </a:lnTo>
                    <a:lnTo>
                      <a:pt x="2352" y="2388"/>
                    </a:lnTo>
                    <a:lnTo>
                      <a:pt x="2455" y="2386"/>
                    </a:lnTo>
                    <a:lnTo>
                      <a:pt x="2546" y="2400"/>
                    </a:lnTo>
                    <a:lnTo>
                      <a:pt x="2624" y="2388"/>
                    </a:lnTo>
                    <a:lnTo>
                      <a:pt x="2645" y="2360"/>
                    </a:lnTo>
                    <a:lnTo>
                      <a:pt x="2655" y="2292"/>
                    </a:lnTo>
                    <a:lnTo>
                      <a:pt x="2687" y="2290"/>
                    </a:lnTo>
                    <a:lnTo>
                      <a:pt x="2729" y="2335"/>
                    </a:lnTo>
                    <a:lnTo>
                      <a:pt x="2756" y="2334"/>
                    </a:lnTo>
                    <a:lnTo>
                      <a:pt x="2787" y="2329"/>
                    </a:lnTo>
                    <a:lnTo>
                      <a:pt x="2810" y="2342"/>
                    </a:lnTo>
                    <a:lnTo>
                      <a:pt x="2846" y="2374"/>
                    </a:lnTo>
                    <a:lnTo>
                      <a:pt x="2876" y="2372"/>
                    </a:lnTo>
                    <a:lnTo>
                      <a:pt x="2901" y="2399"/>
                    </a:lnTo>
                    <a:lnTo>
                      <a:pt x="2922" y="2388"/>
                    </a:lnTo>
                    <a:lnTo>
                      <a:pt x="2969" y="2389"/>
                    </a:lnTo>
                    <a:lnTo>
                      <a:pt x="2970" y="2435"/>
                    </a:lnTo>
                    <a:lnTo>
                      <a:pt x="3003" y="2478"/>
                    </a:lnTo>
                    <a:lnTo>
                      <a:pt x="3006" y="2503"/>
                    </a:lnTo>
                    <a:lnTo>
                      <a:pt x="3028" y="2530"/>
                    </a:lnTo>
                    <a:lnTo>
                      <a:pt x="3067" y="2548"/>
                    </a:lnTo>
                    <a:lnTo>
                      <a:pt x="3104" y="2534"/>
                    </a:lnTo>
                    <a:lnTo>
                      <a:pt x="3131" y="2550"/>
                    </a:lnTo>
                    <a:lnTo>
                      <a:pt x="3159" y="2549"/>
                    </a:lnTo>
                    <a:lnTo>
                      <a:pt x="3180" y="2535"/>
                    </a:lnTo>
                    <a:lnTo>
                      <a:pt x="3208" y="2534"/>
                    </a:lnTo>
                    <a:lnTo>
                      <a:pt x="3216" y="2545"/>
                    </a:lnTo>
                    <a:lnTo>
                      <a:pt x="3246" y="2550"/>
                    </a:lnTo>
                    <a:lnTo>
                      <a:pt x="3266" y="2572"/>
                    </a:lnTo>
                    <a:lnTo>
                      <a:pt x="3254" y="2646"/>
                    </a:lnTo>
                    <a:lnTo>
                      <a:pt x="3238" y="2667"/>
                    </a:lnTo>
                    <a:lnTo>
                      <a:pt x="3256" y="2681"/>
                    </a:lnTo>
                    <a:lnTo>
                      <a:pt x="3267" y="2732"/>
                    </a:lnTo>
                    <a:lnTo>
                      <a:pt x="3246" y="2738"/>
                    </a:lnTo>
                    <a:lnTo>
                      <a:pt x="3220" y="2713"/>
                    </a:lnTo>
                    <a:lnTo>
                      <a:pt x="3182" y="2717"/>
                    </a:lnTo>
                    <a:lnTo>
                      <a:pt x="3138" y="2681"/>
                    </a:lnTo>
                    <a:lnTo>
                      <a:pt x="3103" y="2671"/>
                    </a:lnTo>
                    <a:lnTo>
                      <a:pt x="3070" y="2636"/>
                    </a:lnTo>
                    <a:lnTo>
                      <a:pt x="3045" y="2635"/>
                    </a:lnTo>
                    <a:lnTo>
                      <a:pt x="2996" y="2661"/>
                    </a:lnTo>
                    <a:lnTo>
                      <a:pt x="2945" y="2663"/>
                    </a:lnTo>
                    <a:lnTo>
                      <a:pt x="2902" y="2639"/>
                    </a:lnTo>
                    <a:lnTo>
                      <a:pt x="2854" y="2628"/>
                    </a:lnTo>
                    <a:lnTo>
                      <a:pt x="2815" y="2662"/>
                    </a:lnTo>
                    <a:lnTo>
                      <a:pt x="2771" y="2631"/>
                    </a:lnTo>
                    <a:lnTo>
                      <a:pt x="2712" y="2627"/>
                    </a:lnTo>
                    <a:lnTo>
                      <a:pt x="2676" y="2647"/>
                    </a:lnTo>
                    <a:lnTo>
                      <a:pt x="2586" y="2613"/>
                    </a:lnTo>
                    <a:lnTo>
                      <a:pt x="2503" y="2560"/>
                    </a:lnTo>
                    <a:lnTo>
                      <a:pt x="2450" y="2561"/>
                    </a:lnTo>
                    <a:lnTo>
                      <a:pt x="2409" y="2534"/>
                    </a:lnTo>
                    <a:lnTo>
                      <a:pt x="2384" y="2535"/>
                    </a:lnTo>
                    <a:lnTo>
                      <a:pt x="2362" y="2559"/>
                    </a:lnTo>
                    <a:lnTo>
                      <a:pt x="2331" y="2553"/>
                    </a:lnTo>
                    <a:lnTo>
                      <a:pt x="2305" y="2526"/>
                    </a:lnTo>
                    <a:lnTo>
                      <a:pt x="2281" y="2528"/>
                    </a:lnTo>
                    <a:lnTo>
                      <a:pt x="2250" y="2563"/>
                    </a:lnTo>
                    <a:lnTo>
                      <a:pt x="2174" y="2542"/>
                    </a:lnTo>
                    <a:lnTo>
                      <a:pt x="2122" y="2502"/>
                    </a:lnTo>
                    <a:lnTo>
                      <a:pt x="2070" y="2499"/>
                    </a:lnTo>
                    <a:lnTo>
                      <a:pt x="2046" y="2486"/>
                    </a:lnTo>
                    <a:lnTo>
                      <a:pt x="2015" y="2505"/>
                    </a:lnTo>
                    <a:lnTo>
                      <a:pt x="1974" y="2490"/>
                    </a:lnTo>
                    <a:lnTo>
                      <a:pt x="1930" y="2483"/>
                    </a:lnTo>
                    <a:lnTo>
                      <a:pt x="1914" y="2468"/>
                    </a:lnTo>
                    <a:lnTo>
                      <a:pt x="1937" y="2426"/>
                    </a:lnTo>
                    <a:lnTo>
                      <a:pt x="1952" y="2411"/>
                    </a:lnTo>
                    <a:lnTo>
                      <a:pt x="1928" y="2409"/>
                    </a:lnTo>
                    <a:lnTo>
                      <a:pt x="1908" y="2421"/>
                    </a:lnTo>
                    <a:lnTo>
                      <a:pt x="1885" y="2406"/>
                    </a:lnTo>
                    <a:lnTo>
                      <a:pt x="1869" y="2377"/>
                    </a:lnTo>
                    <a:lnTo>
                      <a:pt x="1832" y="2392"/>
                    </a:lnTo>
                    <a:lnTo>
                      <a:pt x="1763" y="2391"/>
                    </a:lnTo>
                    <a:lnTo>
                      <a:pt x="1741" y="2377"/>
                    </a:lnTo>
                    <a:lnTo>
                      <a:pt x="1740" y="2358"/>
                    </a:lnTo>
                    <a:lnTo>
                      <a:pt x="1752" y="2356"/>
                    </a:lnTo>
                    <a:lnTo>
                      <a:pt x="1752" y="2356"/>
                    </a:lnTo>
                    <a:close/>
                    <a:moveTo>
                      <a:pt x="2196" y="431"/>
                    </a:moveTo>
                    <a:lnTo>
                      <a:pt x="2230" y="464"/>
                    </a:lnTo>
                    <a:lnTo>
                      <a:pt x="2248" y="464"/>
                    </a:lnTo>
                    <a:lnTo>
                      <a:pt x="2241" y="491"/>
                    </a:lnTo>
                    <a:lnTo>
                      <a:pt x="2267" y="491"/>
                    </a:lnTo>
                    <a:lnTo>
                      <a:pt x="2281" y="443"/>
                    </a:lnTo>
                    <a:lnTo>
                      <a:pt x="2242" y="390"/>
                    </a:lnTo>
                    <a:lnTo>
                      <a:pt x="2213" y="407"/>
                    </a:lnTo>
                    <a:lnTo>
                      <a:pt x="2196" y="431"/>
                    </a:lnTo>
                    <a:lnTo>
                      <a:pt x="2196" y="431"/>
                    </a:lnTo>
                    <a:close/>
                    <a:moveTo>
                      <a:pt x="1911" y="640"/>
                    </a:moveTo>
                    <a:lnTo>
                      <a:pt x="1910" y="668"/>
                    </a:lnTo>
                    <a:lnTo>
                      <a:pt x="1929" y="659"/>
                    </a:lnTo>
                    <a:lnTo>
                      <a:pt x="1911" y="640"/>
                    </a:lnTo>
                    <a:lnTo>
                      <a:pt x="1911" y="640"/>
                    </a:lnTo>
                    <a:close/>
                    <a:moveTo>
                      <a:pt x="1910" y="569"/>
                    </a:moveTo>
                    <a:lnTo>
                      <a:pt x="1929" y="549"/>
                    </a:lnTo>
                    <a:lnTo>
                      <a:pt x="1908" y="539"/>
                    </a:lnTo>
                    <a:lnTo>
                      <a:pt x="1910" y="569"/>
                    </a:lnTo>
                    <a:lnTo>
                      <a:pt x="1910" y="569"/>
                    </a:lnTo>
                    <a:close/>
                    <a:moveTo>
                      <a:pt x="1914" y="585"/>
                    </a:moveTo>
                    <a:lnTo>
                      <a:pt x="1904" y="604"/>
                    </a:lnTo>
                    <a:lnTo>
                      <a:pt x="1927" y="607"/>
                    </a:lnTo>
                    <a:lnTo>
                      <a:pt x="1914" y="585"/>
                    </a:lnTo>
                    <a:lnTo>
                      <a:pt x="1914" y="585"/>
                    </a:lnTo>
                    <a:close/>
                    <a:moveTo>
                      <a:pt x="1807" y="617"/>
                    </a:moveTo>
                    <a:lnTo>
                      <a:pt x="1803" y="646"/>
                    </a:lnTo>
                    <a:lnTo>
                      <a:pt x="1822" y="658"/>
                    </a:lnTo>
                    <a:lnTo>
                      <a:pt x="1856" y="622"/>
                    </a:lnTo>
                    <a:lnTo>
                      <a:pt x="1828" y="611"/>
                    </a:lnTo>
                    <a:lnTo>
                      <a:pt x="1807" y="617"/>
                    </a:lnTo>
                    <a:lnTo>
                      <a:pt x="1807" y="617"/>
                    </a:lnTo>
                    <a:close/>
                    <a:moveTo>
                      <a:pt x="2355" y="1474"/>
                    </a:moveTo>
                    <a:lnTo>
                      <a:pt x="2358" y="1491"/>
                    </a:lnTo>
                    <a:lnTo>
                      <a:pt x="2384" y="1503"/>
                    </a:lnTo>
                    <a:lnTo>
                      <a:pt x="2395" y="1488"/>
                    </a:lnTo>
                    <a:lnTo>
                      <a:pt x="2381" y="1473"/>
                    </a:lnTo>
                    <a:lnTo>
                      <a:pt x="2355" y="1474"/>
                    </a:lnTo>
                    <a:lnTo>
                      <a:pt x="2355" y="1474"/>
                    </a:lnTo>
                    <a:close/>
                    <a:moveTo>
                      <a:pt x="2132" y="1633"/>
                    </a:moveTo>
                    <a:lnTo>
                      <a:pt x="2145" y="1663"/>
                    </a:lnTo>
                    <a:lnTo>
                      <a:pt x="2142" y="1679"/>
                    </a:lnTo>
                    <a:lnTo>
                      <a:pt x="2108" y="1688"/>
                    </a:lnTo>
                    <a:lnTo>
                      <a:pt x="2096" y="1705"/>
                    </a:lnTo>
                    <a:lnTo>
                      <a:pt x="2123" y="1706"/>
                    </a:lnTo>
                    <a:lnTo>
                      <a:pt x="2122" y="1695"/>
                    </a:lnTo>
                    <a:lnTo>
                      <a:pt x="2145" y="1684"/>
                    </a:lnTo>
                    <a:lnTo>
                      <a:pt x="2145" y="1732"/>
                    </a:lnTo>
                    <a:lnTo>
                      <a:pt x="2170" y="1759"/>
                    </a:lnTo>
                    <a:lnTo>
                      <a:pt x="2199" y="1713"/>
                    </a:lnTo>
                    <a:lnTo>
                      <a:pt x="2216" y="1741"/>
                    </a:lnTo>
                    <a:lnTo>
                      <a:pt x="2243" y="1746"/>
                    </a:lnTo>
                    <a:lnTo>
                      <a:pt x="2253" y="1722"/>
                    </a:lnTo>
                    <a:lnTo>
                      <a:pt x="2279" y="1709"/>
                    </a:lnTo>
                    <a:lnTo>
                      <a:pt x="2264" y="1675"/>
                    </a:lnTo>
                    <a:lnTo>
                      <a:pt x="2206" y="1638"/>
                    </a:lnTo>
                    <a:lnTo>
                      <a:pt x="2150" y="1628"/>
                    </a:lnTo>
                    <a:lnTo>
                      <a:pt x="2132" y="1633"/>
                    </a:lnTo>
                    <a:lnTo>
                      <a:pt x="2132" y="1633"/>
                    </a:lnTo>
                    <a:close/>
                    <a:moveTo>
                      <a:pt x="2021" y="1698"/>
                    </a:moveTo>
                    <a:lnTo>
                      <a:pt x="2016" y="1727"/>
                    </a:lnTo>
                    <a:lnTo>
                      <a:pt x="2037" y="1708"/>
                    </a:lnTo>
                    <a:lnTo>
                      <a:pt x="2021" y="1698"/>
                    </a:lnTo>
                    <a:lnTo>
                      <a:pt x="2021" y="1698"/>
                    </a:lnTo>
                    <a:close/>
                    <a:moveTo>
                      <a:pt x="1776" y="1479"/>
                    </a:moveTo>
                    <a:lnTo>
                      <a:pt x="1775" y="1507"/>
                    </a:lnTo>
                    <a:lnTo>
                      <a:pt x="1743" y="1531"/>
                    </a:lnTo>
                    <a:lnTo>
                      <a:pt x="1764" y="1559"/>
                    </a:lnTo>
                    <a:lnTo>
                      <a:pt x="1826" y="1563"/>
                    </a:lnTo>
                    <a:lnTo>
                      <a:pt x="1842" y="1580"/>
                    </a:lnTo>
                    <a:lnTo>
                      <a:pt x="1844" y="1614"/>
                    </a:lnTo>
                    <a:lnTo>
                      <a:pt x="1863" y="1626"/>
                    </a:lnTo>
                    <a:lnTo>
                      <a:pt x="1873" y="1672"/>
                    </a:lnTo>
                    <a:lnTo>
                      <a:pt x="1912" y="1697"/>
                    </a:lnTo>
                    <a:lnTo>
                      <a:pt x="1946" y="1693"/>
                    </a:lnTo>
                    <a:lnTo>
                      <a:pt x="1957" y="1727"/>
                    </a:lnTo>
                    <a:lnTo>
                      <a:pt x="1973" y="1740"/>
                    </a:lnTo>
                    <a:lnTo>
                      <a:pt x="1990" y="1715"/>
                    </a:lnTo>
                    <a:lnTo>
                      <a:pt x="1979" y="1680"/>
                    </a:lnTo>
                    <a:lnTo>
                      <a:pt x="1997" y="1638"/>
                    </a:lnTo>
                    <a:lnTo>
                      <a:pt x="1940" y="1625"/>
                    </a:lnTo>
                    <a:lnTo>
                      <a:pt x="1904" y="1585"/>
                    </a:lnTo>
                    <a:lnTo>
                      <a:pt x="1891" y="1508"/>
                    </a:lnTo>
                    <a:lnTo>
                      <a:pt x="1876" y="1495"/>
                    </a:lnTo>
                    <a:lnTo>
                      <a:pt x="1872" y="1466"/>
                    </a:lnTo>
                    <a:lnTo>
                      <a:pt x="1848" y="1454"/>
                    </a:lnTo>
                    <a:lnTo>
                      <a:pt x="1826" y="1454"/>
                    </a:lnTo>
                    <a:lnTo>
                      <a:pt x="1829" y="1485"/>
                    </a:lnTo>
                    <a:lnTo>
                      <a:pt x="1841" y="1507"/>
                    </a:lnTo>
                    <a:lnTo>
                      <a:pt x="1808" y="1495"/>
                    </a:lnTo>
                    <a:lnTo>
                      <a:pt x="1787" y="1472"/>
                    </a:lnTo>
                    <a:lnTo>
                      <a:pt x="1776" y="1479"/>
                    </a:lnTo>
                    <a:lnTo>
                      <a:pt x="1776" y="1479"/>
                    </a:lnTo>
                    <a:close/>
                    <a:moveTo>
                      <a:pt x="1611" y="1268"/>
                    </a:moveTo>
                    <a:lnTo>
                      <a:pt x="1594" y="1291"/>
                    </a:lnTo>
                    <a:lnTo>
                      <a:pt x="1621" y="1318"/>
                    </a:lnTo>
                    <a:lnTo>
                      <a:pt x="1651" y="1300"/>
                    </a:lnTo>
                    <a:lnTo>
                      <a:pt x="1640" y="1268"/>
                    </a:lnTo>
                    <a:lnTo>
                      <a:pt x="1611" y="1268"/>
                    </a:lnTo>
                    <a:lnTo>
                      <a:pt x="1611" y="1268"/>
                    </a:lnTo>
                    <a:close/>
                    <a:moveTo>
                      <a:pt x="1638" y="1194"/>
                    </a:moveTo>
                    <a:lnTo>
                      <a:pt x="1619" y="1227"/>
                    </a:lnTo>
                    <a:lnTo>
                      <a:pt x="1637" y="1249"/>
                    </a:lnTo>
                    <a:lnTo>
                      <a:pt x="1665" y="1239"/>
                    </a:lnTo>
                    <a:lnTo>
                      <a:pt x="1704" y="1260"/>
                    </a:lnTo>
                    <a:lnTo>
                      <a:pt x="1718" y="1249"/>
                    </a:lnTo>
                    <a:lnTo>
                      <a:pt x="1666" y="1200"/>
                    </a:lnTo>
                    <a:lnTo>
                      <a:pt x="1638" y="1194"/>
                    </a:lnTo>
                    <a:lnTo>
                      <a:pt x="1638" y="1194"/>
                    </a:lnTo>
                    <a:close/>
                    <a:moveTo>
                      <a:pt x="1296" y="965"/>
                    </a:moveTo>
                    <a:lnTo>
                      <a:pt x="1271" y="1007"/>
                    </a:lnTo>
                    <a:lnTo>
                      <a:pt x="1277" y="1040"/>
                    </a:lnTo>
                    <a:lnTo>
                      <a:pt x="1336" y="1046"/>
                    </a:lnTo>
                    <a:lnTo>
                      <a:pt x="1376" y="1067"/>
                    </a:lnTo>
                    <a:lnTo>
                      <a:pt x="1389" y="1055"/>
                    </a:lnTo>
                    <a:lnTo>
                      <a:pt x="1378" y="1006"/>
                    </a:lnTo>
                    <a:lnTo>
                      <a:pt x="1340" y="973"/>
                    </a:lnTo>
                    <a:lnTo>
                      <a:pt x="1296" y="965"/>
                    </a:lnTo>
                    <a:lnTo>
                      <a:pt x="1296" y="965"/>
                    </a:lnTo>
                    <a:close/>
                    <a:moveTo>
                      <a:pt x="1199" y="913"/>
                    </a:moveTo>
                    <a:lnTo>
                      <a:pt x="1218" y="911"/>
                    </a:lnTo>
                    <a:lnTo>
                      <a:pt x="1262" y="927"/>
                    </a:lnTo>
                    <a:lnTo>
                      <a:pt x="1280" y="953"/>
                    </a:lnTo>
                    <a:lnTo>
                      <a:pt x="1259" y="991"/>
                    </a:lnTo>
                    <a:lnTo>
                      <a:pt x="1242" y="975"/>
                    </a:lnTo>
                    <a:lnTo>
                      <a:pt x="1199" y="913"/>
                    </a:lnTo>
                    <a:lnTo>
                      <a:pt x="1199" y="913"/>
                    </a:lnTo>
                    <a:close/>
                    <a:moveTo>
                      <a:pt x="1081" y="828"/>
                    </a:moveTo>
                    <a:lnTo>
                      <a:pt x="1099" y="880"/>
                    </a:lnTo>
                    <a:lnTo>
                      <a:pt x="1130" y="876"/>
                    </a:lnTo>
                    <a:lnTo>
                      <a:pt x="1162" y="840"/>
                    </a:lnTo>
                    <a:lnTo>
                      <a:pt x="1131" y="805"/>
                    </a:lnTo>
                    <a:lnTo>
                      <a:pt x="1111" y="823"/>
                    </a:lnTo>
                    <a:lnTo>
                      <a:pt x="1081" y="828"/>
                    </a:lnTo>
                    <a:lnTo>
                      <a:pt x="1081" y="828"/>
                    </a:lnTo>
                    <a:close/>
                    <a:moveTo>
                      <a:pt x="1200" y="2111"/>
                    </a:moveTo>
                    <a:lnTo>
                      <a:pt x="1243" y="2142"/>
                    </a:lnTo>
                    <a:lnTo>
                      <a:pt x="1242" y="2118"/>
                    </a:lnTo>
                    <a:lnTo>
                      <a:pt x="1221" y="2102"/>
                    </a:lnTo>
                    <a:lnTo>
                      <a:pt x="1200" y="2111"/>
                    </a:lnTo>
                    <a:lnTo>
                      <a:pt x="1200" y="2111"/>
                    </a:lnTo>
                    <a:close/>
                    <a:moveTo>
                      <a:pt x="884" y="1680"/>
                    </a:moveTo>
                    <a:lnTo>
                      <a:pt x="861" y="1711"/>
                    </a:lnTo>
                    <a:lnTo>
                      <a:pt x="924" y="1769"/>
                    </a:lnTo>
                    <a:lnTo>
                      <a:pt x="917" y="1736"/>
                    </a:lnTo>
                    <a:lnTo>
                      <a:pt x="920" y="1707"/>
                    </a:lnTo>
                    <a:lnTo>
                      <a:pt x="884" y="1680"/>
                    </a:lnTo>
                    <a:lnTo>
                      <a:pt x="884" y="1680"/>
                    </a:lnTo>
                    <a:close/>
                    <a:moveTo>
                      <a:pt x="833" y="1647"/>
                    </a:moveTo>
                    <a:lnTo>
                      <a:pt x="864" y="1660"/>
                    </a:lnTo>
                    <a:lnTo>
                      <a:pt x="837" y="1684"/>
                    </a:lnTo>
                    <a:lnTo>
                      <a:pt x="833" y="1647"/>
                    </a:lnTo>
                    <a:lnTo>
                      <a:pt x="833" y="1647"/>
                    </a:lnTo>
                    <a:close/>
                    <a:moveTo>
                      <a:pt x="770" y="1539"/>
                    </a:moveTo>
                    <a:lnTo>
                      <a:pt x="753" y="1558"/>
                    </a:lnTo>
                    <a:lnTo>
                      <a:pt x="773" y="1584"/>
                    </a:lnTo>
                    <a:lnTo>
                      <a:pt x="811" y="1596"/>
                    </a:lnTo>
                    <a:lnTo>
                      <a:pt x="770" y="1539"/>
                    </a:lnTo>
                    <a:lnTo>
                      <a:pt x="770" y="1539"/>
                    </a:lnTo>
                    <a:close/>
                    <a:moveTo>
                      <a:pt x="584" y="1382"/>
                    </a:moveTo>
                    <a:lnTo>
                      <a:pt x="584" y="1410"/>
                    </a:lnTo>
                    <a:lnTo>
                      <a:pt x="621" y="1423"/>
                    </a:lnTo>
                    <a:lnTo>
                      <a:pt x="665" y="1490"/>
                    </a:lnTo>
                    <a:lnTo>
                      <a:pt x="708" y="1504"/>
                    </a:lnTo>
                    <a:lnTo>
                      <a:pt x="708" y="1440"/>
                    </a:lnTo>
                    <a:lnTo>
                      <a:pt x="658" y="1367"/>
                    </a:lnTo>
                    <a:lnTo>
                      <a:pt x="620" y="1355"/>
                    </a:lnTo>
                    <a:lnTo>
                      <a:pt x="584" y="1382"/>
                    </a:lnTo>
                    <a:lnTo>
                      <a:pt x="584" y="1382"/>
                    </a:lnTo>
                    <a:close/>
                    <a:moveTo>
                      <a:pt x="561" y="1256"/>
                    </a:moveTo>
                    <a:lnTo>
                      <a:pt x="544" y="1293"/>
                    </a:lnTo>
                    <a:lnTo>
                      <a:pt x="564" y="1317"/>
                    </a:lnTo>
                    <a:lnTo>
                      <a:pt x="589" y="1292"/>
                    </a:lnTo>
                    <a:lnTo>
                      <a:pt x="588" y="1267"/>
                    </a:lnTo>
                    <a:lnTo>
                      <a:pt x="561" y="1256"/>
                    </a:lnTo>
                    <a:lnTo>
                      <a:pt x="561" y="1256"/>
                    </a:lnTo>
                    <a:close/>
                    <a:moveTo>
                      <a:pt x="585" y="1162"/>
                    </a:moveTo>
                    <a:lnTo>
                      <a:pt x="625" y="1163"/>
                    </a:lnTo>
                    <a:lnTo>
                      <a:pt x="639" y="1174"/>
                    </a:lnTo>
                    <a:lnTo>
                      <a:pt x="643" y="1152"/>
                    </a:lnTo>
                    <a:lnTo>
                      <a:pt x="603" y="1138"/>
                    </a:lnTo>
                    <a:lnTo>
                      <a:pt x="585" y="1162"/>
                    </a:lnTo>
                    <a:lnTo>
                      <a:pt x="585" y="1162"/>
                    </a:lnTo>
                    <a:close/>
                    <a:moveTo>
                      <a:pt x="339" y="932"/>
                    </a:moveTo>
                    <a:lnTo>
                      <a:pt x="373" y="931"/>
                    </a:lnTo>
                    <a:lnTo>
                      <a:pt x="389" y="913"/>
                    </a:lnTo>
                    <a:lnTo>
                      <a:pt x="412" y="921"/>
                    </a:lnTo>
                    <a:lnTo>
                      <a:pt x="437" y="969"/>
                    </a:lnTo>
                    <a:lnTo>
                      <a:pt x="477" y="1000"/>
                    </a:lnTo>
                    <a:lnTo>
                      <a:pt x="466" y="1025"/>
                    </a:lnTo>
                    <a:lnTo>
                      <a:pt x="459" y="1069"/>
                    </a:lnTo>
                    <a:lnTo>
                      <a:pt x="444" y="1076"/>
                    </a:lnTo>
                    <a:lnTo>
                      <a:pt x="412" y="1016"/>
                    </a:lnTo>
                    <a:lnTo>
                      <a:pt x="387" y="1010"/>
                    </a:lnTo>
                    <a:lnTo>
                      <a:pt x="379" y="972"/>
                    </a:lnTo>
                    <a:lnTo>
                      <a:pt x="339" y="932"/>
                    </a:lnTo>
                    <a:lnTo>
                      <a:pt x="339" y="932"/>
                    </a:lnTo>
                    <a:close/>
                    <a:moveTo>
                      <a:pt x="338" y="802"/>
                    </a:moveTo>
                    <a:lnTo>
                      <a:pt x="378" y="815"/>
                    </a:lnTo>
                    <a:lnTo>
                      <a:pt x="363" y="793"/>
                    </a:lnTo>
                    <a:lnTo>
                      <a:pt x="338" y="802"/>
                    </a:lnTo>
                    <a:lnTo>
                      <a:pt x="338" y="802"/>
                    </a:lnTo>
                    <a:close/>
                    <a:moveTo>
                      <a:pt x="105" y="651"/>
                    </a:moveTo>
                    <a:lnTo>
                      <a:pt x="91" y="666"/>
                    </a:lnTo>
                    <a:lnTo>
                      <a:pt x="81" y="687"/>
                    </a:lnTo>
                    <a:lnTo>
                      <a:pt x="114" y="707"/>
                    </a:lnTo>
                    <a:lnTo>
                      <a:pt x="154" y="702"/>
                    </a:lnTo>
                    <a:lnTo>
                      <a:pt x="130" y="670"/>
                    </a:lnTo>
                    <a:lnTo>
                      <a:pt x="105" y="651"/>
                    </a:lnTo>
                    <a:lnTo>
                      <a:pt x="105" y="651"/>
                    </a:lnTo>
                    <a:close/>
                    <a:moveTo>
                      <a:pt x="7" y="170"/>
                    </a:moveTo>
                    <a:lnTo>
                      <a:pt x="0" y="189"/>
                    </a:lnTo>
                    <a:lnTo>
                      <a:pt x="8" y="239"/>
                    </a:lnTo>
                    <a:lnTo>
                      <a:pt x="51" y="332"/>
                    </a:lnTo>
                    <a:lnTo>
                      <a:pt x="78" y="344"/>
                    </a:lnTo>
                    <a:lnTo>
                      <a:pt x="152" y="425"/>
                    </a:lnTo>
                    <a:lnTo>
                      <a:pt x="175" y="425"/>
                    </a:lnTo>
                    <a:lnTo>
                      <a:pt x="220" y="483"/>
                    </a:lnTo>
                    <a:lnTo>
                      <a:pt x="247" y="492"/>
                    </a:lnTo>
                    <a:lnTo>
                      <a:pt x="268" y="484"/>
                    </a:lnTo>
                    <a:lnTo>
                      <a:pt x="324" y="530"/>
                    </a:lnTo>
                    <a:lnTo>
                      <a:pt x="384" y="627"/>
                    </a:lnTo>
                    <a:lnTo>
                      <a:pt x="445" y="684"/>
                    </a:lnTo>
                    <a:lnTo>
                      <a:pt x="462" y="684"/>
                    </a:lnTo>
                    <a:lnTo>
                      <a:pt x="462" y="730"/>
                    </a:lnTo>
                    <a:lnTo>
                      <a:pt x="478" y="743"/>
                    </a:lnTo>
                    <a:lnTo>
                      <a:pt x="484" y="786"/>
                    </a:lnTo>
                    <a:lnTo>
                      <a:pt x="505" y="807"/>
                    </a:lnTo>
                    <a:lnTo>
                      <a:pt x="541" y="806"/>
                    </a:lnTo>
                    <a:lnTo>
                      <a:pt x="588" y="863"/>
                    </a:lnTo>
                    <a:lnTo>
                      <a:pt x="610" y="877"/>
                    </a:lnTo>
                    <a:lnTo>
                      <a:pt x="631" y="874"/>
                    </a:lnTo>
                    <a:lnTo>
                      <a:pt x="637" y="892"/>
                    </a:lnTo>
                    <a:lnTo>
                      <a:pt x="624" y="916"/>
                    </a:lnTo>
                    <a:lnTo>
                      <a:pt x="645" y="940"/>
                    </a:lnTo>
                    <a:lnTo>
                      <a:pt x="662" y="984"/>
                    </a:lnTo>
                    <a:lnTo>
                      <a:pt x="661" y="994"/>
                    </a:lnTo>
                    <a:lnTo>
                      <a:pt x="695" y="1085"/>
                    </a:lnTo>
                    <a:lnTo>
                      <a:pt x="711" y="1135"/>
                    </a:lnTo>
                    <a:lnTo>
                      <a:pt x="755" y="1148"/>
                    </a:lnTo>
                    <a:lnTo>
                      <a:pt x="806" y="1183"/>
                    </a:lnTo>
                    <a:lnTo>
                      <a:pt x="806" y="1213"/>
                    </a:lnTo>
                    <a:lnTo>
                      <a:pt x="848" y="1287"/>
                    </a:lnTo>
                    <a:lnTo>
                      <a:pt x="887" y="1317"/>
                    </a:lnTo>
                    <a:lnTo>
                      <a:pt x="895" y="1400"/>
                    </a:lnTo>
                    <a:lnTo>
                      <a:pt x="959" y="1518"/>
                    </a:lnTo>
                    <a:lnTo>
                      <a:pt x="955" y="1566"/>
                    </a:lnTo>
                    <a:lnTo>
                      <a:pt x="971" y="1610"/>
                    </a:lnTo>
                    <a:lnTo>
                      <a:pt x="1033" y="1657"/>
                    </a:lnTo>
                    <a:lnTo>
                      <a:pt x="1095" y="1734"/>
                    </a:lnTo>
                    <a:lnTo>
                      <a:pt x="1113" y="1776"/>
                    </a:lnTo>
                    <a:lnTo>
                      <a:pt x="1161" y="1786"/>
                    </a:lnTo>
                    <a:lnTo>
                      <a:pt x="1179" y="1806"/>
                    </a:lnTo>
                    <a:lnTo>
                      <a:pt x="1220" y="1833"/>
                    </a:lnTo>
                    <a:lnTo>
                      <a:pt x="1226" y="1882"/>
                    </a:lnTo>
                    <a:lnTo>
                      <a:pt x="1263" y="1906"/>
                    </a:lnTo>
                    <a:lnTo>
                      <a:pt x="1308" y="1955"/>
                    </a:lnTo>
                    <a:lnTo>
                      <a:pt x="1384" y="2003"/>
                    </a:lnTo>
                    <a:lnTo>
                      <a:pt x="1402" y="2040"/>
                    </a:lnTo>
                    <a:lnTo>
                      <a:pt x="1451" y="2054"/>
                    </a:lnTo>
                    <a:lnTo>
                      <a:pt x="1552" y="2142"/>
                    </a:lnTo>
                    <a:lnTo>
                      <a:pt x="1561" y="2178"/>
                    </a:lnTo>
                    <a:lnTo>
                      <a:pt x="1582" y="2188"/>
                    </a:lnTo>
                    <a:lnTo>
                      <a:pt x="1606" y="2227"/>
                    </a:lnTo>
                    <a:lnTo>
                      <a:pt x="1618" y="2213"/>
                    </a:lnTo>
                    <a:lnTo>
                      <a:pt x="1618" y="2179"/>
                    </a:lnTo>
                    <a:lnTo>
                      <a:pt x="1608" y="2163"/>
                    </a:lnTo>
                    <a:lnTo>
                      <a:pt x="1608" y="2144"/>
                    </a:lnTo>
                    <a:lnTo>
                      <a:pt x="1639" y="2150"/>
                    </a:lnTo>
                    <a:lnTo>
                      <a:pt x="1706" y="2212"/>
                    </a:lnTo>
                    <a:lnTo>
                      <a:pt x="1719" y="2201"/>
                    </a:lnTo>
                    <a:lnTo>
                      <a:pt x="1720" y="2156"/>
                    </a:lnTo>
                    <a:lnTo>
                      <a:pt x="1735" y="2133"/>
                    </a:lnTo>
                    <a:lnTo>
                      <a:pt x="1762" y="2139"/>
                    </a:lnTo>
                    <a:lnTo>
                      <a:pt x="1793" y="2187"/>
                    </a:lnTo>
                    <a:lnTo>
                      <a:pt x="1813" y="2195"/>
                    </a:lnTo>
                    <a:lnTo>
                      <a:pt x="1836" y="2172"/>
                    </a:lnTo>
                    <a:lnTo>
                      <a:pt x="1833" y="2096"/>
                    </a:lnTo>
                    <a:lnTo>
                      <a:pt x="1850" y="2002"/>
                    </a:lnTo>
                    <a:lnTo>
                      <a:pt x="1831" y="1940"/>
                    </a:lnTo>
                    <a:lnTo>
                      <a:pt x="1860" y="1872"/>
                    </a:lnTo>
                    <a:lnTo>
                      <a:pt x="1845" y="1845"/>
                    </a:lnTo>
                    <a:lnTo>
                      <a:pt x="1848" y="1791"/>
                    </a:lnTo>
                    <a:lnTo>
                      <a:pt x="1878" y="1777"/>
                    </a:lnTo>
                    <a:lnTo>
                      <a:pt x="1892" y="1752"/>
                    </a:lnTo>
                    <a:lnTo>
                      <a:pt x="1887" y="1721"/>
                    </a:lnTo>
                    <a:lnTo>
                      <a:pt x="1861" y="1708"/>
                    </a:lnTo>
                    <a:lnTo>
                      <a:pt x="1830" y="1684"/>
                    </a:lnTo>
                    <a:lnTo>
                      <a:pt x="1817" y="1644"/>
                    </a:lnTo>
                    <a:lnTo>
                      <a:pt x="1796" y="1633"/>
                    </a:lnTo>
                    <a:lnTo>
                      <a:pt x="1786" y="1606"/>
                    </a:lnTo>
                    <a:lnTo>
                      <a:pt x="1754" y="1592"/>
                    </a:lnTo>
                    <a:lnTo>
                      <a:pt x="1702" y="1598"/>
                    </a:lnTo>
                    <a:lnTo>
                      <a:pt x="1669" y="1594"/>
                    </a:lnTo>
                    <a:lnTo>
                      <a:pt x="1664" y="1543"/>
                    </a:lnTo>
                    <a:lnTo>
                      <a:pt x="1639" y="1510"/>
                    </a:lnTo>
                    <a:lnTo>
                      <a:pt x="1617" y="1523"/>
                    </a:lnTo>
                    <a:lnTo>
                      <a:pt x="1633" y="1490"/>
                    </a:lnTo>
                    <a:lnTo>
                      <a:pt x="1619" y="1453"/>
                    </a:lnTo>
                    <a:lnTo>
                      <a:pt x="1614" y="1369"/>
                    </a:lnTo>
                    <a:lnTo>
                      <a:pt x="1574" y="1385"/>
                    </a:lnTo>
                    <a:lnTo>
                      <a:pt x="1557" y="1369"/>
                    </a:lnTo>
                    <a:lnTo>
                      <a:pt x="1490" y="1368"/>
                    </a:lnTo>
                    <a:lnTo>
                      <a:pt x="1432" y="1329"/>
                    </a:lnTo>
                    <a:lnTo>
                      <a:pt x="1433" y="1300"/>
                    </a:lnTo>
                    <a:lnTo>
                      <a:pt x="1467" y="1284"/>
                    </a:lnTo>
                    <a:lnTo>
                      <a:pt x="1507" y="1262"/>
                    </a:lnTo>
                    <a:lnTo>
                      <a:pt x="1482" y="1249"/>
                    </a:lnTo>
                    <a:lnTo>
                      <a:pt x="1445" y="1254"/>
                    </a:lnTo>
                    <a:lnTo>
                      <a:pt x="1424" y="1246"/>
                    </a:lnTo>
                    <a:lnTo>
                      <a:pt x="1387" y="1259"/>
                    </a:lnTo>
                    <a:lnTo>
                      <a:pt x="1414" y="1235"/>
                    </a:lnTo>
                    <a:lnTo>
                      <a:pt x="1454" y="1205"/>
                    </a:lnTo>
                    <a:lnTo>
                      <a:pt x="1505" y="1197"/>
                    </a:lnTo>
                    <a:lnTo>
                      <a:pt x="1495" y="1161"/>
                    </a:lnTo>
                    <a:lnTo>
                      <a:pt x="1443" y="1104"/>
                    </a:lnTo>
                    <a:lnTo>
                      <a:pt x="1413" y="1100"/>
                    </a:lnTo>
                    <a:lnTo>
                      <a:pt x="1373" y="1126"/>
                    </a:lnTo>
                    <a:lnTo>
                      <a:pt x="1338" y="1148"/>
                    </a:lnTo>
                    <a:lnTo>
                      <a:pt x="1295" y="1150"/>
                    </a:lnTo>
                    <a:lnTo>
                      <a:pt x="1319" y="1146"/>
                    </a:lnTo>
                    <a:lnTo>
                      <a:pt x="1335" y="1131"/>
                    </a:lnTo>
                    <a:lnTo>
                      <a:pt x="1351" y="1126"/>
                    </a:lnTo>
                    <a:lnTo>
                      <a:pt x="1368" y="1103"/>
                    </a:lnTo>
                    <a:lnTo>
                      <a:pt x="1359" y="1081"/>
                    </a:lnTo>
                    <a:lnTo>
                      <a:pt x="1321" y="1063"/>
                    </a:lnTo>
                    <a:lnTo>
                      <a:pt x="1261" y="1065"/>
                    </a:lnTo>
                    <a:lnTo>
                      <a:pt x="1219" y="1029"/>
                    </a:lnTo>
                    <a:lnTo>
                      <a:pt x="1219" y="1006"/>
                    </a:lnTo>
                    <a:lnTo>
                      <a:pt x="1212" y="962"/>
                    </a:lnTo>
                    <a:lnTo>
                      <a:pt x="1142" y="891"/>
                    </a:lnTo>
                    <a:lnTo>
                      <a:pt x="1118" y="886"/>
                    </a:lnTo>
                    <a:lnTo>
                      <a:pt x="1095" y="893"/>
                    </a:lnTo>
                    <a:lnTo>
                      <a:pt x="1068" y="871"/>
                    </a:lnTo>
                    <a:lnTo>
                      <a:pt x="1059" y="808"/>
                    </a:lnTo>
                    <a:lnTo>
                      <a:pt x="1010" y="758"/>
                    </a:lnTo>
                    <a:lnTo>
                      <a:pt x="946" y="723"/>
                    </a:lnTo>
                    <a:lnTo>
                      <a:pt x="905" y="720"/>
                    </a:lnTo>
                    <a:lnTo>
                      <a:pt x="897" y="737"/>
                    </a:lnTo>
                    <a:lnTo>
                      <a:pt x="877" y="723"/>
                    </a:lnTo>
                    <a:lnTo>
                      <a:pt x="867" y="677"/>
                    </a:lnTo>
                    <a:lnTo>
                      <a:pt x="844" y="701"/>
                    </a:lnTo>
                    <a:lnTo>
                      <a:pt x="827" y="676"/>
                    </a:lnTo>
                    <a:lnTo>
                      <a:pt x="824" y="626"/>
                    </a:lnTo>
                    <a:lnTo>
                      <a:pt x="793" y="586"/>
                    </a:lnTo>
                    <a:lnTo>
                      <a:pt x="756" y="578"/>
                    </a:lnTo>
                    <a:lnTo>
                      <a:pt x="743" y="555"/>
                    </a:lnTo>
                    <a:lnTo>
                      <a:pt x="644" y="490"/>
                    </a:lnTo>
                    <a:lnTo>
                      <a:pt x="611" y="486"/>
                    </a:lnTo>
                    <a:lnTo>
                      <a:pt x="570" y="441"/>
                    </a:lnTo>
                    <a:lnTo>
                      <a:pt x="530" y="435"/>
                    </a:lnTo>
                    <a:lnTo>
                      <a:pt x="519" y="409"/>
                    </a:lnTo>
                    <a:lnTo>
                      <a:pt x="510" y="354"/>
                    </a:lnTo>
                    <a:lnTo>
                      <a:pt x="476" y="336"/>
                    </a:lnTo>
                    <a:lnTo>
                      <a:pt x="455" y="294"/>
                    </a:lnTo>
                    <a:lnTo>
                      <a:pt x="441" y="289"/>
                    </a:lnTo>
                    <a:lnTo>
                      <a:pt x="416" y="244"/>
                    </a:lnTo>
                    <a:lnTo>
                      <a:pt x="377" y="230"/>
                    </a:lnTo>
                    <a:lnTo>
                      <a:pt x="341" y="230"/>
                    </a:lnTo>
                    <a:lnTo>
                      <a:pt x="317" y="238"/>
                    </a:lnTo>
                    <a:lnTo>
                      <a:pt x="299" y="226"/>
                    </a:lnTo>
                    <a:lnTo>
                      <a:pt x="256" y="225"/>
                    </a:lnTo>
                    <a:lnTo>
                      <a:pt x="205" y="238"/>
                    </a:lnTo>
                    <a:lnTo>
                      <a:pt x="181" y="222"/>
                    </a:lnTo>
                    <a:lnTo>
                      <a:pt x="102" y="168"/>
                    </a:lnTo>
                    <a:lnTo>
                      <a:pt x="32" y="158"/>
                    </a:lnTo>
                    <a:lnTo>
                      <a:pt x="7" y="170"/>
                    </a:lnTo>
                    <a:close/>
                  </a:path>
                </a:pathLst>
              </a:custGeom>
              <a:grpFill/>
              <a:ln w="3175">
                <a:solidFill>
                  <a:schemeClr val="bg1">
                    <a:lumMod val="85000"/>
                  </a:schemeClr>
                </a:solidFill>
                <a:prstDash val="solid"/>
                <a:round/>
                <a:headEnd/>
                <a:tailEnd/>
              </a:ln>
            </p:spPr>
            <p:txBody>
              <a:bodyPr wrap="square" lIns="91440" tIns="45720" rIns="91440" bIns="45720" anchor="ctr">
                <a:normAutofit/>
              </a:bodyPr>
              <a:lstStyle/>
              <a:p>
                <a:pPr algn="ctr"/>
                <a:endParaRPr/>
              </a:p>
            </p:txBody>
          </p:sp>
          <p:sp>
            <p:nvSpPr>
              <p:cNvPr id="44" name="išḻiḍe">
                <a:extLst>
                  <a:ext uri="{FF2B5EF4-FFF2-40B4-BE49-F238E27FC236}">
                    <a16:creationId xmlns:a16="http://schemas.microsoft.com/office/drawing/2014/main" id="{79EC6A80-F463-4C92-9480-D58F0473E35A}"/>
                  </a:ext>
                </a:extLst>
              </p:cNvPr>
              <p:cNvSpPr/>
              <p:nvPr/>
            </p:nvSpPr>
            <p:spPr bwMode="auto">
              <a:xfrm>
                <a:off x="3678222" y="4729703"/>
                <a:ext cx="88327" cy="28576"/>
              </a:xfrm>
              <a:custGeom>
                <a:avLst/>
                <a:gdLst>
                  <a:gd name="T0" fmla="*/ 0 w 546"/>
                  <a:gd name="T1" fmla="*/ 147 h 177"/>
                  <a:gd name="T2" fmla="*/ 26 w 546"/>
                  <a:gd name="T3" fmla="*/ 177 h 177"/>
                  <a:gd name="T4" fmla="*/ 62 w 546"/>
                  <a:gd name="T5" fmla="*/ 158 h 177"/>
                  <a:gd name="T6" fmla="*/ 92 w 546"/>
                  <a:gd name="T7" fmla="*/ 153 h 177"/>
                  <a:gd name="T8" fmla="*/ 94 w 546"/>
                  <a:gd name="T9" fmla="*/ 109 h 177"/>
                  <a:gd name="T10" fmla="*/ 73 w 546"/>
                  <a:gd name="T11" fmla="*/ 115 h 177"/>
                  <a:gd name="T12" fmla="*/ 28 w 546"/>
                  <a:gd name="T13" fmla="*/ 120 h 177"/>
                  <a:gd name="T14" fmla="*/ 0 w 546"/>
                  <a:gd name="T15" fmla="*/ 147 h 177"/>
                  <a:gd name="T16" fmla="*/ 0 w 546"/>
                  <a:gd name="T17" fmla="*/ 147 h 177"/>
                  <a:gd name="T18" fmla="*/ 138 w 546"/>
                  <a:gd name="T19" fmla="*/ 93 h 177"/>
                  <a:gd name="T20" fmla="*/ 174 w 546"/>
                  <a:gd name="T21" fmla="*/ 133 h 177"/>
                  <a:gd name="T22" fmla="*/ 215 w 546"/>
                  <a:gd name="T23" fmla="*/ 171 h 177"/>
                  <a:gd name="T24" fmla="*/ 220 w 546"/>
                  <a:gd name="T25" fmla="*/ 169 h 177"/>
                  <a:gd name="T26" fmla="*/ 252 w 546"/>
                  <a:gd name="T27" fmla="*/ 139 h 177"/>
                  <a:gd name="T28" fmla="*/ 279 w 546"/>
                  <a:gd name="T29" fmla="*/ 129 h 177"/>
                  <a:gd name="T30" fmla="*/ 311 w 546"/>
                  <a:gd name="T31" fmla="*/ 132 h 177"/>
                  <a:gd name="T32" fmla="*/ 381 w 546"/>
                  <a:gd name="T33" fmla="*/ 119 h 177"/>
                  <a:gd name="T34" fmla="*/ 429 w 546"/>
                  <a:gd name="T35" fmla="*/ 89 h 177"/>
                  <a:gd name="T36" fmla="*/ 479 w 546"/>
                  <a:gd name="T37" fmla="*/ 76 h 177"/>
                  <a:gd name="T38" fmla="*/ 492 w 546"/>
                  <a:gd name="T39" fmla="*/ 55 h 177"/>
                  <a:gd name="T40" fmla="*/ 512 w 546"/>
                  <a:gd name="T41" fmla="*/ 52 h 177"/>
                  <a:gd name="T42" fmla="*/ 546 w 546"/>
                  <a:gd name="T43" fmla="*/ 30 h 177"/>
                  <a:gd name="T44" fmla="*/ 546 w 546"/>
                  <a:gd name="T45" fmla="*/ 15 h 177"/>
                  <a:gd name="T46" fmla="*/ 530 w 546"/>
                  <a:gd name="T47" fmla="*/ 0 h 177"/>
                  <a:gd name="T48" fmla="*/ 464 w 546"/>
                  <a:gd name="T49" fmla="*/ 15 h 177"/>
                  <a:gd name="T50" fmla="*/ 424 w 546"/>
                  <a:gd name="T51" fmla="*/ 13 h 177"/>
                  <a:gd name="T52" fmla="*/ 386 w 546"/>
                  <a:gd name="T53" fmla="*/ 21 h 177"/>
                  <a:gd name="T54" fmla="*/ 351 w 546"/>
                  <a:gd name="T55" fmla="*/ 21 h 177"/>
                  <a:gd name="T56" fmla="*/ 305 w 546"/>
                  <a:gd name="T57" fmla="*/ 29 h 177"/>
                  <a:gd name="T58" fmla="*/ 233 w 546"/>
                  <a:gd name="T59" fmla="*/ 25 h 177"/>
                  <a:gd name="T60" fmla="*/ 179 w 546"/>
                  <a:gd name="T61" fmla="*/ 74 h 177"/>
                  <a:gd name="T62" fmla="*/ 138 w 546"/>
                  <a:gd name="T63" fmla="*/ 9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6" h="177">
                    <a:moveTo>
                      <a:pt x="0" y="147"/>
                    </a:moveTo>
                    <a:lnTo>
                      <a:pt x="26" y="177"/>
                    </a:lnTo>
                    <a:lnTo>
                      <a:pt x="62" y="158"/>
                    </a:lnTo>
                    <a:lnTo>
                      <a:pt x="92" y="153"/>
                    </a:lnTo>
                    <a:lnTo>
                      <a:pt x="94" y="109"/>
                    </a:lnTo>
                    <a:lnTo>
                      <a:pt x="73" y="115"/>
                    </a:lnTo>
                    <a:lnTo>
                      <a:pt x="28" y="120"/>
                    </a:lnTo>
                    <a:lnTo>
                      <a:pt x="0" y="147"/>
                    </a:lnTo>
                    <a:lnTo>
                      <a:pt x="0" y="147"/>
                    </a:lnTo>
                    <a:close/>
                    <a:moveTo>
                      <a:pt x="138" y="93"/>
                    </a:moveTo>
                    <a:lnTo>
                      <a:pt x="174" y="133"/>
                    </a:lnTo>
                    <a:lnTo>
                      <a:pt x="215" y="171"/>
                    </a:lnTo>
                    <a:lnTo>
                      <a:pt x="220" y="169"/>
                    </a:lnTo>
                    <a:lnTo>
                      <a:pt x="252" y="139"/>
                    </a:lnTo>
                    <a:lnTo>
                      <a:pt x="279" y="129"/>
                    </a:lnTo>
                    <a:lnTo>
                      <a:pt x="311" y="132"/>
                    </a:lnTo>
                    <a:lnTo>
                      <a:pt x="381" y="119"/>
                    </a:lnTo>
                    <a:lnTo>
                      <a:pt x="429" y="89"/>
                    </a:lnTo>
                    <a:lnTo>
                      <a:pt x="479" y="76"/>
                    </a:lnTo>
                    <a:lnTo>
                      <a:pt x="492" y="55"/>
                    </a:lnTo>
                    <a:lnTo>
                      <a:pt x="512" y="52"/>
                    </a:lnTo>
                    <a:lnTo>
                      <a:pt x="546" y="30"/>
                    </a:lnTo>
                    <a:lnTo>
                      <a:pt x="546" y="15"/>
                    </a:lnTo>
                    <a:lnTo>
                      <a:pt x="530" y="0"/>
                    </a:lnTo>
                    <a:lnTo>
                      <a:pt x="464" y="15"/>
                    </a:lnTo>
                    <a:lnTo>
                      <a:pt x="424" y="13"/>
                    </a:lnTo>
                    <a:lnTo>
                      <a:pt x="386" y="21"/>
                    </a:lnTo>
                    <a:lnTo>
                      <a:pt x="351" y="21"/>
                    </a:lnTo>
                    <a:lnTo>
                      <a:pt x="305" y="29"/>
                    </a:lnTo>
                    <a:lnTo>
                      <a:pt x="233" y="25"/>
                    </a:lnTo>
                    <a:lnTo>
                      <a:pt x="179" y="74"/>
                    </a:lnTo>
                    <a:lnTo>
                      <a:pt x="138" y="93"/>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45" name="íṧľíďe">
                <a:extLst>
                  <a:ext uri="{FF2B5EF4-FFF2-40B4-BE49-F238E27FC236}">
                    <a16:creationId xmlns:a16="http://schemas.microsoft.com/office/drawing/2014/main" id="{BEFC3B5B-1792-4244-99AD-15B8B9EAA631}"/>
                  </a:ext>
                </a:extLst>
              </p:cNvPr>
              <p:cNvSpPr/>
              <p:nvPr/>
            </p:nvSpPr>
            <p:spPr bwMode="auto">
              <a:xfrm>
                <a:off x="3017074" y="4269889"/>
                <a:ext cx="533855" cy="188343"/>
              </a:xfrm>
              <a:custGeom>
                <a:avLst/>
                <a:gdLst>
                  <a:gd name="T0" fmla="*/ 1986 w 3289"/>
                  <a:gd name="T1" fmla="*/ 842 h 1163"/>
                  <a:gd name="T2" fmla="*/ 25 w 3289"/>
                  <a:gd name="T3" fmla="*/ 375 h 1163"/>
                  <a:gd name="T4" fmla="*/ 0 w 3289"/>
                  <a:gd name="T5" fmla="*/ 314 h 1163"/>
                  <a:gd name="T6" fmla="*/ 1802 w 3289"/>
                  <a:gd name="T7" fmla="*/ 1132 h 1163"/>
                  <a:gd name="T8" fmla="*/ 1938 w 3289"/>
                  <a:gd name="T9" fmla="*/ 1133 h 1163"/>
                  <a:gd name="T10" fmla="*/ 2260 w 3289"/>
                  <a:gd name="T11" fmla="*/ 1062 h 1163"/>
                  <a:gd name="T12" fmla="*/ 2509 w 3289"/>
                  <a:gd name="T13" fmla="*/ 1052 h 1163"/>
                  <a:gd name="T14" fmla="*/ 2687 w 3289"/>
                  <a:gd name="T15" fmla="*/ 641 h 1163"/>
                  <a:gd name="T16" fmla="*/ 2767 w 3289"/>
                  <a:gd name="T17" fmla="*/ 533 h 1163"/>
                  <a:gd name="T18" fmla="*/ 3000 w 3289"/>
                  <a:gd name="T19" fmla="*/ 553 h 1163"/>
                  <a:gd name="T20" fmla="*/ 3152 w 3289"/>
                  <a:gd name="T21" fmla="*/ 545 h 1163"/>
                  <a:gd name="T22" fmla="*/ 3196 w 3289"/>
                  <a:gd name="T23" fmla="*/ 434 h 1163"/>
                  <a:gd name="T24" fmla="*/ 3215 w 3289"/>
                  <a:gd name="T25" fmla="*/ 358 h 1163"/>
                  <a:gd name="T26" fmla="*/ 3064 w 3289"/>
                  <a:gd name="T27" fmla="*/ 319 h 1163"/>
                  <a:gd name="T28" fmla="*/ 3028 w 3289"/>
                  <a:gd name="T29" fmla="*/ 288 h 1163"/>
                  <a:gd name="T30" fmla="*/ 3029 w 3289"/>
                  <a:gd name="T31" fmla="*/ 179 h 1163"/>
                  <a:gd name="T32" fmla="*/ 2905 w 3289"/>
                  <a:gd name="T33" fmla="*/ 62 h 1163"/>
                  <a:gd name="T34" fmla="*/ 2859 w 3289"/>
                  <a:gd name="T35" fmla="*/ 106 h 1163"/>
                  <a:gd name="T36" fmla="*/ 2746 w 3289"/>
                  <a:gd name="T37" fmla="*/ 241 h 1163"/>
                  <a:gd name="T38" fmla="*/ 2583 w 3289"/>
                  <a:gd name="T39" fmla="*/ 391 h 1163"/>
                  <a:gd name="T40" fmla="*/ 2628 w 3289"/>
                  <a:gd name="T41" fmla="*/ 429 h 1163"/>
                  <a:gd name="T42" fmla="*/ 2605 w 3289"/>
                  <a:gd name="T43" fmla="*/ 551 h 1163"/>
                  <a:gd name="T44" fmla="*/ 2567 w 3289"/>
                  <a:gd name="T45" fmla="*/ 459 h 1163"/>
                  <a:gd name="T46" fmla="*/ 2494 w 3289"/>
                  <a:gd name="T47" fmla="*/ 548 h 1163"/>
                  <a:gd name="T48" fmla="*/ 2397 w 3289"/>
                  <a:gd name="T49" fmla="*/ 554 h 1163"/>
                  <a:gd name="T50" fmla="*/ 2234 w 3289"/>
                  <a:gd name="T51" fmla="*/ 754 h 1163"/>
                  <a:gd name="T52" fmla="*/ 2061 w 3289"/>
                  <a:gd name="T53" fmla="*/ 897 h 1163"/>
                  <a:gd name="T54" fmla="*/ 1945 w 3289"/>
                  <a:gd name="T55" fmla="*/ 965 h 1163"/>
                  <a:gd name="T56" fmla="*/ 1777 w 3289"/>
                  <a:gd name="T57" fmla="*/ 1035 h 1163"/>
                  <a:gd name="T58" fmla="*/ 1667 w 3289"/>
                  <a:gd name="T59" fmla="*/ 979 h 1163"/>
                  <a:gd name="T60" fmla="*/ 2886 w 3289"/>
                  <a:gd name="T61" fmla="*/ 0 h 1163"/>
                  <a:gd name="T62" fmla="*/ 2945 w 3289"/>
                  <a:gd name="T63" fmla="*/ 31 h 1163"/>
                  <a:gd name="T64" fmla="*/ 1954 w 3289"/>
                  <a:gd name="T65" fmla="*/ 912 h 1163"/>
                  <a:gd name="T66" fmla="*/ 1989 w 3289"/>
                  <a:gd name="T67" fmla="*/ 898 h 1163"/>
                  <a:gd name="T68" fmla="*/ 2026 w 3289"/>
                  <a:gd name="T69" fmla="*/ 836 h 1163"/>
                  <a:gd name="T70" fmla="*/ 2001 w 3289"/>
                  <a:gd name="T71" fmla="*/ 843 h 1163"/>
                  <a:gd name="T72" fmla="*/ 18 w 3289"/>
                  <a:gd name="T73" fmla="*/ 127 h 1163"/>
                  <a:gd name="T74" fmla="*/ 163 w 3289"/>
                  <a:gd name="T75" fmla="*/ 160 h 1163"/>
                  <a:gd name="T76" fmla="*/ 205 w 3289"/>
                  <a:gd name="T77" fmla="*/ 293 h 1163"/>
                  <a:gd name="T78" fmla="*/ 321 w 3289"/>
                  <a:gd name="T79" fmla="*/ 227 h 1163"/>
                  <a:gd name="T80" fmla="*/ 384 w 3289"/>
                  <a:gd name="T81" fmla="*/ 197 h 1163"/>
                  <a:gd name="T82" fmla="*/ 574 w 3289"/>
                  <a:gd name="T83" fmla="*/ 518 h 1163"/>
                  <a:gd name="T84" fmla="*/ 583 w 3289"/>
                  <a:gd name="T85" fmla="*/ 754 h 1163"/>
                  <a:gd name="T86" fmla="*/ 674 w 3289"/>
                  <a:gd name="T87" fmla="*/ 863 h 1163"/>
                  <a:gd name="T88" fmla="*/ 709 w 3289"/>
                  <a:gd name="T89" fmla="*/ 953 h 1163"/>
                  <a:gd name="T90" fmla="*/ 714 w 3289"/>
                  <a:gd name="T91" fmla="*/ 1030 h 1163"/>
                  <a:gd name="T92" fmla="*/ 709 w 3289"/>
                  <a:gd name="T93" fmla="*/ 1054 h 1163"/>
                  <a:gd name="T94" fmla="*/ 618 w 3289"/>
                  <a:gd name="T95" fmla="*/ 1061 h 1163"/>
                  <a:gd name="T96" fmla="*/ 444 w 3289"/>
                  <a:gd name="T97" fmla="*/ 954 h 1163"/>
                  <a:gd name="T98" fmla="*/ 304 w 3289"/>
                  <a:gd name="T99" fmla="*/ 842 h 1163"/>
                  <a:gd name="T100" fmla="*/ 232 w 3289"/>
                  <a:gd name="T101" fmla="*/ 718 h 1163"/>
                  <a:gd name="T102" fmla="*/ 112 w 3289"/>
                  <a:gd name="T103" fmla="*/ 582 h 1163"/>
                  <a:gd name="T104" fmla="*/ 79 w 3289"/>
                  <a:gd name="T105" fmla="*/ 412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89" h="1163">
                    <a:moveTo>
                      <a:pt x="1985" y="843"/>
                    </a:moveTo>
                    <a:lnTo>
                      <a:pt x="1984" y="870"/>
                    </a:lnTo>
                    <a:lnTo>
                      <a:pt x="1977" y="873"/>
                    </a:lnTo>
                    <a:lnTo>
                      <a:pt x="1973" y="863"/>
                    </a:lnTo>
                    <a:lnTo>
                      <a:pt x="1986" y="842"/>
                    </a:lnTo>
                    <a:lnTo>
                      <a:pt x="1985" y="843"/>
                    </a:lnTo>
                    <a:lnTo>
                      <a:pt x="1985" y="843"/>
                    </a:lnTo>
                    <a:close/>
                    <a:moveTo>
                      <a:pt x="0" y="314"/>
                    </a:moveTo>
                    <a:lnTo>
                      <a:pt x="6" y="349"/>
                    </a:lnTo>
                    <a:lnTo>
                      <a:pt x="25" y="375"/>
                    </a:lnTo>
                    <a:lnTo>
                      <a:pt x="38" y="366"/>
                    </a:lnTo>
                    <a:lnTo>
                      <a:pt x="32" y="342"/>
                    </a:lnTo>
                    <a:lnTo>
                      <a:pt x="15" y="317"/>
                    </a:lnTo>
                    <a:lnTo>
                      <a:pt x="0" y="314"/>
                    </a:lnTo>
                    <a:lnTo>
                      <a:pt x="0" y="314"/>
                    </a:lnTo>
                    <a:close/>
                    <a:moveTo>
                      <a:pt x="1667" y="979"/>
                    </a:moveTo>
                    <a:lnTo>
                      <a:pt x="1702" y="1042"/>
                    </a:lnTo>
                    <a:lnTo>
                      <a:pt x="1756" y="1081"/>
                    </a:lnTo>
                    <a:lnTo>
                      <a:pt x="1763" y="1095"/>
                    </a:lnTo>
                    <a:lnTo>
                      <a:pt x="1802" y="1132"/>
                    </a:lnTo>
                    <a:lnTo>
                      <a:pt x="1816" y="1160"/>
                    </a:lnTo>
                    <a:lnTo>
                      <a:pt x="1841" y="1163"/>
                    </a:lnTo>
                    <a:lnTo>
                      <a:pt x="1890" y="1149"/>
                    </a:lnTo>
                    <a:lnTo>
                      <a:pt x="1896" y="1129"/>
                    </a:lnTo>
                    <a:lnTo>
                      <a:pt x="1938" y="1133"/>
                    </a:lnTo>
                    <a:lnTo>
                      <a:pt x="1963" y="1120"/>
                    </a:lnTo>
                    <a:lnTo>
                      <a:pt x="2057" y="1125"/>
                    </a:lnTo>
                    <a:lnTo>
                      <a:pt x="2152" y="1087"/>
                    </a:lnTo>
                    <a:lnTo>
                      <a:pt x="2177" y="1065"/>
                    </a:lnTo>
                    <a:lnTo>
                      <a:pt x="2260" y="1062"/>
                    </a:lnTo>
                    <a:lnTo>
                      <a:pt x="2303" y="1083"/>
                    </a:lnTo>
                    <a:lnTo>
                      <a:pt x="2317" y="1104"/>
                    </a:lnTo>
                    <a:lnTo>
                      <a:pt x="2358" y="1103"/>
                    </a:lnTo>
                    <a:lnTo>
                      <a:pt x="2428" y="1065"/>
                    </a:lnTo>
                    <a:lnTo>
                      <a:pt x="2509" y="1052"/>
                    </a:lnTo>
                    <a:lnTo>
                      <a:pt x="2505" y="1027"/>
                    </a:lnTo>
                    <a:lnTo>
                      <a:pt x="2572" y="924"/>
                    </a:lnTo>
                    <a:lnTo>
                      <a:pt x="2599" y="851"/>
                    </a:lnTo>
                    <a:lnTo>
                      <a:pt x="2651" y="774"/>
                    </a:lnTo>
                    <a:lnTo>
                      <a:pt x="2687" y="641"/>
                    </a:lnTo>
                    <a:lnTo>
                      <a:pt x="2687" y="615"/>
                    </a:lnTo>
                    <a:lnTo>
                      <a:pt x="2705" y="586"/>
                    </a:lnTo>
                    <a:lnTo>
                      <a:pt x="2703" y="564"/>
                    </a:lnTo>
                    <a:lnTo>
                      <a:pt x="2739" y="521"/>
                    </a:lnTo>
                    <a:lnTo>
                      <a:pt x="2767" y="533"/>
                    </a:lnTo>
                    <a:lnTo>
                      <a:pt x="2821" y="528"/>
                    </a:lnTo>
                    <a:lnTo>
                      <a:pt x="2896" y="529"/>
                    </a:lnTo>
                    <a:lnTo>
                      <a:pt x="2915" y="542"/>
                    </a:lnTo>
                    <a:lnTo>
                      <a:pt x="2963" y="541"/>
                    </a:lnTo>
                    <a:lnTo>
                      <a:pt x="3000" y="553"/>
                    </a:lnTo>
                    <a:lnTo>
                      <a:pt x="3003" y="537"/>
                    </a:lnTo>
                    <a:lnTo>
                      <a:pt x="3043" y="564"/>
                    </a:lnTo>
                    <a:lnTo>
                      <a:pt x="3072" y="572"/>
                    </a:lnTo>
                    <a:lnTo>
                      <a:pt x="3108" y="554"/>
                    </a:lnTo>
                    <a:lnTo>
                      <a:pt x="3152" y="545"/>
                    </a:lnTo>
                    <a:lnTo>
                      <a:pt x="3152" y="525"/>
                    </a:lnTo>
                    <a:lnTo>
                      <a:pt x="3107" y="487"/>
                    </a:lnTo>
                    <a:lnTo>
                      <a:pt x="3107" y="443"/>
                    </a:lnTo>
                    <a:lnTo>
                      <a:pt x="3127" y="427"/>
                    </a:lnTo>
                    <a:lnTo>
                      <a:pt x="3196" y="434"/>
                    </a:lnTo>
                    <a:lnTo>
                      <a:pt x="3253" y="420"/>
                    </a:lnTo>
                    <a:lnTo>
                      <a:pt x="3289" y="393"/>
                    </a:lnTo>
                    <a:lnTo>
                      <a:pt x="3281" y="366"/>
                    </a:lnTo>
                    <a:lnTo>
                      <a:pt x="3255" y="366"/>
                    </a:lnTo>
                    <a:lnTo>
                      <a:pt x="3215" y="358"/>
                    </a:lnTo>
                    <a:lnTo>
                      <a:pt x="3185" y="332"/>
                    </a:lnTo>
                    <a:lnTo>
                      <a:pt x="3156" y="334"/>
                    </a:lnTo>
                    <a:lnTo>
                      <a:pt x="3114" y="294"/>
                    </a:lnTo>
                    <a:lnTo>
                      <a:pt x="3090" y="294"/>
                    </a:lnTo>
                    <a:lnTo>
                      <a:pt x="3064" y="319"/>
                    </a:lnTo>
                    <a:lnTo>
                      <a:pt x="3047" y="304"/>
                    </a:lnTo>
                    <a:lnTo>
                      <a:pt x="3084" y="272"/>
                    </a:lnTo>
                    <a:lnTo>
                      <a:pt x="3066" y="251"/>
                    </a:lnTo>
                    <a:lnTo>
                      <a:pt x="3051" y="255"/>
                    </a:lnTo>
                    <a:lnTo>
                      <a:pt x="3028" y="288"/>
                    </a:lnTo>
                    <a:lnTo>
                      <a:pt x="3013" y="269"/>
                    </a:lnTo>
                    <a:lnTo>
                      <a:pt x="2999" y="263"/>
                    </a:lnTo>
                    <a:lnTo>
                      <a:pt x="3001" y="211"/>
                    </a:lnTo>
                    <a:lnTo>
                      <a:pt x="3030" y="201"/>
                    </a:lnTo>
                    <a:lnTo>
                      <a:pt x="3029" y="179"/>
                    </a:lnTo>
                    <a:lnTo>
                      <a:pt x="2989" y="152"/>
                    </a:lnTo>
                    <a:lnTo>
                      <a:pt x="2973" y="161"/>
                    </a:lnTo>
                    <a:lnTo>
                      <a:pt x="2941" y="131"/>
                    </a:lnTo>
                    <a:lnTo>
                      <a:pt x="2940" y="85"/>
                    </a:lnTo>
                    <a:lnTo>
                      <a:pt x="2905" y="62"/>
                    </a:lnTo>
                    <a:lnTo>
                      <a:pt x="2890" y="73"/>
                    </a:lnTo>
                    <a:lnTo>
                      <a:pt x="2899" y="104"/>
                    </a:lnTo>
                    <a:lnTo>
                      <a:pt x="2862" y="140"/>
                    </a:lnTo>
                    <a:lnTo>
                      <a:pt x="2848" y="136"/>
                    </a:lnTo>
                    <a:lnTo>
                      <a:pt x="2859" y="106"/>
                    </a:lnTo>
                    <a:lnTo>
                      <a:pt x="2853" y="78"/>
                    </a:lnTo>
                    <a:lnTo>
                      <a:pt x="2830" y="76"/>
                    </a:lnTo>
                    <a:lnTo>
                      <a:pt x="2807" y="153"/>
                    </a:lnTo>
                    <a:lnTo>
                      <a:pt x="2782" y="159"/>
                    </a:lnTo>
                    <a:lnTo>
                      <a:pt x="2746" y="241"/>
                    </a:lnTo>
                    <a:lnTo>
                      <a:pt x="2740" y="286"/>
                    </a:lnTo>
                    <a:lnTo>
                      <a:pt x="2678" y="351"/>
                    </a:lnTo>
                    <a:lnTo>
                      <a:pt x="2649" y="351"/>
                    </a:lnTo>
                    <a:lnTo>
                      <a:pt x="2600" y="370"/>
                    </a:lnTo>
                    <a:lnTo>
                      <a:pt x="2583" y="391"/>
                    </a:lnTo>
                    <a:lnTo>
                      <a:pt x="2601" y="390"/>
                    </a:lnTo>
                    <a:lnTo>
                      <a:pt x="2589" y="409"/>
                    </a:lnTo>
                    <a:lnTo>
                      <a:pt x="2604" y="415"/>
                    </a:lnTo>
                    <a:lnTo>
                      <a:pt x="2644" y="404"/>
                    </a:lnTo>
                    <a:lnTo>
                      <a:pt x="2628" y="429"/>
                    </a:lnTo>
                    <a:lnTo>
                      <a:pt x="2601" y="443"/>
                    </a:lnTo>
                    <a:lnTo>
                      <a:pt x="2596" y="449"/>
                    </a:lnTo>
                    <a:lnTo>
                      <a:pt x="2599" y="462"/>
                    </a:lnTo>
                    <a:lnTo>
                      <a:pt x="2621" y="522"/>
                    </a:lnTo>
                    <a:lnTo>
                      <a:pt x="2605" y="551"/>
                    </a:lnTo>
                    <a:lnTo>
                      <a:pt x="2583" y="538"/>
                    </a:lnTo>
                    <a:lnTo>
                      <a:pt x="2580" y="495"/>
                    </a:lnTo>
                    <a:lnTo>
                      <a:pt x="2572" y="464"/>
                    </a:lnTo>
                    <a:lnTo>
                      <a:pt x="2566" y="465"/>
                    </a:lnTo>
                    <a:lnTo>
                      <a:pt x="2567" y="459"/>
                    </a:lnTo>
                    <a:lnTo>
                      <a:pt x="2552" y="460"/>
                    </a:lnTo>
                    <a:lnTo>
                      <a:pt x="2533" y="488"/>
                    </a:lnTo>
                    <a:lnTo>
                      <a:pt x="2545" y="564"/>
                    </a:lnTo>
                    <a:lnTo>
                      <a:pt x="2527" y="573"/>
                    </a:lnTo>
                    <a:lnTo>
                      <a:pt x="2494" y="548"/>
                    </a:lnTo>
                    <a:lnTo>
                      <a:pt x="2465" y="497"/>
                    </a:lnTo>
                    <a:lnTo>
                      <a:pt x="2446" y="495"/>
                    </a:lnTo>
                    <a:lnTo>
                      <a:pt x="2420" y="484"/>
                    </a:lnTo>
                    <a:lnTo>
                      <a:pt x="2398" y="513"/>
                    </a:lnTo>
                    <a:lnTo>
                      <a:pt x="2397" y="554"/>
                    </a:lnTo>
                    <a:lnTo>
                      <a:pt x="2351" y="592"/>
                    </a:lnTo>
                    <a:lnTo>
                      <a:pt x="2336" y="626"/>
                    </a:lnTo>
                    <a:lnTo>
                      <a:pt x="2288" y="672"/>
                    </a:lnTo>
                    <a:lnTo>
                      <a:pt x="2276" y="703"/>
                    </a:lnTo>
                    <a:lnTo>
                      <a:pt x="2234" y="754"/>
                    </a:lnTo>
                    <a:lnTo>
                      <a:pt x="2189" y="794"/>
                    </a:lnTo>
                    <a:lnTo>
                      <a:pt x="2050" y="827"/>
                    </a:lnTo>
                    <a:lnTo>
                      <a:pt x="2035" y="834"/>
                    </a:lnTo>
                    <a:lnTo>
                      <a:pt x="2044" y="879"/>
                    </a:lnTo>
                    <a:lnTo>
                      <a:pt x="2061" y="897"/>
                    </a:lnTo>
                    <a:lnTo>
                      <a:pt x="2039" y="889"/>
                    </a:lnTo>
                    <a:lnTo>
                      <a:pt x="2015" y="902"/>
                    </a:lnTo>
                    <a:lnTo>
                      <a:pt x="1974" y="906"/>
                    </a:lnTo>
                    <a:lnTo>
                      <a:pt x="1956" y="930"/>
                    </a:lnTo>
                    <a:lnTo>
                      <a:pt x="1945" y="965"/>
                    </a:lnTo>
                    <a:lnTo>
                      <a:pt x="1944" y="1014"/>
                    </a:lnTo>
                    <a:lnTo>
                      <a:pt x="1915" y="1055"/>
                    </a:lnTo>
                    <a:lnTo>
                      <a:pt x="1916" y="1069"/>
                    </a:lnTo>
                    <a:lnTo>
                      <a:pt x="1848" y="1061"/>
                    </a:lnTo>
                    <a:lnTo>
                      <a:pt x="1777" y="1035"/>
                    </a:lnTo>
                    <a:lnTo>
                      <a:pt x="1728" y="1036"/>
                    </a:lnTo>
                    <a:lnTo>
                      <a:pt x="1709" y="1008"/>
                    </a:lnTo>
                    <a:lnTo>
                      <a:pt x="1680" y="975"/>
                    </a:lnTo>
                    <a:lnTo>
                      <a:pt x="1667" y="979"/>
                    </a:lnTo>
                    <a:lnTo>
                      <a:pt x="1667" y="979"/>
                    </a:lnTo>
                    <a:close/>
                    <a:moveTo>
                      <a:pt x="2886" y="0"/>
                    </a:moveTo>
                    <a:lnTo>
                      <a:pt x="2842" y="25"/>
                    </a:lnTo>
                    <a:lnTo>
                      <a:pt x="2864" y="24"/>
                    </a:lnTo>
                    <a:lnTo>
                      <a:pt x="2885" y="12"/>
                    </a:lnTo>
                    <a:lnTo>
                      <a:pt x="2886" y="0"/>
                    </a:lnTo>
                    <a:lnTo>
                      <a:pt x="2886" y="0"/>
                    </a:lnTo>
                    <a:close/>
                    <a:moveTo>
                      <a:pt x="2930" y="1"/>
                    </a:moveTo>
                    <a:lnTo>
                      <a:pt x="2899" y="31"/>
                    </a:lnTo>
                    <a:lnTo>
                      <a:pt x="2907" y="42"/>
                    </a:lnTo>
                    <a:lnTo>
                      <a:pt x="2945" y="31"/>
                    </a:lnTo>
                    <a:lnTo>
                      <a:pt x="2946" y="6"/>
                    </a:lnTo>
                    <a:lnTo>
                      <a:pt x="2930" y="1"/>
                    </a:lnTo>
                    <a:lnTo>
                      <a:pt x="2930" y="1"/>
                    </a:lnTo>
                    <a:close/>
                    <a:moveTo>
                      <a:pt x="1982" y="899"/>
                    </a:moveTo>
                    <a:lnTo>
                      <a:pt x="1954" y="912"/>
                    </a:lnTo>
                    <a:lnTo>
                      <a:pt x="1973" y="883"/>
                    </a:lnTo>
                    <a:lnTo>
                      <a:pt x="1982" y="899"/>
                    </a:lnTo>
                    <a:lnTo>
                      <a:pt x="1982" y="899"/>
                    </a:lnTo>
                    <a:close/>
                    <a:moveTo>
                      <a:pt x="2007" y="890"/>
                    </a:moveTo>
                    <a:lnTo>
                      <a:pt x="1989" y="898"/>
                    </a:lnTo>
                    <a:lnTo>
                      <a:pt x="1982" y="884"/>
                    </a:lnTo>
                    <a:lnTo>
                      <a:pt x="1988" y="876"/>
                    </a:lnTo>
                    <a:lnTo>
                      <a:pt x="2007" y="890"/>
                    </a:lnTo>
                    <a:lnTo>
                      <a:pt x="2007" y="890"/>
                    </a:lnTo>
                    <a:close/>
                    <a:moveTo>
                      <a:pt x="2026" y="836"/>
                    </a:moveTo>
                    <a:lnTo>
                      <a:pt x="2037" y="877"/>
                    </a:lnTo>
                    <a:lnTo>
                      <a:pt x="2015" y="887"/>
                    </a:lnTo>
                    <a:lnTo>
                      <a:pt x="1991" y="862"/>
                    </a:lnTo>
                    <a:lnTo>
                      <a:pt x="1991" y="846"/>
                    </a:lnTo>
                    <a:lnTo>
                      <a:pt x="2001" y="843"/>
                    </a:lnTo>
                    <a:lnTo>
                      <a:pt x="2003" y="843"/>
                    </a:lnTo>
                    <a:lnTo>
                      <a:pt x="2026" y="836"/>
                    </a:lnTo>
                    <a:lnTo>
                      <a:pt x="2026" y="836"/>
                    </a:lnTo>
                    <a:close/>
                    <a:moveTo>
                      <a:pt x="6" y="166"/>
                    </a:moveTo>
                    <a:lnTo>
                      <a:pt x="18" y="127"/>
                    </a:lnTo>
                    <a:lnTo>
                      <a:pt x="39" y="98"/>
                    </a:lnTo>
                    <a:lnTo>
                      <a:pt x="71" y="127"/>
                    </a:lnTo>
                    <a:lnTo>
                      <a:pt x="118" y="141"/>
                    </a:lnTo>
                    <a:lnTo>
                      <a:pt x="127" y="160"/>
                    </a:lnTo>
                    <a:lnTo>
                      <a:pt x="163" y="160"/>
                    </a:lnTo>
                    <a:lnTo>
                      <a:pt x="185" y="183"/>
                    </a:lnTo>
                    <a:lnTo>
                      <a:pt x="180" y="232"/>
                    </a:lnTo>
                    <a:lnTo>
                      <a:pt x="161" y="257"/>
                    </a:lnTo>
                    <a:lnTo>
                      <a:pt x="160" y="281"/>
                    </a:lnTo>
                    <a:lnTo>
                      <a:pt x="205" y="293"/>
                    </a:lnTo>
                    <a:lnTo>
                      <a:pt x="243" y="259"/>
                    </a:lnTo>
                    <a:lnTo>
                      <a:pt x="274" y="256"/>
                    </a:lnTo>
                    <a:lnTo>
                      <a:pt x="297" y="275"/>
                    </a:lnTo>
                    <a:lnTo>
                      <a:pt x="321" y="258"/>
                    </a:lnTo>
                    <a:lnTo>
                      <a:pt x="321" y="227"/>
                    </a:lnTo>
                    <a:lnTo>
                      <a:pt x="329" y="219"/>
                    </a:lnTo>
                    <a:lnTo>
                      <a:pt x="329" y="219"/>
                    </a:lnTo>
                    <a:lnTo>
                      <a:pt x="354" y="218"/>
                    </a:lnTo>
                    <a:lnTo>
                      <a:pt x="369" y="201"/>
                    </a:lnTo>
                    <a:lnTo>
                      <a:pt x="384" y="197"/>
                    </a:lnTo>
                    <a:lnTo>
                      <a:pt x="409" y="243"/>
                    </a:lnTo>
                    <a:lnTo>
                      <a:pt x="534" y="371"/>
                    </a:lnTo>
                    <a:lnTo>
                      <a:pt x="571" y="430"/>
                    </a:lnTo>
                    <a:lnTo>
                      <a:pt x="587" y="500"/>
                    </a:lnTo>
                    <a:lnTo>
                      <a:pt x="574" y="518"/>
                    </a:lnTo>
                    <a:lnTo>
                      <a:pt x="578" y="602"/>
                    </a:lnTo>
                    <a:lnTo>
                      <a:pt x="570" y="618"/>
                    </a:lnTo>
                    <a:lnTo>
                      <a:pt x="570" y="646"/>
                    </a:lnTo>
                    <a:lnTo>
                      <a:pt x="583" y="670"/>
                    </a:lnTo>
                    <a:lnTo>
                      <a:pt x="583" y="754"/>
                    </a:lnTo>
                    <a:lnTo>
                      <a:pt x="605" y="799"/>
                    </a:lnTo>
                    <a:lnTo>
                      <a:pt x="644" y="834"/>
                    </a:lnTo>
                    <a:lnTo>
                      <a:pt x="671" y="835"/>
                    </a:lnTo>
                    <a:lnTo>
                      <a:pt x="679" y="850"/>
                    </a:lnTo>
                    <a:lnTo>
                      <a:pt x="674" y="863"/>
                    </a:lnTo>
                    <a:lnTo>
                      <a:pt x="681" y="915"/>
                    </a:lnTo>
                    <a:lnTo>
                      <a:pt x="692" y="925"/>
                    </a:lnTo>
                    <a:lnTo>
                      <a:pt x="699" y="937"/>
                    </a:lnTo>
                    <a:lnTo>
                      <a:pt x="699" y="948"/>
                    </a:lnTo>
                    <a:lnTo>
                      <a:pt x="709" y="953"/>
                    </a:lnTo>
                    <a:lnTo>
                      <a:pt x="745" y="1024"/>
                    </a:lnTo>
                    <a:lnTo>
                      <a:pt x="745" y="1067"/>
                    </a:lnTo>
                    <a:lnTo>
                      <a:pt x="720" y="1062"/>
                    </a:lnTo>
                    <a:lnTo>
                      <a:pt x="713" y="1049"/>
                    </a:lnTo>
                    <a:lnTo>
                      <a:pt x="714" y="1030"/>
                    </a:lnTo>
                    <a:lnTo>
                      <a:pt x="696" y="1016"/>
                    </a:lnTo>
                    <a:lnTo>
                      <a:pt x="706" y="1029"/>
                    </a:lnTo>
                    <a:lnTo>
                      <a:pt x="704" y="1047"/>
                    </a:lnTo>
                    <a:lnTo>
                      <a:pt x="693" y="1051"/>
                    </a:lnTo>
                    <a:lnTo>
                      <a:pt x="709" y="1054"/>
                    </a:lnTo>
                    <a:lnTo>
                      <a:pt x="709" y="1062"/>
                    </a:lnTo>
                    <a:lnTo>
                      <a:pt x="674" y="1083"/>
                    </a:lnTo>
                    <a:lnTo>
                      <a:pt x="662" y="1065"/>
                    </a:lnTo>
                    <a:lnTo>
                      <a:pt x="652" y="1077"/>
                    </a:lnTo>
                    <a:lnTo>
                      <a:pt x="618" y="1061"/>
                    </a:lnTo>
                    <a:lnTo>
                      <a:pt x="596" y="1035"/>
                    </a:lnTo>
                    <a:lnTo>
                      <a:pt x="540" y="1024"/>
                    </a:lnTo>
                    <a:lnTo>
                      <a:pt x="488" y="997"/>
                    </a:lnTo>
                    <a:lnTo>
                      <a:pt x="463" y="968"/>
                    </a:lnTo>
                    <a:lnTo>
                      <a:pt x="444" y="954"/>
                    </a:lnTo>
                    <a:lnTo>
                      <a:pt x="420" y="959"/>
                    </a:lnTo>
                    <a:lnTo>
                      <a:pt x="395" y="958"/>
                    </a:lnTo>
                    <a:lnTo>
                      <a:pt x="354" y="915"/>
                    </a:lnTo>
                    <a:lnTo>
                      <a:pt x="357" y="883"/>
                    </a:lnTo>
                    <a:lnTo>
                      <a:pt x="304" y="842"/>
                    </a:lnTo>
                    <a:lnTo>
                      <a:pt x="244" y="817"/>
                    </a:lnTo>
                    <a:lnTo>
                      <a:pt x="222" y="797"/>
                    </a:lnTo>
                    <a:lnTo>
                      <a:pt x="226" y="775"/>
                    </a:lnTo>
                    <a:lnTo>
                      <a:pt x="252" y="750"/>
                    </a:lnTo>
                    <a:lnTo>
                      <a:pt x="232" y="718"/>
                    </a:lnTo>
                    <a:lnTo>
                      <a:pt x="201" y="701"/>
                    </a:lnTo>
                    <a:lnTo>
                      <a:pt x="171" y="654"/>
                    </a:lnTo>
                    <a:lnTo>
                      <a:pt x="125" y="627"/>
                    </a:lnTo>
                    <a:lnTo>
                      <a:pt x="104" y="597"/>
                    </a:lnTo>
                    <a:lnTo>
                      <a:pt x="112" y="582"/>
                    </a:lnTo>
                    <a:lnTo>
                      <a:pt x="87" y="557"/>
                    </a:lnTo>
                    <a:lnTo>
                      <a:pt x="83" y="519"/>
                    </a:lnTo>
                    <a:lnTo>
                      <a:pt x="94" y="511"/>
                    </a:lnTo>
                    <a:lnTo>
                      <a:pt x="100" y="455"/>
                    </a:lnTo>
                    <a:lnTo>
                      <a:pt x="79" y="412"/>
                    </a:lnTo>
                    <a:lnTo>
                      <a:pt x="60" y="366"/>
                    </a:lnTo>
                    <a:lnTo>
                      <a:pt x="41" y="224"/>
                    </a:lnTo>
                    <a:lnTo>
                      <a:pt x="6" y="166"/>
                    </a:lnTo>
                    <a:close/>
                  </a:path>
                </a:pathLst>
              </a:custGeom>
              <a:grpFill/>
              <a:ln w="3175">
                <a:solidFill>
                  <a:schemeClr val="bg1">
                    <a:lumMod val="85000"/>
                  </a:schemeClr>
                </a:solidFill>
                <a:prstDash val="solid"/>
                <a:round/>
                <a:headEnd/>
                <a:tailEnd/>
              </a:ln>
            </p:spPr>
            <p:txBody>
              <a:bodyPr wrap="square" lIns="91440" tIns="45720" rIns="91440" bIns="45720" anchor="ctr">
                <a:normAutofit fontScale="40000" lnSpcReduction="20000"/>
              </a:bodyPr>
              <a:lstStyle/>
              <a:p>
                <a:pPr algn="ctr"/>
                <a:endParaRPr/>
              </a:p>
            </p:txBody>
          </p:sp>
          <p:sp>
            <p:nvSpPr>
              <p:cNvPr id="46" name="îŝḻíḋè">
                <a:extLst>
                  <a:ext uri="{FF2B5EF4-FFF2-40B4-BE49-F238E27FC236}">
                    <a16:creationId xmlns:a16="http://schemas.microsoft.com/office/drawing/2014/main" id="{723CEDDF-9F2D-4636-AF14-22B1AC8AEF2D}"/>
                  </a:ext>
                </a:extLst>
              </p:cNvPr>
              <p:cNvSpPr/>
              <p:nvPr/>
            </p:nvSpPr>
            <p:spPr bwMode="auto">
              <a:xfrm>
                <a:off x="3409348" y="4336132"/>
                <a:ext cx="32473" cy="25979"/>
              </a:xfrm>
              <a:custGeom>
                <a:avLst/>
                <a:gdLst>
                  <a:gd name="T0" fmla="*/ 0 w 201"/>
                  <a:gd name="T1" fmla="*/ 72 h 161"/>
                  <a:gd name="T2" fmla="*/ 26 w 201"/>
                  <a:gd name="T3" fmla="*/ 83 h 161"/>
                  <a:gd name="T4" fmla="*/ 45 w 201"/>
                  <a:gd name="T5" fmla="*/ 85 h 161"/>
                  <a:gd name="T6" fmla="*/ 74 w 201"/>
                  <a:gd name="T7" fmla="*/ 136 h 161"/>
                  <a:gd name="T8" fmla="*/ 107 w 201"/>
                  <a:gd name="T9" fmla="*/ 161 h 161"/>
                  <a:gd name="T10" fmla="*/ 125 w 201"/>
                  <a:gd name="T11" fmla="*/ 152 h 161"/>
                  <a:gd name="T12" fmla="*/ 113 w 201"/>
                  <a:gd name="T13" fmla="*/ 76 h 161"/>
                  <a:gd name="T14" fmla="*/ 132 w 201"/>
                  <a:gd name="T15" fmla="*/ 48 h 161"/>
                  <a:gd name="T16" fmla="*/ 147 w 201"/>
                  <a:gd name="T17" fmla="*/ 47 h 161"/>
                  <a:gd name="T18" fmla="*/ 147 w 201"/>
                  <a:gd name="T19" fmla="*/ 34 h 161"/>
                  <a:gd name="T20" fmla="*/ 145 w 201"/>
                  <a:gd name="T21" fmla="*/ 0 h 161"/>
                  <a:gd name="T22" fmla="*/ 112 w 201"/>
                  <a:gd name="T23" fmla="*/ 12 h 161"/>
                  <a:gd name="T24" fmla="*/ 71 w 201"/>
                  <a:gd name="T25" fmla="*/ 43 h 161"/>
                  <a:gd name="T26" fmla="*/ 9 w 201"/>
                  <a:gd name="T27" fmla="*/ 62 h 161"/>
                  <a:gd name="T28" fmla="*/ 0 w 201"/>
                  <a:gd name="T29" fmla="*/ 72 h 161"/>
                  <a:gd name="T30" fmla="*/ 0 w 201"/>
                  <a:gd name="T31" fmla="*/ 72 h 161"/>
                  <a:gd name="T32" fmla="*/ 152 w 201"/>
                  <a:gd name="T33" fmla="*/ 52 h 161"/>
                  <a:gd name="T34" fmla="*/ 160 w 201"/>
                  <a:gd name="T35" fmla="*/ 83 h 161"/>
                  <a:gd name="T36" fmla="*/ 163 w 201"/>
                  <a:gd name="T37" fmla="*/ 126 h 161"/>
                  <a:gd name="T38" fmla="*/ 185 w 201"/>
                  <a:gd name="T39" fmla="*/ 139 h 161"/>
                  <a:gd name="T40" fmla="*/ 201 w 201"/>
                  <a:gd name="T41" fmla="*/ 110 h 161"/>
                  <a:gd name="T42" fmla="*/ 179 w 201"/>
                  <a:gd name="T43" fmla="*/ 50 h 161"/>
                  <a:gd name="T44" fmla="*/ 176 w 201"/>
                  <a:gd name="T45" fmla="*/ 37 h 161"/>
                  <a:gd name="T46" fmla="*/ 168 w 201"/>
                  <a:gd name="T47" fmla="*/ 49 h 161"/>
                  <a:gd name="T48" fmla="*/ 152 w 201"/>
                  <a:gd name="T49" fmla="*/ 5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1" h="161">
                    <a:moveTo>
                      <a:pt x="0" y="72"/>
                    </a:moveTo>
                    <a:lnTo>
                      <a:pt x="26" y="83"/>
                    </a:lnTo>
                    <a:lnTo>
                      <a:pt x="45" y="85"/>
                    </a:lnTo>
                    <a:lnTo>
                      <a:pt x="74" y="136"/>
                    </a:lnTo>
                    <a:lnTo>
                      <a:pt x="107" y="161"/>
                    </a:lnTo>
                    <a:lnTo>
                      <a:pt x="125" y="152"/>
                    </a:lnTo>
                    <a:lnTo>
                      <a:pt x="113" y="76"/>
                    </a:lnTo>
                    <a:lnTo>
                      <a:pt x="132" y="48"/>
                    </a:lnTo>
                    <a:lnTo>
                      <a:pt x="147" y="47"/>
                    </a:lnTo>
                    <a:lnTo>
                      <a:pt x="147" y="34"/>
                    </a:lnTo>
                    <a:lnTo>
                      <a:pt x="145" y="0"/>
                    </a:lnTo>
                    <a:lnTo>
                      <a:pt x="112" y="12"/>
                    </a:lnTo>
                    <a:lnTo>
                      <a:pt x="71" y="43"/>
                    </a:lnTo>
                    <a:lnTo>
                      <a:pt x="9" y="62"/>
                    </a:lnTo>
                    <a:lnTo>
                      <a:pt x="0" y="72"/>
                    </a:lnTo>
                    <a:lnTo>
                      <a:pt x="0" y="72"/>
                    </a:lnTo>
                    <a:close/>
                    <a:moveTo>
                      <a:pt x="152" y="52"/>
                    </a:moveTo>
                    <a:lnTo>
                      <a:pt x="160" y="83"/>
                    </a:lnTo>
                    <a:lnTo>
                      <a:pt x="163" y="126"/>
                    </a:lnTo>
                    <a:lnTo>
                      <a:pt x="185" y="139"/>
                    </a:lnTo>
                    <a:lnTo>
                      <a:pt x="201" y="110"/>
                    </a:lnTo>
                    <a:lnTo>
                      <a:pt x="179" y="50"/>
                    </a:lnTo>
                    <a:lnTo>
                      <a:pt x="176" y="37"/>
                    </a:lnTo>
                    <a:lnTo>
                      <a:pt x="168" y="49"/>
                    </a:lnTo>
                    <a:lnTo>
                      <a:pt x="152" y="52"/>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47" name="íṥ1îḋè">
                <a:extLst>
                  <a:ext uri="{FF2B5EF4-FFF2-40B4-BE49-F238E27FC236}">
                    <a16:creationId xmlns:a16="http://schemas.microsoft.com/office/drawing/2014/main" id="{523B9E4D-E259-42CC-A81D-999F5602A4A3}"/>
                  </a:ext>
                </a:extLst>
              </p:cNvPr>
              <p:cNvSpPr/>
              <p:nvPr/>
            </p:nvSpPr>
            <p:spPr bwMode="auto">
              <a:xfrm>
                <a:off x="3040456" y="3787990"/>
                <a:ext cx="228609" cy="445528"/>
              </a:xfrm>
              <a:custGeom>
                <a:avLst/>
                <a:gdLst>
                  <a:gd name="T0" fmla="*/ 54 w 1411"/>
                  <a:gd name="T1" fmla="*/ 144 h 2748"/>
                  <a:gd name="T2" fmla="*/ 149 w 1411"/>
                  <a:gd name="T3" fmla="*/ 170 h 2748"/>
                  <a:gd name="T4" fmla="*/ 253 w 1411"/>
                  <a:gd name="T5" fmla="*/ 130 h 2748"/>
                  <a:gd name="T6" fmla="*/ 380 w 1411"/>
                  <a:gd name="T7" fmla="*/ 117 h 2748"/>
                  <a:gd name="T8" fmla="*/ 538 w 1411"/>
                  <a:gd name="T9" fmla="*/ 0 h 2748"/>
                  <a:gd name="T10" fmla="*/ 705 w 1411"/>
                  <a:gd name="T11" fmla="*/ 80 h 2748"/>
                  <a:gd name="T12" fmla="*/ 764 w 1411"/>
                  <a:gd name="T13" fmla="*/ 140 h 2748"/>
                  <a:gd name="T14" fmla="*/ 855 w 1411"/>
                  <a:gd name="T15" fmla="*/ 295 h 2748"/>
                  <a:gd name="T16" fmla="*/ 994 w 1411"/>
                  <a:gd name="T17" fmla="*/ 323 h 2748"/>
                  <a:gd name="T18" fmla="*/ 998 w 1411"/>
                  <a:gd name="T19" fmla="*/ 378 h 2748"/>
                  <a:gd name="T20" fmla="*/ 884 w 1411"/>
                  <a:gd name="T21" fmla="*/ 416 h 2748"/>
                  <a:gd name="T22" fmla="*/ 826 w 1411"/>
                  <a:gd name="T23" fmla="*/ 461 h 2748"/>
                  <a:gd name="T24" fmla="*/ 773 w 1411"/>
                  <a:gd name="T25" fmla="*/ 484 h 2748"/>
                  <a:gd name="T26" fmla="*/ 762 w 1411"/>
                  <a:gd name="T27" fmla="*/ 572 h 2748"/>
                  <a:gd name="T28" fmla="*/ 702 w 1411"/>
                  <a:gd name="T29" fmla="*/ 652 h 2748"/>
                  <a:gd name="T30" fmla="*/ 654 w 1411"/>
                  <a:gd name="T31" fmla="*/ 707 h 2748"/>
                  <a:gd name="T32" fmla="*/ 641 w 1411"/>
                  <a:gd name="T33" fmla="*/ 844 h 2748"/>
                  <a:gd name="T34" fmla="*/ 726 w 1411"/>
                  <a:gd name="T35" fmla="*/ 940 h 2748"/>
                  <a:gd name="T36" fmla="*/ 804 w 1411"/>
                  <a:gd name="T37" fmla="*/ 1052 h 2748"/>
                  <a:gd name="T38" fmla="*/ 933 w 1411"/>
                  <a:gd name="T39" fmla="*/ 1200 h 2748"/>
                  <a:gd name="T40" fmla="*/ 1226 w 1411"/>
                  <a:gd name="T41" fmla="*/ 1444 h 2748"/>
                  <a:gd name="T42" fmla="*/ 1280 w 1411"/>
                  <a:gd name="T43" fmla="*/ 1553 h 2748"/>
                  <a:gd name="T44" fmla="*/ 1332 w 1411"/>
                  <a:gd name="T45" fmla="*/ 1690 h 2748"/>
                  <a:gd name="T46" fmla="*/ 1363 w 1411"/>
                  <a:gd name="T47" fmla="*/ 1835 h 2748"/>
                  <a:gd name="T48" fmla="*/ 1392 w 1411"/>
                  <a:gd name="T49" fmla="*/ 1938 h 2748"/>
                  <a:gd name="T50" fmla="*/ 1388 w 1411"/>
                  <a:gd name="T51" fmla="*/ 1977 h 2748"/>
                  <a:gd name="T52" fmla="*/ 1372 w 1411"/>
                  <a:gd name="T53" fmla="*/ 2057 h 2748"/>
                  <a:gd name="T54" fmla="*/ 1365 w 1411"/>
                  <a:gd name="T55" fmla="*/ 2177 h 2748"/>
                  <a:gd name="T56" fmla="*/ 1262 w 1411"/>
                  <a:gd name="T57" fmla="*/ 2294 h 2748"/>
                  <a:gd name="T58" fmla="*/ 1148 w 1411"/>
                  <a:gd name="T59" fmla="*/ 2384 h 2748"/>
                  <a:gd name="T60" fmla="*/ 970 w 1411"/>
                  <a:gd name="T61" fmla="*/ 2424 h 2748"/>
                  <a:gd name="T62" fmla="*/ 932 w 1411"/>
                  <a:gd name="T63" fmla="*/ 2402 h 2748"/>
                  <a:gd name="T64" fmla="*/ 960 w 1411"/>
                  <a:gd name="T65" fmla="*/ 2454 h 2748"/>
                  <a:gd name="T66" fmla="*/ 932 w 1411"/>
                  <a:gd name="T67" fmla="*/ 2515 h 2748"/>
                  <a:gd name="T68" fmla="*/ 866 w 1411"/>
                  <a:gd name="T69" fmla="*/ 2529 h 2748"/>
                  <a:gd name="T70" fmla="*/ 859 w 1411"/>
                  <a:gd name="T71" fmla="*/ 2595 h 2748"/>
                  <a:gd name="T72" fmla="*/ 765 w 1411"/>
                  <a:gd name="T73" fmla="*/ 2651 h 2748"/>
                  <a:gd name="T74" fmla="*/ 657 w 1411"/>
                  <a:gd name="T75" fmla="*/ 2748 h 2748"/>
                  <a:gd name="T76" fmla="*/ 672 w 1411"/>
                  <a:gd name="T77" fmla="*/ 2699 h 2748"/>
                  <a:gd name="T78" fmla="*/ 653 w 1411"/>
                  <a:gd name="T79" fmla="*/ 2605 h 2748"/>
                  <a:gd name="T80" fmla="*/ 712 w 1411"/>
                  <a:gd name="T81" fmla="*/ 2465 h 2748"/>
                  <a:gd name="T82" fmla="*/ 586 w 1411"/>
                  <a:gd name="T83" fmla="*/ 2456 h 2748"/>
                  <a:gd name="T84" fmla="*/ 650 w 1411"/>
                  <a:gd name="T85" fmla="*/ 2367 h 2748"/>
                  <a:gd name="T86" fmla="*/ 837 w 1411"/>
                  <a:gd name="T87" fmla="*/ 2329 h 2748"/>
                  <a:gd name="T88" fmla="*/ 858 w 1411"/>
                  <a:gd name="T89" fmla="*/ 2257 h 2748"/>
                  <a:gd name="T90" fmla="*/ 927 w 1411"/>
                  <a:gd name="T91" fmla="*/ 2131 h 2748"/>
                  <a:gd name="T92" fmla="*/ 1083 w 1411"/>
                  <a:gd name="T93" fmla="*/ 2001 h 2748"/>
                  <a:gd name="T94" fmla="*/ 1053 w 1411"/>
                  <a:gd name="T95" fmla="*/ 1761 h 2748"/>
                  <a:gd name="T96" fmla="*/ 1035 w 1411"/>
                  <a:gd name="T97" fmla="*/ 1621 h 2748"/>
                  <a:gd name="T98" fmla="*/ 1037 w 1411"/>
                  <a:gd name="T99" fmla="*/ 1471 h 2748"/>
                  <a:gd name="T100" fmla="*/ 1009 w 1411"/>
                  <a:gd name="T101" fmla="*/ 1368 h 2748"/>
                  <a:gd name="T102" fmla="*/ 925 w 1411"/>
                  <a:gd name="T103" fmla="*/ 1287 h 2748"/>
                  <a:gd name="T104" fmla="*/ 839 w 1411"/>
                  <a:gd name="T105" fmla="*/ 1197 h 2748"/>
                  <a:gd name="T106" fmla="*/ 709 w 1411"/>
                  <a:gd name="T107" fmla="*/ 1060 h 2748"/>
                  <a:gd name="T108" fmla="*/ 498 w 1411"/>
                  <a:gd name="T109" fmla="*/ 898 h 2748"/>
                  <a:gd name="T110" fmla="*/ 409 w 1411"/>
                  <a:gd name="T111" fmla="*/ 801 h 2748"/>
                  <a:gd name="T112" fmla="*/ 477 w 1411"/>
                  <a:gd name="T113" fmla="*/ 708 h 2748"/>
                  <a:gd name="T114" fmla="*/ 491 w 1411"/>
                  <a:gd name="T115" fmla="*/ 579 h 2748"/>
                  <a:gd name="T116" fmla="*/ 369 w 1411"/>
                  <a:gd name="T117" fmla="*/ 474 h 2748"/>
                  <a:gd name="T118" fmla="*/ 122 w 1411"/>
                  <a:gd name="T119" fmla="*/ 370 h 2748"/>
                  <a:gd name="T120" fmla="*/ 11 w 1411"/>
                  <a:gd name="T121" fmla="*/ 212 h 2748"/>
                  <a:gd name="T122" fmla="*/ 485 w 1411"/>
                  <a:gd name="T123" fmla="*/ 2467 h 2748"/>
                  <a:gd name="T124" fmla="*/ 505 w 1411"/>
                  <a:gd name="T125" fmla="*/ 2406 h 2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11" h="2748">
                    <a:moveTo>
                      <a:pt x="0" y="189"/>
                    </a:moveTo>
                    <a:lnTo>
                      <a:pt x="12" y="179"/>
                    </a:lnTo>
                    <a:lnTo>
                      <a:pt x="27" y="177"/>
                    </a:lnTo>
                    <a:lnTo>
                      <a:pt x="35" y="159"/>
                    </a:lnTo>
                    <a:lnTo>
                      <a:pt x="54" y="144"/>
                    </a:lnTo>
                    <a:lnTo>
                      <a:pt x="90" y="128"/>
                    </a:lnTo>
                    <a:lnTo>
                      <a:pt x="112" y="132"/>
                    </a:lnTo>
                    <a:lnTo>
                      <a:pt x="110" y="158"/>
                    </a:lnTo>
                    <a:lnTo>
                      <a:pt x="126" y="170"/>
                    </a:lnTo>
                    <a:lnTo>
                      <a:pt x="149" y="170"/>
                    </a:lnTo>
                    <a:lnTo>
                      <a:pt x="155" y="137"/>
                    </a:lnTo>
                    <a:lnTo>
                      <a:pt x="180" y="118"/>
                    </a:lnTo>
                    <a:lnTo>
                      <a:pt x="215" y="152"/>
                    </a:lnTo>
                    <a:lnTo>
                      <a:pt x="233" y="128"/>
                    </a:lnTo>
                    <a:lnTo>
                      <a:pt x="253" y="130"/>
                    </a:lnTo>
                    <a:lnTo>
                      <a:pt x="261" y="154"/>
                    </a:lnTo>
                    <a:lnTo>
                      <a:pt x="299" y="136"/>
                    </a:lnTo>
                    <a:lnTo>
                      <a:pt x="305" y="110"/>
                    </a:lnTo>
                    <a:lnTo>
                      <a:pt x="347" y="98"/>
                    </a:lnTo>
                    <a:lnTo>
                      <a:pt x="380" y="117"/>
                    </a:lnTo>
                    <a:lnTo>
                      <a:pt x="438" y="98"/>
                    </a:lnTo>
                    <a:lnTo>
                      <a:pt x="436" y="45"/>
                    </a:lnTo>
                    <a:lnTo>
                      <a:pt x="473" y="24"/>
                    </a:lnTo>
                    <a:lnTo>
                      <a:pt x="514" y="24"/>
                    </a:lnTo>
                    <a:lnTo>
                      <a:pt x="538" y="0"/>
                    </a:lnTo>
                    <a:lnTo>
                      <a:pt x="575" y="30"/>
                    </a:lnTo>
                    <a:lnTo>
                      <a:pt x="575" y="52"/>
                    </a:lnTo>
                    <a:lnTo>
                      <a:pt x="613" y="60"/>
                    </a:lnTo>
                    <a:lnTo>
                      <a:pt x="628" y="82"/>
                    </a:lnTo>
                    <a:lnTo>
                      <a:pt x="705" y="80"/>
                    </a:lnTo>
                    <a:lnTo>
                      <a:pt x="719" y="98"/>
                    </a:lnTo>
                    <a:lnTo>
                      <a:pt x="765" y="79"/>
                    </a:lnTo>
                    <a:lnTo>
                      <a:pt x="795" y="103"/>
                    </a:lnTo>
                    <a:lnTo>
                      <a:pt x="788" y="136"/>
                    </a:lnTo>
                    <a:lnTo>
                      <a:pt x="764" y="140"/>
                    </a:lnTo>
                    <a:lnTo>
                      <a:pt x="746" y="202"/>
                    </a:lnTo>
                    <a:lnTo>
                      <a:pt x="766" y="210"/>
                    </a:lnTo>
                    <a:lnTo>
                      <a:pt x="776" y="246"/>
                    </a:lnTo>
                    <a:lnTo>
                      <a:pt x="845" y="270"/>
                    </a:lnTo>
                    <a:lnTo>
                      <a:pt x="855" y="295"/>
                    </a:lnTo>
                    <a:lnTo>
                      <a:pt x="888" y="310"/>
                    </a:lnTo>
                    <a:lnTo>
                      <a:pt x="922" y="327"/>
                    </a:lnTo>
                    <a:lnTo>
                      <a:pt x="958" y="317"/>
                    </a:lnTo>
                    <a:lnTo>
                      <a:pt x="972" y="329"/>
                    </a:lnTo>
                    <a:lnTo>
                      <a:pt x="994" y="323"/>
                    </a:lnTo>
                    <a:lnTo>
                      <a:pt x="1024" y="338"/>
                    </a:lnTo>
                    <a:lnTo>
                      <a:pt x="1021" y="338"/>
                    </a:lnTo>
                    <a:lnTo>
                      <a:pt x="1028" y="352"/>
                    </a:lnTo>
                    <a:lnTo>
                      <a:pt x="1016" y="371"/>
                    </a:lnTo>
                    <a:lnTo>
                      <a:pt x="998" y="378"/>
                    </a:lnTo>
                    <a:lnTo>
                      <a:pt x="984" y="378"/>
                    </a:lnTo>
                    <a:lnTo>
                      <a:pt x="954" y="397"/>
                    </a:lnTo>
                    <a:lnTo>
                      <a:pt x="924" y="395"/>
                    </a:lnTo>
                    <a:lnTo>
                      <a:pt x="893" y="401"/>
                    </a:lnTo>
                    <a:lnTo>
                      <a:pt x="884" y="416"/>
                    </a:lnTo>
                    <a:lnTo>
                      <a:pt x="891" y="441"/>
                    </a:lnTo>
                    <a:lnTo>
                      <a:pt x="875" y="452"/>
                    </a:lnTo>
                    <a:lnTo>
                      <a:pt x="868" y="464"/>
                    </a:lnTo>
                    <a:lnTo>
                      <a:pt x="852" y="454"/>
                    </a:lnTo>
                    <a:lnTo>
                      <a:pt x="826" y="461"/>
                    </a:lnTo>
                    <a:lnTo>
                      <a:pt x="810" y="476"/>
                    </a:lnTo>
                    <a:lnTo>
                      <a:pt x="799" y="480"/>
                    </a:lnTo>
                    <a:lnTo>
                      <a:pt x="787" y="464"/>
                    </a:lnTo>
                    <a:lnTo>
                      <a:pt x="776" y="461"/>
                    </a:lnTo>
                    <a:lnTo>
                      <a:pt x="773" y="484"/>
                    </a:lnTo>
                    <a:lnTo>
                      <a:pt x="761" y="502"/>
                    </a:lnTo>
                    <a:lnTo>
                      <a:pt x="770" y="512"/>
                    </a:lnTo>
                    <a:lnTo>
                      <a:pt x="765" y="539"/>
                    </a:lnTo>
                    <a:lnTo>
                      <a:pt x="766" y="565"/>
                    </a:lnTo>
                    <a:lnTo>
                      <a:pt x="762" y="572"/>
                    </a:lnTo>
                    <a:lnTo>
                      <a:pt x="771" y="592"/>
                    </a:lnTo>
                    <a:lnTo>
                      <a:pt x="763" y="608"/>
                    </a:lnTo>
                    <a:lnTo>
                      <a:pt x="749" y="611"/>
                    </a:lnTo>
                    <a:lnTo>
                      <a:pt x="725" y="651"/>
                    </a:lnTo>
                    <a:lnTo>
                      <a:pt x="702" y="652"/>
                    </a:lnTo>
                    <a:lnTo>
                      <a:pt x="694" y="640"/>
                    </a:lnTo>
                    <a:lnTo>
                      <a:pt x="693" y="655"/>
                    </a:lnTo>
                    <a:lnTo>
                      <a:pt x="677" y="666"/>
                    </a:lnTo>
                    <a:lnTo>
                      <a:pt x="667" y="696"/>
                    </a:lnTo>
                    <a:lnTo>
                      <a:pt x="654" y="707"/>
                    </a:lnTo>
                    <a:lnTo>
                      <a:pt x="652" y="738"/>
                    </a:lnTo>
                    <a:lnTo>
                      <a:pt x="665" y="741"/>
                    </a:lnTo>
                    <a:lnTo>
                      <a:pt x="678" y="758"/>
                    </a:lnTo>
                    <a:lnTo>
                      <a:pt x="661" y="815"/>
                    </a:lnTo>
                    <a:lnTo>
                      <a:pt x="641" y="844"/>
                    </a:lnTo>
                    <a:lnTo>
                      <a:pt x="678" y="875"/>
                    </a:lnTo>
                    <a:lnTo>
                      <a:pt x="674" y="892"/>
                    </a:lnTo>
                    <a:lnTo>
                      <a:pt x="645" y="900"/>
                    </a:lnTo>
                    <a:lnTo>
                      <a:pt x="675" y="910"/>
                    </a:lnTo>
                    <a:lnTo>
                      <a:pt x="726" y="940"/>
                    </a:lnTo>
                    <a:lnTo>
                      <a:pt x="771" y="984"/>
                    </a:lnTo>
                    <a:lnTo>
                      <a:pt x="787" y="982"/>
                    </a:lnTo>
                    <a:lnTo>
                      <a:pt x="810" y="1021"/>
                    </a:lnTo>
                    <a:lnTo>
                      <a:pt x="810" y="1040"/>
                    </a:lnTo>
                    <a:lnTo>
                      <a:pt x="804" y="1052"/>
                    </a:lnTo>
                    <a:lnTo>
                      <a:pt x="818" y="1091"/>
                    </a:lnTo>
                    <a:lnTo>
                      <a:pt x="824" y="1111"/>
                    </a:lnTo>
                    <a:lnTo>
                      <a:pt x="891" y="1166"/>
                    </a:lnTo>
                    <a:lnTo>
                      <a:pt x="929" y="1188"/>
                    </a:lnTo>
                    <a:lnTo>
                      <a:pt x="933" y="1200"/>
                    </a:lnTo>
                    <a:lnTo>
                      <a:pt x="1025" y="1250"/>
                    </a:lnTo>
                    <a:lnTo>
                      <a:pt x="1108" y="1311"/>
                    </a:lnTo>
                    <a:lnTo>
                      <a:pt x="1125" y="1344"/>
                    </a:lnTo>
                    <a:lnTo>
                      <a:pt x="1201" y="1400"/>
                    </a:lnTo>
                    <a:lnTo>
                      <a:pt x="1226" y="1444"/>
                    </a:lnTo>
                    <a:lnTo>
                      <a:pt x="1232" y="1471"/>
                    </a:lnTo>
                    <a:lnTo>
                      <a:pt x="1243" y="1471"/>
                    </a:lnTo>
                    <a:lnTo>
                      <a:pt x="1240" y="1495"/>
                    </a:lnTo>
                    <a:lnTo>
                      <a:pt x="1280" y="1535"/>
                    </a:lnTo>
                    <a:lnTo>
                      <a:pt x="1280" y="1553"/>
                    </a:lnTo>
                    <a:lnTo>
                      <a:pt x="1289" y="1568"/>
                    </a:lnTo>
                    <a:lnTo>
                      <a:pt x="1281" y="1581"/>
                    </a:lnTo>
                    <a:lnTo>
                      <a:pt x="1310" y="1618"/>
                    </a:lnTo>
                    <a:lnTo>
                      <a:pt x="1319" y="1680"/>
                    </a:lnTo>
                    <a:lnTo>
                      <a:pt x="1332" y="1690"/>
                    </a:lnTo>
                    <a:lnTo>
                      <a:pt x="1345" y="1745"/>
                    </a:lnTo>
                    <a:lnTo>
                      <a:pt x="1356" y="1756"/>
                    </a:lnTo>
                    <a:lnTo>
                      <a:pt x="1358" y="1787"/>
                    </a:lnTo>
                    <a:lnTo>
                      <a:pt x="1351" y="1806"/>
                    </a:lnTo>
                    <a:lnTo>
                      <a:pt x="1363" y="1835"/>
                    </a:lnTo>
                    <a:lnTo>
                      <a:pt x="1355" y="1847"/>
                    </a:lnTo>
                    <a:lnTo>
                      <a:pt x="1367" y="1890"/>
                    </a:lnTo>
                    <a:lnTo>
                      <a:pt x="1368" y="1907"/>
                    </a:lnTo>
                    <a:lnTo>
                      <a:pt x="1383" y="1913"/>
                    </a:lnTo>
                    <a:lnTo>
                      <a:pt x="1392" y="1938"/>
                    </a:lnTo>
                    <a:lnTo>
                      <a:pt x="1411" y="1977"/>
                    </a:lnTo>
                    <a:lnTo>
                      <a:pt x="1408" y="2002"/>
                    </a:lnTo>
                    <a:lnTo>
                      <a:pt x="1400" y="2002"/>
                    </a:lnTo>
                    <a:lnTo>
                      <a:pt x="1399" y="1989"/>
                    </a:lnTo>
                    <a:lnTo>
                      <a:pt x="1388" y="1977"/>
                    </a:lnTo>
                    <a:lnTo>
                      <a:pt x="1374" y="1985"/>
                    </a:lnTo>
                    <a:lnTo>
                      <a:pt x="1376" y="2012"/>
                    </a:lnTo>
                    <a:lnTo>
                      <a:pt x="1392" y="2028"/>
                    </a:lnTo>
                    <a:lnTo>
                      <a:pt x="1388" y="2044"/>
                    </a:lnTo>
                    <a:lnTo>
                      <a:pt x="1372" y="2057"/>
                    </a:lnTo>
                    <a:lnTo>
                      <a:pt x="1370" y="2076"/>
                    </a:lnTo>
                    <a:lnTo>
                      <a:pt x="1343" y="2097"/>
                    </a:lnTo>
                    <a:lnTo>
                      <a:pt x="1367" y="2133"/>
                    </a:lnTo>
                    <a:lnTo>
                      <a:pt x="1355" y="2164"/>
                    </a:lnTo>
                    <a:lnTo>
                      <a:pt x="1365" y="2177"/>
                    </a:lnTo>
                    <a:lnTo>
                      <a:pt x="1342" y="2199"/>
                    </a:lnTo>
                    <a:lnTo>
                      <a:pt x="1324" y="2206"/>
                    </a:lnTo>
                    <a:lnTo>
                      <a:pt x="1319" y="2248"/>
                    </a:lnTo>
                    <a:lnTo>
                      <a:pt x="1300" y="2255"/>
                    </a:lnTo>
                    <a:lnTo>
                      <a:pt x="1262" y="2294"/>
                    </a:lnTo>
                    <a:lnTo>
                      <a:pt x="1236" y="2308"/>
                    </a:lnTo>
                    <a:lnTo>
                      <a:pt x="1202" y="2332"/>
                    </a:lnTo>
                    <a:lnTo>
                      <a:pt x="1198" y="2361"/>
                    </a:lnTo>
                    <a:lnTo>
                      <a:pt x="1168" y="2361"/>
                    </a:lnTo>
                    <a:lnTo>
                      <a:pt x="1148" y="2384"/>
                    </a:lnTo>
                    <a:lnTo>
                      <a:pt x="1073" y="2427"/>
                    </a:lnTo>
                    <a:lnTo>
                      <a:pt x="1029" y="2431"/>
                    </a:lnTo>
                    <a:lnTo>
                      <a:pt x="1009" y="2422"/>
                    </a:lnTo>
                    <a:lnTo>
                      <a:pt x="977" y="2430"/>
                    </a:lnTo>
                    <a:lnTo>
                      <a:pt x="970" y="2424"/>
                    </a:lnTo>
                    <a:lnTo>
                      <a:pt x="975" y="2402"/>
                    </a:lnTo>
                    <a:lnTo>
                      <a:pt x="974" y="2382"/>
                    </a:lnTo>
                    <a:lnTo>
                      <a:pt x="966" y="2401"/>
                    </a:lnTo>
                    <a:lnTo>
                      <a:pt x="961" y="2410"/>
                    </a:lnTo>
                    <a:lnTo>
                      <a:pt x="932" y="2402"/>
                    </a:lnTo>
                    <a:lnTo>
                      <a:pt x="952" y="2418"/>
                    </a:lnTo>
                    <a:lnTo>
                      <a:pt x="951" y="2430"/>
                    </a:lnTo>
                    <a:lnTo>
                      <a:pt x="941" y="2436"/>
                    </a:lnTo>
                    <a:lnTo>
                      <a:pt x="914" y="2432"/>
                    </a:lnTo>
                    <a:lnTo>
                      <a:pt x="960" y="2454"/>
                    </a:lnTo>
                    <a:lnTo>
                      <a:pt x="950" y="2469"/>
                    </a:lnTo>
                    <a:lnTo>
                      <a:pt x="963" y="2496"/>
                    </a:lnTo>
                    <a:lnTo>
                      <a:pt x="937" y="2509"/>
                    </a:lnTo>
                    <a:lnTo>
                      <a:pt x="900" y="2481"/>
                    </a:lnTo>
                    <a:lnTo>
                      <a:pt x="932" y="2515"/>
                    </a:lnTo>
                    <a:lnTo>
                      <a:pt x="929" y="2532"/>
                    </a:lnTo>
                    <a:lnTo>
                      <a:pt x="915" y="2550"/>
                    </a:lnTo>
                    <a:lnTo>
                      <a:pt x="899" y="2545"/>
                    </a:lnTo>
                    <a:lnTo>
                      <a:pt x="886" y="2526"/>
                    </a:lnTo>
                    <a:lnTo>
                      <a:pt x="866" y="2529"/>
                    </a:lnTo>
                    <a:lnTo>
                      <a:pt x="876" y="2554"/>
                    </a:lnTo>
                    <a:lnTo>
                      <a:pt x="875" y="2563"/>
                    </a:lnTo>
                    <a:lnTo>
                      <a:pt x="882" y="2572"/>
                    </a:lnTo>
                    <a:lnTo>
                      <a:pt x="868" y="2582"/>
                    </a:lnTo>
                    <a:lnTo>
                      <a:pt x="859" y="2595"/>
                    </a:lnTo>
                    <a:lnTo>
                      <a:pt x="842" y="2596"/>
                    </a:lnTo>
                    <a:lnTo>
                      <a:pt x="809" y="2625"/>
                    </a:lnTo>
                    <a:lnTo>
                      <a:pt x="795" y="2636"/>
                    </a:lnTo>
                    <a:lnTo>
                      <a:pt x="772" y="2633"/>
                    </a:lnTo>
                    <a:lnTo>
                      <a:pt x="765" y="2651"/>
                    </a:lnTo>
                    <a:lnTo>
                      <a:pt x="760" y="2687"/>
                    </a:lnTo>
                    <a:lnTo>
                      <a:pt x="738" y="2707"/>
                    </a:lnTo>
                    <a:lnTo>
                      <a:pt x="730" y="2706"/>
                    </a:lnTo>
                    <a:lnTo>
                      <a:pt x="732" y="2714"/>
                    </a:lnTo>
                    <a:lnTo>
                      <a:pt x="657" y="2748"/>
                    </a:lnTo>
                    <a:lnTo>
                      <a:pt x="616" y="2742"/>
                    </a:lnTo>
                    <a:lnTo>
                      <a:pt x="641" y="2726"/>
                    </a:lnTo>
                    <a:lnTo>
                      <a:pt x="672" y="2712"/>
                    </a:lnTo>
                    <a:lnTo>
                      <a:pt x="690" y="2692"/>
                    </a:lnTo>
                    <a:lnTo>
                      <a:pt x="672" y="2699"/>
                    </a:lnTo>
                    <a:lnTo>
                      <a:pt x="648" y="2687"/>
                    </a:lnTo>
                    <a:lnTo>
                      <a:pt x="652" y="2635"/>
                    </a:lnTo>
                    <a:lnTo>
                      <a:pt x="657" y="2630"/>
                    </a:lnTo>
                    <a:lnTo>
                      <a:pt x="647" y="2627"/>
                    </a:lnTo>
                    <a:lnTo>
                      <a:pt x="653" y="2605"/>
                    </a:lnTo>
                    <a:lnTo>
                      <a:pt x="650" y="2550"/>
                    </a:lnTo>
                    <a:lnTo>
                      <a:pt x="674" y="2509"/>
                    </a:lnTo>
                    <a:lnTo>
                      <a:pt x="723" y="2471"/>
                    </a:lnTo>
                    <a:lnTo>
                      <a:pt x="737" y="2454"/>
                    </a:lnTo>
                    <a:lnTo>
                      <a:pt x="712" y="2465"/>
                    </a:lnTo>
                    <a:lnTo>
                      <a:pt x="676" y="2460"/>
                    </a:lnTo>
                    <a:lnTo>
                      <a:pt x="651" y="2468"/>
                    </a:lnTo>
                    <a:lnTo>
                      <a:pt x="634" y="2458"/>
                    </a:lnTo>
                    <a:lnTo>
                      <a:pt x="619" y="2464"/>
                    </a:lnTo>
                    <a:lnTo>
                      <a:pt x="586" y="2456"/>
                    </a:lnTo>
                    <a:lnTo>
                      <a:pt x="591" y="2447"/>
                    </a:lnTo>
                    <a:lnTo>
                      <a:pt x="589" y="2419"/>
                    </a:lnTo>
                    <a:lnTo>
                      <a:pt x="582" y="2413"/>
                    </a:lnTo>
                    <a:lnTo>
                      <a:pt x="613" y="2374"/>
                    </a:lnTo>
                    <a:lnTo>
                      <a:pt x="650" y="2367"/>
                    </a:lnTo>
                    <a:lnTo>
                      <a:pt x="670" y="2318"/>
                    </a:lnTo>
                    <a:lnTo>
                      <a:pt x="704" y="2317"/>
                    </a:lnTo>
                    <a:lnTo>
                      <a:pt x="723" y="2329"/>
                    </a:lnTo>
                    <a:lnTo>
                      <a:pt x="803" y="2310"/>
                    </a:lnTo>
                    <a:lnTo>
                      <a:pt x="837" y="2329"/>
                    </a:lnTo>
                    <a:lnTo>
                      <a:pt x="845" y="2353"/>
                    </a:lnTo>
                    <a:lnTo>
                      <a:pt x="899" y="2349"/>
                    </a:lnTo>
                    <a:lnTo>
                      <a:pt x="883" y="2313"/>
                    </a:lnTo>
                    <a:lnTo>
                      <a:pt x="889" y="2289"/>
                    </a:lnTo>
                    <a:lnTo>
                      <a:pt x="858" y="2257"/>
                    </a:lnTo>
                    <a:lnTo>
                      <a:pt x="820" y="2246"/>
                    </a:lnTo>
                    <a:lnTo>
                      <a:pt x="813" y="2186"/>
                    </a:lnTo>
                    <a:lnTo>
                      <a:pt x="847" y="2162"/>
                    </a:lnTo>
                    <a:lnTo>
                      <a:pt x="911" y="2164"/>
                    </a:lnTo>
                    <a:lnTo>
                      <a:pt x="927" y="2131"/>
                    </a:lnTo>
                    <a:lnTo>
                      <a:pt x="976" y="2098"/>
                    </a:lnTo>
                    <a:lnTo>
                      <a:pt x="1024" y="2085"/>
                    </a:lnTo>
                    <a:lnTo>
                      <a:pt x="1031" y="2063"/>
                    </a:lnTo>
                    <a:lnTo>
                      <a:pt x="1059" y="2052"/>
                    </a:lnTo>
                    <a:lnTo>
                      <a:pt x="1083" y="2001"/>
                    </a:lnTo>
                    <a:lnTo>
                      <a:pt x="1077" y="1961"/>
                    </a:lnTo>
                    <a:lnTo>
                      <a:pt x="1087" y="1916"/>
                    </a:lnTo>
                    <a:lnTo>
                      <a:pt x="1075" y="1882"/>
                    </a:lnTo>
                    <a:lnTo>
                      <a:pt x="1083" y="1830"/>
                    </a:lnTo>
                    <a:lnTo>
                      <a:pt x="1053" y="1761"/>
                    </a:lnTo>
                    <a:lnTo>
                      <a:pt x="1023" y="1744"/>
                    </a:lnTo>
                    <a:lnTo>
                      <a:pt x="1002" y="1692"/>
                    </a:lnTo>
                    <a:lnTo>
                      <a:pt x="1007" y="1691"/>
                    </a:lnTo>
                    <a:lnTo>
                      <a:pt x="1040" y="1671"/>
                    </a:lnTo>
                    <a:lnTo>
                      <a:pt x="1035" y="1621"/>
                    </a:lnTo>
                    <a:lnTo>
                      <a:pt x="1023" y="1597"/>
                    </a:lnTo>
                    <a:lnTo>
                      <a:pt x="1015" y="1553"/>
                    </a:lnTo>
                    <a:lnTo>
                      <a:pt x="1063" y="1515"/>
                    </a:lnTo>
                    <a:lnTo>
                      <a:pt x="1063" y="1474"/>
                    </a:lnTo>
                    <a:lnTo>
                      <a:pt x="1037" y="1471"/>
                    </a:lnTo>
                    <a:lnTo>
                      <a:pt x="1024" y="1450"/>
                    </a:lnTo>
                    <a:lnTo>
                      <a:pt x="1029" y="1405"/>
                    </a:lnTo>
                    <a:lnTo>
                      <a:pt x="1053" y="1381"/>
                    </a:lnTo>
                    <a:lnTo>
                      <a:pt x="1042" y="1355"/>
                    </a:lnTo>
                    <a:lnTo>
                      <a:pt x="1009" y="1368"/>
                    </a:lnTo>
                    <a:lnTo>
                      <a:pt x="992" y="1363"/>
                    </a:lnTo>
                    <a:lnTo>
                      <a:pt x="970" y="1335"/>
                    </a:lnTo>
                    <a:lnTo>
                      <a:pt x="932" y="1332"/>
                    </a:lnTo>
                    <a:lnTo>
                      <a:pt x="919" y="1316"/>
                    </a:lnTo>
                    <a:lnTo>
                      <a:pt x="925" y="1287"/>
                    </a:lnTo>
                    <a:lnTo>
                      <a:pt x="899" y="1276"/>
                    </a:lnTo>
                    <a:lnTo>
                      <a:pt x="884" y="1281"/>
                    </a:lnTo>
                    <a:lnTo>
                      <a:pt x="862" y="1257"/>
                    </a:lnTo>
                    <a:lnTo>
                      <a:pt x="857" y="1227"/>
                    </a:lnTo>
                    <a:lnTo>
                      <a:pt x="839" y="1197"/>
                    </a:lnTo>
                    <a:lnTo>
                      <a:pt x="797" y="1197"/>
                    </a:lnTo>
                    <a:lnTo>
                      <a:pt x="775" y="1185"/>
                    </a:lnTo>
                    <a:lnTo>
                      <a:pt x="760" y="1145"/>
                    </a:lnTo>
                    <a:lnTo>
                      <a:pt x="707" y="1086"/>
                    </a:lnTo>
                    <a:lnTo>
                      <a:pt x="709" y="1060"/>
                    </a:lnTo>
                    <a:lnTo>
                      <a:pt x="674" y="1010"/>
                    </a:lnTo>
                    <a:lnTo>
                      <a:pt x="625" y="988"/>
                    </a:lnTo>
                    <a:lnTo>
                      <a:pt x="582" y="929"/>
                    </a:lnTo>
                    <a:lnTo>
                      <a:pt x="548" y="925"/>
                    </a:lnTo>
                    <a:lnTo>
                      <a:pt x="498" y="898"/>
                    </a:lnTo>
                    <a:lnTo>
                      <a:pt x="444" y="894"/>
                    </a:lnTo>
                    <a:lnTo>
                      <a:pt x="419" y="850"/>
                    </a:lnTo>
                    <a:lnTo>
                      <a:pt x="393" y="850"/>
                    </a:lnTo>
                    <a:lnTo>
                      <a:pt x="386" y="829"/>
                    </a:lnTo>
                    <a:lnTo>
                      <a:pt x="409" y="801"/>
                    </a:lnTo>
                    <a:lnTo>
                      <a:pt x="374" y="761"/>
                    </a:lnTo>
                    <a:lnTo>
                      <a:pt x="369" y="732"/>
                    </a:lnTo>
                    <a:lnTo>
                      <a:pt x="395" y="731"/>
                    </a:lnTo>
                    <a:lnTo>
                      <a:pt x="444" y="713"/>
                    </a:lnTo>
                    <a:lnTo>
                      <a:pt x="477" y="708"/>
                    </a:lnTo>
                    <a:lnTo>
                      <a:pt x="495" y="690"/>
                    </a:lnTo>
                    <a:lnTo>
                      <a:pt x="515" y="623"/>
                    </a:lnTo>
                    <a:lnTo>
                      <a:pt x="540" y="614"/>
                    </a:lnTo>
                    <a:lnTo>
                      <a:pt x="540" y="590"/>
                    </a:lnTo>
                    <a:lnTo>
                      <a:pt x="491" y="579"/>
                    </a:lnTo>
                    <a:lnTo>
                      <a:pt x="492" y="548"/>
                    </a:lnTo>
                    <a:lnTo>
                      <a:pt x="486" y="514"/>
                    </a:lnTo>
                    <a:lnTo>
                      <a:pt x="442" y="505"/>
                    </a:lnTo>
                    <a:lnTo>
                      <a:pt x="417" y="474"/>
                    </a:lnTo>
                    <a:lnTo>
                      <a:pt x="369" y="474"/>
                    </a:lnTo>
                    <a:lnTo>
                      <a:pt x="331" y="498"/>
                    </a:lnTo>
                    <a:lnTo>
                      <a:pt x="289" y="485"/>
                    </a:lnTo>
                    <a:lnTo>
                      <a:pt x="217" y="484"/>
                    </a:lnTo>
                    <a:lnTo>
                      <a:pt x="182" y="426"/>
                    </a:lnTo>
                    <a:lnTo>
                      <a:pt x="122" y="370"/>
                    </a:lnTo>
                    <a:lnTo>
                      <a:pt x="136" y="342"/>
                    </a:lnTo>
                    <a:lnTo>
                      <a:pt x="130" y="305"/>
                    </a:lnTo>
                    <a:lnTo>
                      <a:pt x="99" y="280"/>
                    </a:lnTo>
                    <a:lnTo>
                      <a:pt x="71" y="236"/>
                    </a:lnTo>
                    <a:lnTo>
                      <a:pt x="11" y="212"/>
                    </a:lnTo>
                    <a:lnTo>
                      <a:pt x="0" y="189"/>
                    </a:lnTo>
                    <a:lnTo>
                      <a:pt x="0" y="189"/>
                    </a:lnTo>
                    <a:close/>
                    <a:moveTo>
                      <a:pt x="473" y="2426"/>
                    </a:moveTo>
                    <a:lnTo>
                      <a:pt x="492" y="2449"/>
                    </a:lnTo>
                    <a:lnTo>
                      <a:pt x="485" y="2467"/>
                    </a:lnTo>
                    <a:lnTo>
                      <a:pt x="500" y="2496"/>
                    </a:lnTo>
                    <a:lnTo>
                      <a:pt x="518" y="2487"/>
                    </a:lnTo>
                    <a:lnTo>
                      <a:pt x="525" y="2434"/>
                    </a:lnTo>
                    <a:lnTo>
                      <a:pt x="515" y="2430"/>
                    </a:lnTo>
                    <a:lnTo>
                      <a:pt x="505" y="2406"/>
                    </a:lnTo>
                    <a:lnTo>
                      <a:pt x="473" y="2426"/>
                    </a:lnTo>
                    <a:close/>
                  </a:path>
                </a:pathLst>
              </a:custGeom>
              <a:grpFill/>
              <a:ln w="3175">
                <a:solidFill>
                  <a:schemeClr val="bg1">
                    <a:lumMod val="85000"/>
                  </a:schemeClr>
                </a:solidFill>
                <a:prstDash val="solid"/>
                <a:round/>
                <a:headEnd/>
                <a:tailEnd/>
              </a:ln>
            </p:spPr>
            <p:txBody>
              <a:bodyPr wrap="square" lIns="91440" tIns="45720" rIns="91440" bIns="45720" anchor="ctr">
                <a:normAutofit/>
              </a:bodyPr>
              <a:lstStyle/>
              <a:p>
                <a:pPr algn="ctr"/>
                <a:endParaRPr/>
              </a:p>
            </p:txBody>
          </p:sp>
          <p:sp>
            <p:nvSpPr>
              <p:cNvPr id="48" name="ïṡḷiḍè">
                <a:extLst>
                  <a:ext uri="{FF2B5EF4-FFF2-40B4-BE49-F238E27FC236}">
                    <a16:creationId xmlns:a16="http://schemas.microsoft.com/office/drawing/2014/main" id="{37132CE7-5119-47B1-87A9-B98D77999EEF}"/>
                  </a:ext>
                </a:extLst>
              </p:cNvPr>
              <p:cNvSpPr/>
              <p:nvPr/>
            </p:nvSpPr>
            <p:spPr bwMode="auto">
              <a:xfrm>
                <a:off x="3070330" y="4052968"/>
                <a:ext cx="145479" cy="125995"/>
              </a:xfrm>
              <a:custGeom>
                <a:avLst/>
                <a:gdLst>
                  <a:gd name="T0" fmla="*/ 427 w 901"/>
                  <a:gd name="T1" fmla="*/ 739 h 778"/>
                  <a:gd name="T2" fmla="*/ 484 w 901"/>
                  <a:gd name="T3" fmla="*/ 683 h 778"/>
                  <a:gd name="T4" fmla="*/ 537 w 901"/>
                  <a:gd name="T5" fmla="*/ 694 h 778"/>
                  <a:gd name="T6" fmla="*/ 651 w 901"/>
                  <a:gd name="T7" fmla="*/ 694 h 778"/>
                  <a:gd name="T8" fmla="*/ 713 w 901"/>
                  <a:gd name="T9" fmla="*/ 714 h 778"/>
                  <a:gd name="T10" fmla="*/ 703 w 901"/>
                  <a:gd name="T11" fmla="*/ 654 h 778"/>
                  <a:gd name="T12" fmla="*/ 634 w 901"/>
                  <a:gd name="T13" fmla="*/ 611 h 778"/>
                  <a:gd name="T14" fmla="*/ 661 w 901"/>
                  <a:gd name="T15" fmla="*/ 527 h 778"/>
                  <a:gd name="T16" fmla="*/ 741 w 901"/>
                  <a:gd name="T17" fmla="*/ 496 h 778"/>
                  <a:gd name="T18" fmla="*/ 838 w 901"/>
                  <a:gd name="T19" fmla="*/ 450 h 778"/>
                  <a:gd name="T20" fmla="*/ 873 w 901"/>
                  <a:gd name="T21" fmla="*/ 417 h 778"/>
                  <a:gd name="T22" fmla="*/ 891 w 901"/>
                  <a:gd name="T23" fmla="*/ 326 h 778"/>
                  <a:gd name="T24" fmla="*/ 889 w 901"/>
                  <a:gd name="T25" fmla="*/ 247 h 778"/>
                  <a:gd name="T26" fmla="*/ 867 w 901"/>
                  <a:gd name="T27" fmla="*/ 126 h 778"/>
                  <a:gd name="T28" fmla="*/ 816 w 901"/>
                  <a:gd name="T29" fmla="*/ 57 h 778"/>
                  <a:gd name="T30" fmla="*/ 756 w 901"/>
                  <a:gd name="T31" fmla="*/ 35 h 778"/>
                  <a:gd name="T32" fmla="*/ 715 w 901"/>
                  <a:gd name="T33" fmla="*/ 0 h 778"/>
                  <a:gd name="T34" fmla="*/ 627 w 901"/>
                  <a:gd name="T35" fmla="*/ 42 h 778"/>
                  <a:gd name="T36" fmla="*/ 658 w 901"/>
                  <a:gd name="T37" fmla="*/ 110 h 778"/>
                  <a:gd name="T38" fmla="*/ 666 w 901"/>
                  <a:gd name="T39" fmla="*/ 166 h 778"/>
                  <a:gd name="T40" fmla="*/ 583 w 901"/>
                  <a:gd name="T41" fmla="*/ 96 h 778"/>
                  <a:gd name="T42" fmla="*/ 518 w 901"/>
                  <a:gd name="T43" fmla="*/ 71 h 778"/>
                  <a:gd name="T44" fmla="*/ 456 w 901"/>
                  <a:gd name="T45" fmla="*/ 53 h 778"/>
                  <a:gd name="T46" fmla="*/ 379 w 901"/>
                  <a:gd name="T47" fmla="*/ 35 h 778"/>
                  <a:gd name="T48" fmla="*/ 305 w 901"/>
                  <a:gd name="T49" fmla="*/ 25 h 778"/>
                  <a:gd name="T50" fmla="*/ 242 w 901"/>
                  <a:gd name="T51" fmla="*/ 28 h 778"/>
                  <a:gd name="T52" fmla="*/ 112 w 901"/>
                  <a:gd name="T53" fmla="*/ 53 h 778"/>
                  <a:gd name="T54" fmla="*/ 43 w 901"/>
                  <a:gd name="T55" fmla="*/ 103 h 778"/>
                  <a:gd name="T56" fmla="*/ 4 w 901"/>
                  <a:gd name="T57" fmla="*/ 192 h 778"/>
                  <a:gd name="T58" fmla="*/ 16 w 901"/>
                  <a:gd name="T59" fmla="*/ 326 h 778"/>
                  <a:gd name="T60" fmla="*/ 61 w 901"/>
                  <a:gd name="T61" fmla="*/ 376 h 778"/>
                  <a:gd name="T62" fmla="*/ 53 w 901"/>
                  <a:gd name="T63" fmla="*/ 465 h 778"/>
                  <a:gd name="T64" fmla="*/ 76 w 901"/>
                  <a:gd name="T65" fmla="*/ 493 h 778"/>
                  <a:gd name="T66" fmla="*/ 100 w 901"/>
                  <a:gd name="T67" fmla="*/ 544 h 778"/>
                  <a:gd name="T68" fmla="*/ 126 w 901"/>
                  <a:gd name="T69" fmla="*/ 612 h 778"/>
                  <a:gd name="T70" fmla="*/ 152 w 901"/>
                  <a:gd name="T71" fmla="*/ 632 h 778"/>
                  <a:gd name="T72" fmla="*/ 160 w 901"/>
                  <a:gd name="T73" fmla="*/ 678 h 778"/>
                  <a:gd name="T74" fmla="*/ 191 w 901"/>
                  <a:gd name="T75" fmla="*/ 708 h 778"/>
                  <a:gd name="T76" fmla="*/ 214 w 901"/>
                  <a:gd name="T77" fmla="*/ 675 h 778"/>
                  <a:gd name="T78" fmla="*/ 249 w 901"/>
                  <a:gd name="T79" fmla="*/ 647 h 778"/>
                  <a:gd name="T80" fmla="*/ 260 w 901"/>
                  <a:gd name="T81" fmla="*/ 694 h 778"/>
                  <a:gd name="T82" fmla="*/ 237 w 901"/>
                  <a:gd name="T83" fmla="*/ 741 h 778"/>
                  <a:gd name="T84" fmla="*/ 252 w 901"/>
                  <a:gd name="T85" fmla="*/ 770 h 778"/>
                  <a:gd name="T86" fmla="*/ 298 w 901"/>
                  <a:gd name="T87" fmla="*/ 746 h 778"/>
                  <a:gd name="T88" fmla="*/ 320 w 901"/>
                  <a:gd name="T89" fmla="*/ 750 h 778"/>
                  <a:gd name="T90" fmla="*/ 364 w 901"/>
                  <a:gd name="T91" fmla="*/ 7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1" h="778">
                    <a:moveTo>
                      <a:pt x="396" y="778"/>
                    </a:moveTo>
                    <a:lnTo>
                      <a:pt x="427" y="739"/>
                    </a:lnTo>
                    <a:lnTo>
                      <a:pt x="464" y="732"/>
                    </a:lnTo>
                    <a:lnTo>
                      <a:pt x="484" y="683"/>
                    </a:lnTo>
                    <a:lnTo>
                      <a:pt x="518" y="682"/>
                    </a:lnTo>
                    <a:lnTo>
                      <a:pt x="537" y="694"/>
                    </a:lnTo>
                    <a:lnTo>
                      <a:pt x="617" y="675"/>
                    </a:lnTo>
                    <a:lnTo>
                      <a:pt x="651" y="694"/>
                    </a:lnTo>
                    <a:lnTo>
                      <a:pt x="659" y="718"/>
                    </a:lnTo>
                    <a:lnTo>
                      <a:pt x="713" y="714"/>
                    </a:lnTo>
                    <a:lnTo>
                      <a:pt x="697" y="678"/>
                    </a:lnTo>
                    <a:lnTo>
                      <a:pt x="703" y="654"/>
                    </a:lnTo>
                    <a:lnTo>
                      <a:pt x="672" y="622"/>
                    </a:lnTo>
                    <a:lnTo>
                      <a:pt x="634" y="611"/>
                    </a:lnTo>
                    <a:lnTo>
                      <a:pt x="627" y="551"/>
                    </a:lnTo>
                    <a:lnTo>
                      <a:pt x="661" y="527"/>
                    </a:lnTo>
                    <a:lnTo>
                      <a:pt x="725" y="529"/>
                    </a:lnTo>
                    <a:lnTo>
                      <a:pt x="741" y="496"/>
                    </a:lnTo>
                    <a:lnTo>
                      <a:pt x="790" y="463"/>
                    </a:lnTo>
                    <a:lnTo>
                      <a:pt x="838" y="450"/>
                    </a:lnTo>
                    <a:lnTo>
                      <a:pt x="845" y="428"/>
                    </a:lnTo>
                    <a:lnTo>
                      <a:pt x="873" y="417"/>
                    </a:lnTo>
                    <a:lnTo>
                      <a:pt x="897" y="366"/>
                    </a:lnTo>
                    <a:lnTo>
                      <a:pt x="891" y="326"/>
                    </a:lnTo>
                    <a:lnTo>
                      <a:pt x="901" y="281"/>
                    </a:lnTo>
                    <a:lnTo>
                      <a:pt x="889" y="247"/>
                    </a:lnTo>
                    <a:lnTo>
                      <a:pt x="897" y="195"/>
                    </a:lnTo>
                    <a:lnTo>
                      <a:pt x="867" y="126"/>
                    </a:lnTo>
                    <a:lnTo>
                      <a:pt x="837" y="109"/>
                    </a:lnTo>
                    <a:lnTo>
                      <a:pt x="816" y="57"/>
                    </a:lnTo>
                    <a:lnTo>
                      <a:pt x="790" y="58"/>
                    </a:lnTo>
                    <a:lnTo>
                      <a:pt x="756" y="35"/>
                    </a:lnTo>
                    <a:lnTo>
                      <a:pt x="732" y="28"/>
                    </a:lnTo>
                    <a:lnTo>
                      <a:pt x="715" y="0"/>
                    </a:lnTo>
                    <a:lnTo>
                      <a:pt x="658" y="13"/>
                    </a:lnTo>
                    <a:lnTo>
                      <a:pt x="627" y="42"/>
                    </a:lnTo>
                    <a:lnTo>
                      <a:pt x="664" y="79"/>
                    </a:lnTo>
                    <a:lnTo>
                      <a:pt x="658" y="110"/>
                    </a:lnTo>
                    <a:lnTo>
                      <a:pt x="669" y="142"/>
                    </a:lnTo>
                    <a:lnTo>
                      <a:pt x="666" y="166"/>
                    </a:lnTo>
                    <a:lnTo>
                      <a:pt x="614" y="146"/>
                    </a:lnTo>
                    <a:lnTo>
                      <a:pt x="583" y="96"/>
                    </a:lnTo>
                    <a:lnTo>
                      <a:pt x="533" y="95"/>
                    </a:lnTo>
                    <a:lnTo>
                      <a:pt x="518" y="71"/>
                    </a:lnTo>
                    <a:lnTo>
                      <a:pt x="479" y="42"/>
                    </a:lnTo>
                    <a:lnTo>
                      <a:pt x="456" y="53"/>
                    </a:lnTo>
                    <a:lnTo>
                      <a:pt x="427" y="29"/>
                    </a:lnTo>
                    <a:lnTo>
                      <a:pt x="379" y="35"/>
                    </a:lnTo>
                    <a:lnTo>
                      <a:pt x="342" y="25"/>
                    </a:lnTo>
                    <a:lnTo>
                      <a:pt x="305" y="25"/>
                    </a:lnTo>
                    <a:lnTo>
                      <a:pt x="257" y="43"/>
                    </a:lnTo>
                    <a:lnTo>
                      <a:pt x="242" y="28"/>
                    </a:lnTo>
                    <a:lnTo>
                      <a:pt x="193" y="27"/>
                    </a:lnTo>
                    <a:lnTo>
                      <a:pt x="112" y="53"/>
                    </a:lnTo>
                    <a:lnTo>
                      <a:pt x="79" y="53"/>
                    </a:lnTo>
                    <a:lnTo>
                      <a:pt x="43" y="103"/>
                    </a:lnTo>
                    <a:lnTo>
                      <a:pt x="32" y="154"/>
                    </a:lnTo>
                    <a:lnTo>
                      <a:pt x="4" y="192"/>
                    </a:lnTo>
                    <a:lnTo>
                      <a:pt x="0" y="258"/>
                    </a:lnTo>
                    <a:lnTo>
                      <a:pt x="16" y="326"/>
                    </a:lnTo>
                    <a:lnTo>
                      <a:pt x="45" y="343"/>
                    </a:lnTo>
                    <a:lnTo>
                      <a:pt x="61" y="376"/>
                    </a:lnTo>
                    <a:lnTo>
                      <a:pt x="58" y="438"/>
                    </a:lnTo>
                    <a:lnTo>
                      <a:pt x="53" y="465"/>
                    </a:lnTo>
                    <a:lnTo>
                      <a:pt x="53" y="465"/>
                    </a:lnTo>
                    <a:lnTo>
                      <a:pt x="76" y="493"/>
                    </a:lnTo>
                    <a:lnTo>
                      <a:pt x="77" y="525"/>
                    </a:lnTo>
                    <a:lnTo>
                      <a:pt x="100" y="544"/>
                    </a:lnTo>
                    <a:lnTo>
                      <a:pt x="102" y="577"/>
                    </a:lnTo>
                    <a:lnTo>
                      <a:pt x="126" y="612"/>
                    </a:lnTo>
                    <a:lnTo>
                      <a:pt x="139" y="607"/>
                    </a:lnTo>
                    <a:lnTo>
                      <a:pt x="152" y="632"/>
                    </a:lnTo>
                    <a:lnTo>
                      <a:pt x="149" y="659"/>
                    </a:lnTo>
                    <a:lnTo>
                      <a:pt x="160" y="678"/>
                    </a:lnTo>
                    <a:lnTo>
                      <a:pt x="166" y="704"/>
                    </a:lnTo>
                    <a:lnTo>
                      <a:pt x="191" y="708"/>
                    </a:lnTo>
                    <a:lnTo>
                      <a:pt x="213" y="704"/>
                    </a:lnTo>
                    <a:lnTo>
                      <a:pt x="214" y="675"/>
                    </a:lnTo>
                    <a:lnTo>
                      <a:pt x="234" y="657"/>
                    </a:lnTo>
                    <a:lnTo>
                      <a:pt x="249" y="647"/>
                    </a:lnTo>
                    <a:lnTo>
                      <a:pt x="249" y="668"/>
                    </a:lnTo>
                    <a:lnTo>
                      <a:pt x="260" y="694"/>
                    </a:lnTo>
                    <a:lnTo>
                      <a:pt x="257" y="716"/>
                    </a:lnTo>
                    <a:lnTo>
                      <a:pt x="237" y="741"/>
                    </a:lnTo>
                    <a:lnTo>
                      <a:pt x="247" y="757"/>
                    </a:lnTo>
                    <a:lnTo>
                      <a:pt x="252" y="770"/>
                    </a:lnTo>
                    <a:lnTo>
                      <a:pt x="270" y="771"/>
                    </a:lnTo>
                    <a:lnTo>
                      <a:pt x="298" y="746"/>
                    </a:lnTo>
                    <a:lnTo>
                      <a:pt x="301" y="735"/>
                    </a:lnTo>
                    <a:lnTo>
                      <a:pt x="320" y="750"/>
                    </a:lnTo>
                    <a:lnTo>
                      <a:pt x="354" y="761"/>
                    </a:lnTo>
                    <a:lnTo>
                      <a:pt x="364" y="754"/>
                    </a:lnTo>
                    <a:lnTo>
                      <a:pt x="396" y="778"/>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49" name="îṣlíḑé">
                <a:extLst>
                  <a:ext uri="{FF2B5EF4-FFF2-40B4-BE49-F238E27FC236}">
                    <a16:creationId xmlns:a16="http://schemas.microsoft.com/office/drawing/2014/main" id="{6E83360A-74AE-4ED5-AECA-E94F019E0A11}"/>
                  </a:ext>
                </a:extLst>
              </p:cNvPr>
              <p:cNvSpPr/>
              <p:nvPr/>
            </p:nvSpPr>
            <p:spPr bwMode="auto">
              <a:xfrm>
                <a:off x="2985900" y="3817865"/>
                <a:ext cx="226011" cy="262381"/>
              </a:xfrm>
              <a:custGeom>
                <a:avLst/>
                <a:gdLst>
                  <a:gd name="T0" fmla="*/ 196 w 1394"/>
                  <a:gd name="T1" fmla="*/ 226 h 1614"/>
                  <a:gd name="T2" fmla="*/ 260 w 1394"/>
                  <a:gd name="T3" fmla="*/ 177 h 1614"/>
                  <a:gd name="T4" fmla="*/ 243 w 1394"/>
                  <a:gd name="T5" fmla="*/ 43 h 1614"/>
                  <a:gd name="T6" fmla="*/ 330 w 1394"/>
                  <a:gd name="T7" fmla="*/ 0 h 1614"/>
                  <a:gd name="T8" fmla="*/ 430 w 1394"/>
                  <a:gd name="T9" fmla="*/ 93 h 1614"/>
                  <a:gd name="T10" fmla="*/ 453 w 1394"/>
                  <a:gd name="T11" fmla="*/ 183 h 1614"/>
                  <a:gd name="T12" fmla="*/ 620 w 1394"/>
                  <a:gd name="T13" fmla="*/ 298 h 1614"/>
                  <a:gd name="T14" fmla="*/ 748 w 1394"/>
                  <a:gd name="T15" fmla="*/ 287 h 1614"/>
                  <a:gd name="T16" fmla="*/ 823 w 1394"/>
                  <a:gd name="T17" fmla="*/ 361 h 1614"/>
                  <a:gd name="T18" fmla="*/ 871 w 1394"/>
                  <a:gd name="T19" fmla="*/ 427 h 1614"/>
                  <a:gd name="T20" fmla="*/ 808 w 1394"/>
                  <a:gd name="T21" fmla="*/ 521 h 1614"/>
                  <a:gd name="T22" fmla="*/ 700 w 1394"/>
                  <a:gd name="T23" fmla="*/ 545 h 1614"/>
                  <a:gd name="T24" fmla="*/ 717 w 1394"/>
                  <a:gd name="T25" fmla="*/ 642 h 1614"/>
                  <a:gd name="T26" fmla="*/ 775 w 1394"/>
                  <a:gd name="T27" fmla="*/ 707 h 1614"/>
                  <a:gd name="T28" fmla="*/ 913 w 1394"/>
                  <a:gd name="T29" fmla="*/ 742 h 1614"/>
                  <a:gd name="T30" fmla="*/ 1040 w 1394"/>
                  <a:gd name="T31" fmla="*/ 873 h 1614"/>
                  <a:gd name="T32" fmla="*/ 1106 w 1394"/>
                  <a:gd name="T33" fmla="*/ 998 h 1614"/>
                  <a:gd name="T34" fmla="*/ 1188 w 1394"/>
                  <a:gd name="T35" fmla="*/ 1040 h 1614"/>
                  <a:gd name="T36" fmla="*/ 1230 w 1394"/>
                  <a:gd name="T37" fmla="*/ 1089 h 1614"/>
                  <a:gd name="T38" fmla="*/ 1263 w 1394"/>
                  <a:gd name="T39" fmla="*/ 1145 h 1614"/>
                  <a:gd name="T40" fmla="*/ 1340 w 1394"/>
                  <a:gd name="T41" fmla="*/ 1181 h 1614"/>
                  <a:gd name="T42" fmla="*/ 1360 w 1394"/>
                  <a:gd name="T43" fmla="*/ 1218 h 1614"/>
                  <a:gd name="T44" fmla="*/ 1394 w 1394"/>
                  <a:gd name="T45" fmla="*/ 1287 h 1614"/>
                  <a:gd name="T46" fmla="*/ 1354 w 1394"/>
                  <a:gd name="T47" fmla="*/ 1410 h 1614"/>
                  <a:gd name="T48" fmla="*/ 1338 w 1394"/>
                  <a:gd name="T49" fmla="*/ 1504 h 1614"/>
                  <a:gd name="T50" fmla="*/ 1249 w 1394"/>
                  <a:gd name="T51" fmla="*/ 1476 h 1614"/>
                  <a:gd name="T52" fmla="*/ 1144 w 1394"/>
                  <a:gd name="T53" fmla="*/ 1490 h 1614"/>
                  <a:gd name="T54" fmla="*/ 1186 w 1394"/>
                  <a:gd name="T55" fmla="*/ 1590 h 1614"/>
                  <a:gd name="T56" fmla="*/ 1100 w 1394"/>
                  <a:gd name="T57" fmla="*/ 1544 h 1614"/>
                  <a:gd name="T58" fmla="*/ 996 w 1394"/>
                  <a:gd name="T59" fmla="*/ 1490 h 1614"/>
                  <a:gd name="T60" fmla="*/ 1039 w 1394"/>
                  <a:gd name="T61" fmla="*/ 1395 h 1614"/>
                  <a:gd name="T62" fmla="*/ 1036 w 1394"/>
                  <a:gd name="T63" fmla="*/ 1313 h 1614"/>
                  <a:gd name="T64" fmla="*/ 997 w 1394"/>
                  <a:gd name="T65" fmla="*/ 1223 h 1614"/>
                  <a:gd name="T66" fmla="*/ 947 w 1394"/>
                  <a:gd name="T67" fmla="*/ 1190 h 1614"/>
                  <a:gd name="T68" fmla="*/ 888 w 1394"/>
                  <a:gd name="T69" fmla="*/ 1102 h 1614"/>
                  <a:gd name="T70" fmla="*/ 885 w 1394"/>
                  <a:gd name="T71" fmla="*/ 993 h 1614"/>
                  <a:gd name="T72" fmla="*/ 832 w 1394"/>
                  <a:gd name="T73" fmla="*/ 895 h 1614"/>
                  <a:gd name="T74" fmla="*/ 657 w 1394"/>
                  <a:gd name="T75" fmla="*/ 773 h 1614"/>
                  <a:gd name="T76" fmla="*/ 491 w 1394"/>
                  <a:gd name="T77" fmla="*/ 869 h 1614"/>
                  <a:gd name="T78" fmla="*/ 370 w 1394"/>
                  <a:gd name="T79" fmla="*/ 805 h 1614"/>
                  <a:gd name="T80" fmla="*/ 270 w 1394"/>
                  <a:gd name="T81" fmla="*/ 874 h 1614"/>
                  <a:gd name="T82" fmla="*/ 219 w 1394"/>
                  <a:gd name="T83" fmla="*/ 749 h 1614"/>
                  <a:gd name="T84" fmla="*/ 225 w 1394"/>
                  <a:gd name="T85" fmla="*/ 655 h 1614"/>
                  <a:gd name="T86" fmla="*/ 224 w 1394"/>
                  <a:gd name="T87" fmla="*/ 552 h 1614"/>
                  <a:gd name="T88" fmla="*/ 104 w 1394"/>
                  <a:gd name="T89" fmla="*/ 565 h 1614"/>
                  <a:gd name="T90" fmla="*/ 98 w 1394"/>
                  <a:gd name="T91" fmla="*/ 444 h 1614"/>
                  <a:gd name="T92" fmla="*/ 0 w 1394"/>
                  <a:gd name="T93" fmla="*/ 375 h 1614"/>
                  <a:gd name="T94" fmla="*/ 72 w 1394"/>
                  <a:gd name="T95" fmla="*/ 303 h 1614"/>
                  <a:gd name="T96" fmla="*/ 77 w 1394"/>
                  <a:gd name="T97" fmla="*/ 222 h 1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94" h="1614">
                    <a:moveTo>
                      <a:pt x="160" y="182"/>
                    </a:moveTo>
                    <a:lnTo>
                      <a:pt x="181" y="198"/>
                    </a:lnTo>
                    <a:lnTo>
                      <a:pt x="196" y="226"/>
                    </a:lnTo>
                    <a:lnTo>
                      <a:pt x="240" y="213"/>
                    </a:lnTo>
                    <a:lnTo>
                      <a:pt x="270" y="220"/>
                    </a:lnTo>
                    <a:lnTo>
                      <a:pt x="260" y="177"/>
                    </a:lnTo>
                    <a:lnTo>
                      <a:pt x="257" y="137"/>
                    </a:lnTo>
                    <a:lnTo>
                      <a:pt x="245" y="101"/>
                    </a:lnTo>
                    <a:lnTo>
                      <a:pt x="243" y="43"/>
                    </a:lnTo>
                    <a:lnTo>
                      <a:pt x="266" y="27"/>
                    </a:lnTo>
                    <a:lnTo>
                      <a:pt x="266" y="2"/>
                    </a:lnTo>
                    <a:lnTo>
                      <a:pt x="330" y="0"/>
                    </a:lnTo>
                    <a:lnTo>
                      <a:pt x="342" y="25"/>
                    </a:lnTo>
                    <a:lnTo>
                      <a:pt x="402" y="49"/>
                    </a:lnTo>
                    <a:lnTo>
                      <a:pt x="430" y="93"/>
                    </a:lnTo>
                    <a:lnTo>
                      <a:pt x="461" y="118"/>
                    </a:lnTo>
                    <a:lnTo>
                      <a:pt x="467" y="155"/>
                    </a:lnTo>
                    <a:lnTo>
                      <a:pt x="453" y="183"/>
                    </a:lnTo>
                    <a:lnTo>
                      <a:pt x="513" y="239"/>
                    </a:lnTo>
                    <a:lnTo>
                      <a:pt x="548" y="297"/>
                    </a:lnTo>
                    <a:lnTo>
                      <a:pt x="620" y="298"/>
                    </a:lnTo>
                    <a:lnTo>
                      <a:pt x="662" y="311"/>
                    </a:lnTo>
                    <a:lnTo>
                      <a:pt x="700" y="287"/>
                    </a:lnTo>
                    <a:lnTo>
                      <a:pt x="748" y="287"/>
                    </a:lnTo>
                    <a:lnTo>
                      <a:pt x="773" y="318"/>
                    </a:lnTo>
                    <a:lnTo>
                      <a:pt x="817" y="327"/>
                    </a:lnTo>
                    <a:lnTo>
                      <a:pt x="823" y="361"/>
                    </a:lnTo>
                    <a:lnTo>
                      <a:pt x="822" y="392"/>
                    </a:lnTo>
                    <a:lnTo>
                      <a:pt x="871" y="403"/>
                    </a:lnTo>
                    <a:lnTo>
                      <a:pt x="871" y="427"/>
                    </a:lnTo>
                    <a:lnTo>
                      <a:pt x="846" y="436"/>
                    </a:lnTo>
                    <a:lnTo>
                      <a:pt x="826" y="503"/>
                    </a:lnTo>
                    <a:lnTo>
                      <a:pt x="808" y="521"/>
                    </a:lnTo>
                    <a:lnTo>
                      <a:pt x="775" y="526"/>
                    </a:lnTo>
                    <a:lnTo>
                      <a:pt x="726" y="544"/>
                    </a:lnTo>
                    <a:lnTo>
                      <a:pt x="700" y="545"/>
                    </a:lnTo>
                    <a:lnTo>
                      <a:pt x="705" y="574"/>
                    </a:lnTo>
                    <a:lnTo>
                      <a:pt x="740" y="614"/>
                    </a:lnTo>
                    <a:lnTo>
                      <a:pt x="717" y="642"/>
                    </a:lnTo>
                    <a:lnTo>
                      <a:pt x="724" y="663"/>
                    </a:lnTo>
                    <a:lnTo>
                      <a:pt x="750" y="663"/>
                    </a:lnTo>
                    <a:lnTo>
                      <a:pt x="775" y="707"/>
                    </a:lnTo>
                    <a:lnTo>
                      <a:pt x="829" y="711"/>
                    </a:lnTo>
                    <a:lnTo>
                      <a:pt x="879" y="738"/>
                    </a:lnTo>
                    <a:lnTo>
                      <a:pt x="913" y="742"/>
                    </a:lnTo>
                    <a:lnTo>
                      <a:pt x="956" y="801"/>
                    </a:lnTo>
                    <a:lnTo>
                      <a:pt x="1005" y="823"/>
                    </a:lnTo>
                    <a:lnTo>
                      <a:pt x="1040" y="873"/>
                    </a:lnTo>
                    <a:lnTo>
                      <a:pt x="1038" y="899"/>
                    </a:lnTo>
                    <a:lnTo>
                      <a:pt x="1091" y="958"/>
                    </a:lnTo>
                    <a:lnTo>
                      <a:pt x="1106" y="998"/>
                    </a:lnTo>
                    <a:lnTo>
                      <a:pt x="1128" y="1010"/>
                    </a:lnTo>
                    <a:lnTo>
                      <a:pt x="1170" y="1010"/>
                    </a:lnTo>
                    <a:lnTo>
                      <a:pt x="1188" y="1040"/>
                    </a:lnTo>
                    <a:lnTo>
                      <a:pt x="1193" y="1070"/>
                    </a:lnTo>
                    <a:lnTo>
                      <a:pt x="1215" y="1094"/>
                    </a:lnTo>
                    <a:lnTo>
                      <a:pt x="1230" y="1089"/>
                    </a:lnTo>
                    <a:lnTo>
                      <a:pt x="1256" y="1100"/>
                    </a:lnTo>
                    <a:lnTo>
                      <a:pt x="1250" y="1129"/>
                    </a:lnTo>
                    <a:lnTo>
                      <a:pt x="1263" y="1145"/>
                    </a:lnTo>
                    <a:lnTo>
                      <a:pt x="1301" y="1148"/>
                    </a:lnTo>
                    <a:lnTo>
                      <a:pt x="1323" y="1176"/>
                    </a:lnTo>
                    <a:lnTo>
                      <a:pt x="1340" y="1181"/>
                    </a:lnTo>
                    <a:lnTo>
                      <a:pt x="1373" y="1168"/>
                    </a:lnTo>
                    <a:lnTo>
                      <a:pt x="1384" y="1194"/>
                    </a:lnTo>
                    <a:lnTo>
                      <a:pt x="1360" y="1218"/>
                    </a:lnTo>
                    <a:lnTo>
                      <a:pt x="1355" y="1263"/>
                    </a:lnTo>
                    <a:lnTo>
                      <a:pt x="1368" y="1284"/>
                    </a:lnTo>
                    <a:lnTo>
                      <a:pt x="1394" y="1287"/>
                    </a:lnTo>
                    <a:lnTo>
                      <a:pt x="1394" y="1328"/>
                    </a:lnTo>
                    <a:lnTo>
                      <a:pt x="1346" y="1366"/>
                    </a:lnTo>
                    <a:lnTo>
                      <a:pt x="1354" y="1410"/>
                    </a:lnTo>
                    <a:lnTo>
                      <a:pt x="1366" y="1434"/>
                    </a:lnTo>
                    <a:lnTo>
                      <a:pt x="1371" y="1484"/>
                    </a:lnTo>
                    <a:lnTo>
                      <a:pt x="1338" y="1504"/>
                    </a:lnTo>
                    <a:lnTo>
                      <a:pt x="1307" y="1506"/>
                    </a:lnTo>
                    <a:lnTo>
                      <a:pt x="1273" y="1483"/>
                    </a:lnTo>
                    <a:lnTo>
                      <a:pt x="1249" y="1476"/>
                    </a:lnTo>
                    <a:lnTo>
                      <a:pt x="1232" y="1448"/>
                    </a:lnTo>
                    <a:lnTo>
                      <a:pt x="1175" y="1461"/>
                    </a:lnTo>
                    <a:lnTo>
                      <a:pt x="1144" y="1490"/>
                    </a:lnTo>
                    <a:lnTo>
                      <a:pt x="1181" y="1527"/>
                    </a:lnTo>
                    <a:lnTo>
                      <a:pt x="1175" y="1558"/>
                    </a:lnTo>
                    <a:lnTo>
                      <a:pt x="1186" y="1590"/>
                    </a:lnTo>
                    <a:lnTo>
                      <a:pt x="1183" y="1614"/>
                    </a:lnTo>
                    <a:lnTo>
                      <a:pt x="1131" y="1594"/>
                    </a:lnTo>
                    <a:lnTo>
                      <a:pt x="1100" y="1544"/>
                    </a:lnTo>
                    <a:lnTo>
                      <a:pt x="1050" y="1543"/>
                    </a:lnTo>
                    <a:lnTo>
                      <a:pt x="1035" y="1519"/>
                    </a:lnTo>
                    <a:lnTo>
                      <a:pt x="996" y="1490"/>
                    </a:lnTo>
                    <a:lnTo>
                      <a:pt x="1015" y="1481"/>
                    </a:lnTo>
                    <a:lnTo>
                      <a:pt x="1036" y="1457"/>
                    </a:lnTo>
                    <a:lnTo>
                      <a:pt x="1039" y="1395"/>
                    </a:lnTo>
                    <a:lnTo>
                      <a:pt x="1027" y="1367"/>
                    </a:lnTo>
                    <a:lnTo>
                      <a:pt x="1039" y="1335"/>
                    </a:lnTo>
                    <a:lnTo>
                      <a:pt x="1036" y="1313"/>
                    </a:lnTo>
                    <a:lnTo>
                      <a:pt x="1047" y="1275"/>
                    </a:lnTo>
                    <a:lnTo>
                      <a:pt x="1040" y="1252"/>
                    </a:lnTo>
                    <a:lnTo>
                      <a:pt x="997" y="1223"/>
                    </a:lnTo>
                    <a:lnTo>
                      <a:pt x="1008" y="1205"/>
                    </a:lnTo>
                    <a:lnTo>
                      <a:pt x="979" y="1193"/>
                    </a:lnTo>
                    <a:lnTo>
                      <a:pt x="947" y="1190"/>
                    </a:lnTo>
                    <a:lnTo>
                      <a:pt x="911" y="1150"/>
                    </a:lnTo>
                    <a:lnTo>
                      <a:pt x="880" y="1129"/>
                    </a:lnTo>
                    <a:lnTo>
                      <a:pt x="888" y="1102"/>
                    </a:lnTo>
                    <a:lnTo>
                      <a:pt x="891" y="1055"/>
                    </a:lnTo>
                    <a:lnTo>
                      <a:pt x="873" y="1014"/>
                    </a:lnTo>
                    <a:lnTo>
                      <a:pt x="885" y="993"/>
                    </a:lnTo>
                    <a:lnTo>
                      <a:pt x="891" y="963"/>
                    </a:lnTo>
                    <a:lnTo>
                      <a:pt x="874" y="926"/>
                    </a:lnTo>
                    <a:lnTo>
                      <a:pt x="832" y="895"/>
                    </a:lnTo>
                    <a:lnTo>
                      <a:pt x="758" y="842"/>
                    </a:lnTo>
                    <a:lnTo>
                      <a:pt x="733" y="793"/>
                    </a:lnTo>
                    <a:lnTo>
                      <a:pt x="657" y="773"/>
                    </a:lnTo>
                    <a:lnTo>
                      <a:pt x="599" y="784"/>
                    </a:lnTo>
                    <a:lnTo>
                      <a:pt x="562" y="862"/>
                    </a:lnTo>
                    <a:lnTo>
                      <a:pt x="491" y="869"/>
                    </a:lnTo>
                    <a:lnTo>
                      <a:pt x="462" y="832"/>
                    </a:lnTo>
                    <a:lnTo>
                      <a:pt x="427" y="835"/>
                    </a:lnTo>
                    <a:lnTo>
                      <a:pt x="370" y="805"/>
                    </a:lnTo>
                    <a:lnTo>
                      <a:pt x="316" y="830"/>
                    </a:lnTo>
                    <a:lnTo>
                      <a:pt x="311" y="864"/>
                    </a:lnTo>
                    <a:lnTo>
                      <a:pt x="270" y="874"/>
                    </a:lnTo>
                    <a:lnTo>
                      <a:pt x="222" y="899"/>
                    </a:lnTo>
                    <a:lnTo>
                      <a:pt x="219" y="809"/>
                    </a:lnTo>
                    <a:lnTo>
                      <a:pt x="219" y="749"/>
                    </a:lnTo>
                    <a:lnTo>
                      <a:pt x="205" y="707"/>
                    </a:lnTo>
                    <a:lnTo>
                      <a:pt x="224" y="682"/>
                    </a:lnTo>
                    <a:lnTo>
                      <a:pt x="225" y="655"/>
                    </a:lnTo>
                    <a:lnTo>
                      <a:pt x="206" y="621"/>
                    </a:lnTo>
                    <a:lnTo>
                      <a:pt x="225" y="582"/>
                    </a:lnTo>
                    <a:lnTo>
                      <a:pt x="224" y="552"/>
                    </a:lnTo>
                    <a:lnTo>
                      <a:pt x="162" y="551"/>
                    </a:lnTo>
                    <a:lnTo>
                      <a:pt x="132" y="576"/>
                    </a:lnTo>
                    <a:lnTo>
                      <a:pt x="104" y="565"/>
                    </a:lnTo>
                    <a:lnTo>
                      <a:pt x="79" y="522"/>
                    </a:lnTo>
                    <a:lnTo>
                      <a:pt x="107" y="503"/>
                    </a:lnTo>
                    <a:lnTo>
                      <a:pt x="98" y="444"/>
                    </a:lnTo>
                    <a:lnTo>
                      <a:pt x="65" y="404"/>
                    </a:lnTo>
                    <a:lnTo>
                      <a:pt x="20" y="415"/>
                    </a:lnTo>
                    <a:lnTo>
                      <a:pt x="0" y="375"/>
                    </a:lnTo>
                    <a:lnTo>
                      <a:pt x="20" y="331"/>
                    </a:lnTo>
                    <a:lnTo>
                      <a:pt x="38" y="331"/>
                    </a:lnTo>
                    <a:lnTo>
                      <a:pt x="72" y="303"/>
                    </a:lnTo>
                    <a:lnTo>
                      <a:pt x="57" y="281"/>
                    </a:lnTo>
                    <a:lnTo>
                      <a:pt x="76" y="254"/>
                    </a:lnTo>
                    <a:lnTo>
                      <a:pt x="77" y="222"/>
                    </a:lnTo>
                    <a:lnTo>
                      <a:pt x="126" y="212"/>
                    </a:lnTo>
                    <a:lnTo>
                      <a:pt x="160" y="182"/>
                    </a:lnTo>
                    <a:close/>
                  </a:path>
                </a:pathLst>
              </a:custGeom>
              <a:grpFill/>
              <a:ln w="3175">
                <a:solidFill>
                  <a:schemeClr val="bg1">
                    <a:lumMod val="85000"/>
                  </a:schemeClr>
                </a:solidFill>
                <a:prstDash val="solid"/>
                <a:round/>
                <a:headEnd/>
                <a:tailEnd/>
              </a:ln>
            </p:spPr>
            <p:txBody>
              <a:bodyPr wrap="square" lIns="91440" tIns="45720" rIns="91440" bIns="45720" anchor="ctr">
                <a:normAutofit fontScale="77500" lnSpcReduction="20000"/>
              </a:bodyPr>
              <a:lstStyle/>
              <a:p>
                <a:pPr algn="ctr"/>
                <a:endParaRPr/>
              </a:p>
            </p:txBody>
          </p:sp>
          <p:sp>
            <p:nvSpPr>
              <p:cNvPr id="50" name="iṧļiďe">
                <a:extLst>
                  <a:ext uri="{FF2B5EF4-FFF2-40B4-BE49-F238E27FC236}">
                    <a16:creationId xmlns:a16="http://schemas.microsoft.com/office/drawing/2014/main" id="{DF439CC6-1960-4F50-9288-7D13EBC376BB}"/>
                  </a:ext>
                </a:extLst>
              </p:cNvPr>
              <p:cNvSpPr/>
              <p:nvPr/>
            </p:nvSpPr>
            <p:spPr bwMode="auto">
              <a:xfrm>
                <a:off x="2919656" y="3878914"/>
                <a:ext cx="236403" cy="437735"/>
              </a:xfrm>
              <a:custGeom>
                <a:avLst/>
                <a:gdLst>
                  <a:gd name="T0" fmla="*/ 518 w 1458"/>
                  <a:gd name="T1" fmla="*/ 128 h 2700"/>
                  <a:gd name="T2" fmla="*/ 635 w 1458"/>
                  <a:gd name="T3" fmla="*/ 177 h 2700"/>
                  <a:gd name="T4" fmla="*/ 616 w 1458"/>
                  <a:gd name="T5" fmla="*/ 332 h 2700"/>
                  <a:gd name="T6" fmla="*/ 722 w 1458"/>
                  <a:gd name="T7" fmla="*/ 489 h 2700"/>
                  <a:gd name="T8" fmla="*/ 902 w 1458"/>
                  <a:gd name="T9" fmla="*/ 494 h 2700"/>
                  <a:gd name="T10" fmla="*/ 1169 w 1458"/>
                  <a:gd name="T11" fmla="*/ 467 h 2700"/>
                  <a:gd name="T12" fmla="*/ 1284 w 1458"/>
                  <a:gd name="T13" fmla="*/ 639 h 2700"/>
                  <a:gd name="T14" fmla="*/ 1358 w 1458"/>
                  <a:gd name="T15" fmla="*/ 815 h 2700"/>
                  <a:gd name="T16" fmla="*/ 1458 w 1458"/>
                  <a:gd name="T17" fmla="*/ 900 h 2700"/>
                  <a:gd name="T18" fmla="*/ 1447 w 1458"/>
                  <a:gd name="T19" fmla="*/ 1082 h 2700"/>
                  <a:gd name="T20" fmla="*/ 1270 w 1458"/>
                  <a:gd name="T21" fmla="*/ 1098 h 2700"/>
                  <a:gd name="T22" fmla="*/ 1040 w 1458"/>
                  <a:gd name="T23" fmla="*/ 1126 h 2700"/>
                  <a:gd name="T24" fmla="*/ 928 w 1458"/>
                  <a:gd name="T25" fmla="*/ 1331 h 2700"/>
                  <a:gd name="T26" fmla="*/ 981 w 1458"/>
                  <a:gd name="T27" fmla="*/ 1538 h 2700"/>
                  <a:gd name="T28" fmla="*/ 917 w 1458"/>
                  <a:gd name="T29" fmla="*/ 1525 h 2700"/>
                  <a:gd name="T30" fmla="*/ 813 w 1458"/>
                  <a:gd name="T31" fmla="*/ 1445 h 2700"/>
                  <a:gd name="T32" fmla="*/ 742 w 1458"/>
                  <a:gd name="T33" fmla="*/ 1456 h 2700"/>
                  <a:gd name="T34" fmla="*/ 678 w 1458"/>
                  <a:gd name="T35" fmla="*/ 1420 h 2700"/>
                  <a:gd name="T36" fmla="*/ 636 w 1458"/>
                  <a:gd name="T37" fmla="*/ 1309 h 2700"/>
                  <a:gd name="T38" fmla="*/ 560 w 1458"/>
                  <a:gd name="T39" fmla="*/ 1312 h 2700"/>
                  <a:gd name="T40" fmla="*/ 508 w 1458"/>
                  <a:gd name="T41" fmla="*/ 1318 h 2700"/>
                  <a:gd name="T42" fmla="*/ 516 w 1458"/>
                  <a:gd name="T43" fmla="*/ 1454 h 2700"/>
                  <a:gd name="T44" fmla="*/ 488 w 1458"/>
                  <a:gd name="T45" fmla="*/ 1600 h 2700"/>
                  <a:gd name="T46" fmla="*/ 398 w 1458"/>
                  <a:gd name="T47" fmla="*/ 1888 h 2700"/>
                  <a:gd name="T48" fmla="*/ 415 w 1458"/>
                  <a:gd name="T49" fmla="*/ 1971 h 2700"/>
                  <a:gd name="T50" fmla="*/ 461 w 1458"/>
                  <a:gd name="T51" fmla="*/ 2084 h 2700"/>
                  <a:gd name="T52" fmla="*/ 532 w 1458"/>
                  <a:gd name="T53" fmla="*/ 2076 h 2700"/>
                  <a:gd name="T54" fmla="*/ 583 w 1458"/>
                  <a:gd name="T55" fmla="*/ 2213 h 2700"/>
                  <a:gd name="T56" fmla="*/ 631 w 1458"/>
                  <a:gd name="T57" fmla="*/ 2235 h 2700"/>
                  <a:gd name="T58" fmla="*/ 650 w 1458"/>
                  <a:gd name="T59" fmla="*/ 2365 h 2700"/>
                  <a:gd name="T60" fmla="*/ 665 w 1458"/>
                  <a:gd name="T61" fmla="*/ 2389 h 2700"/>
                  <a:gd name="T62" fmla="*/ 770 w 1458"/>
                  <a:gd name="T63" fmla="*/ 2510 h 2700"/>
                  <a:gd name="T64" fmla="*/ 891 w 1458"/>
                  <a:gd name="T65" fmla="*/ 2589 h 2700"/>
                  <a:gd name="T66" fmla="*/ 895 w 1458"/>
                  <a:gd name="T67" fmla="*/ 2682 h 2700"/>
                  <a:gd name="T68" fmla="*/ 759 w 1458"/>
                  <a:gd name="T69" fmla="*/ 2664 h 2700"/>
                  <a:gd name="T70" fmla="*/ 716 w 1458"/>
                  <a:gd name="T71" fmla="*/ 2548 h 2700"/>
                  <a:gd name="T72" fmla="*/ 590 w 1458"/>
                  <a:gd name="T73" fmla="*/ 2551 h 2700"/>
                  <a:gd name="T74" fmla="*/ 511 w 1458"/>
                  <a:gd name="T75" fmla="*/ 2446 h 2700"/>
                  <a:gd name="T76" fmla="*/ 403 w 1458"/>
                  <a:gd name="T77" fmla="*/ 2337 h 2700"/>
                  <a:gd name="T78" fmla="*/ 334 w 1458"/>
                  <a:gd name="T79" fmla="*/ 2212 h 2700"/>
                  <a:gd name="T80" fmla="*/ 256 w 1458"/>
                  <a:gd name="T81" fmla="*/ 2176 h 2700"/>
                  <a:gd name="T82" fmla="*/ 298 w 1458"/>
                  <a:gd name="T83" fmla="*/ 2040 h 2700"/>
                  <a:gd name="T84" fmla="*/ 330 w 1458"/>
                  <a:gd name="T85" fmla="*/ 1928 h 2700"/>
                  <a:gd name="T86" fmla="*/ 348 w 1458"/>
                  <a:gd name="T87" fmla="*/ 1774 h 2700"/>
                  <a:gd name="T88" fmla="*/ 426 w 1458"/>
                  <a:gd name="T89" fmla="*/ 1530 h 2700"/>
                  <a:gd name="T90" fmla="*/ 390 w 1458"/>
                  <a:gd name="T91" fmla="*/ 1342 h 2700"/>
                  <a:gd name="T92" fmla="*/ 274 w 1458"/>
                  <a:gd name="T93" fmla="*/ 1121 h 2700"/>
                  <a:gd name="T94" fmla="*/ 244 w 1458"/>
                  <a:gd name="T95" fmla="*/ 929 h 2700"/>
                  <a:gd name="T96" fmla="*/ 230 w 1458"/>
                  <a:gd name="T97" fmla="*/ 748 h 2700"/>
                  <a:gd name="T98" fmla="*/ 93 w 1458"/>
                  <a:gd name="T99" fmla="*/ 536 h 2700"/>
                  <a:gd name="T100" fmla="*/ 0 w 1458"/>
                  <a:gd name="T101" fmla="*/ 403 h 2700"/>
                  <a:gd name="T102" fmla="*/ 89 w 1458"/>
                  <a:gd name="T103" fmla="*/ 258 h 2700"/>
                  <a:gd name="T104" fmla="*/ 249 w 1458"/>
                  <a:gd name="T105" fmla="*/ 157 h 2700"/>
                  <a:gd name="T106" fmla="*/ 338 w 1458"/>
                  <a:gd name="T107" fmla="*/ 64 h 2700"/>
                  <a:gd name="T108" fmla="*/ 411 w 1458"/>
                  <a:gd name="T109" fmla="*/ 0 h 2700"/>
                  <a:gd name="T110" fmla="*/ 525 w 1458"/>
                  <a:gd name="T111" fmla="*/ 2526 h 2700"/>
                  <a:gd name="T112" fmla="*/ 403 w 1458"/>
                  <a:gd name="T113" fmla="*/ 2391 h 2700"/>
                  <a:gd name="T114" fmla="*/ 276 w 1458"/>
                  <a:gd name="T115" fmla="*/ 2270 h 2700"/>
                  <a:gd name="T116" fmla="*/ 296 w 1458"/>
                  <a:gd name="T117" fmla="*/ 2271 h 2700"/>
                  <a:gd name="T118" fmla="*/ 898 w 1458"/>
                  <a:gd name="T119" fmla="*/ 1534 h 2700"/>
                  <a:gd name="T120" fmla="*/ 898 w 1458"/>
                  <a:gd name="T121" fmla="*/ 1534 h 2700"/>
                  <a:gd name="T122" fmla="*/ 561 w 1458"/>
                  <a:gd name="T123" fmla="*/ 1956 h 2700"/>
                  <a:gd name="T124" fmla="*/ 580 w 1458"/>
                  <a:gd name="T125" fmla="*/ 2017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8" h="2700">
                    <a:moveTo>
                      <a:pt x="411" y="0"/>
                    </a:moveTo>
                    <a:lnTo>
                      <a:pt x="431" y="40"/>
                    </a:lnTo>
                    <a:lnTo>
                      <a:pt x="476" y="29"/>
                    </a:lnTo>
                    <a:lnTo>
                      <a:pt x="509" y="69"/>
                    </a:lnTo>
                    <a:lnTo>
                      <a:pt x="518" y="128"/>
                    </a:lnTo>
                    <a:lnTo>
                      <a:pt x="490" y="147"/>
                    </a:lnTo>
                    <a:lnTo>
                      <a:pt x="515" y="190"/>
                    </a:lnTo>
                    <a:lnTo>
                      <a:pt x="543" y="201"/>
                    </a:lnTo>
                    <a:lnTo>
                      <a:pt x="573" y="176"/>
                    </a:lnTo>
                    <a:lnTo>
                      <a:pt x="635" y="177"/>
                    </a:lnTo>
                    <a:lnTo>
                      <a:pt x="636" y="207"/>
                    </a:lnTo>
                    <a:lnTo>
                      <a:pt x="617" y="246"/>
                    </a:lnTo>
                    <a:lnTo>
                      <a:pt x="636" y="280"/>
                    </a:lnTo>
                    <a:lnTo>
                      <a:pt x="635" y="307"/>
                    </a:lnTo>
                    <a:lnTo>
                      <a:pt x="616" y="332"/>
                    </a:lnTo>
                    <a:lnTo>
                      <a:pt x="630" y="374"/>
                    </a:lnTo>
                    <a:lnTo>
                      <a:pt x="630" y="434"/>
                    </a:lnTo>
                    <a:lnTo>
                      <a:pt x="633" y="524"/>
                    </a:lnTo>
                    <a:lnTo>
                      <a:pt x="681" y="499"/>
                    </a:lnTo>
                    <a:lnTo>
                      <a:pt x="722" y="489"/>
                    </a:lnTo>
                    <a:lnTo>
                      <a:pt x="727" y="455"/>
                    </a:lnTo>
                    <a:lnTo>
                      <a:pt x="781" y="430"/>
                    </a:lnTo>
                    <a:lnTo>
                      <a:pt x="838" y="460"/>
                    </a:lnTo>
                    <a:lnTo>
                      <a:pt x="873" y="457"/>
                    </a:lnTo>
                    <a:lnTo>
                      <a:pt x="902" y="494"/>
                    </a:lnTo>
                    <a:lnTo>
                      <a:pt x="973" y="487"/>
                    </a:lnTo>
                    <a:lnTo>
                      <a:pt x="1010" y="409"/>
                    </a:lnTo>
                    <a:lnTo>
                      <a:pt x="1068" y="398"/>
                    </a:lnTo>
                    <a:lnTo>
                      <a:pt x="1144" y="418"/>
                    </a:lnTo>
                    <a:lnTo>
                      <a:pt x="1169" y="467"/>
                    </a:lnTo>
                    <a:lnTo>
                      <a:pt x="1243" y="520"/>
                    </a:lnTo>
                    <a:lnTo>
                      <a:pt x="1285" y="551"/>
                    </a:lnTo>
                    <a:lnTo>
                      <a:pt x="1302" y="588"/>
                    </a:lnTo>
                    <a:lnTo>
                      <a:pt x="1296" y="618"/>
                    </a:lnTo>
                    <a:lnTo>
                      <a:pt x="1284" y="639"/>
                    </a:lnTo>
                    <a:lnTo>
                      <a:pt x="1302" y="680"/>
                    </a:lnTo>
                    <a:lnTo>
                      <a:pt x="1299" y="727"/>
                    </a:lnTo>
                    <a:lnTo>
                      <a:pt x="1291" y="754"/>
                    </a:lnTo>
                    <a:lnTo>
                      <a:pt x="1322" y="775"/>
                    </a:lnTo>
                    <a:lnTo>
                      <a:pt x="1358" y="815"/>
                    </a:lnTo>
                    <a:lnTo>
                      <a:pt x="1390" y="818"/>
                    </a:lnTo>
                    <a:lnTo>
                      <a:pt x="1419" y="830"/>
                    </a:lnTo>
                    <a:lnTo>
                      <a:pt x="1408" y="848"/>
                    </a:lnTo>
                    <a:lnTo>
                      <a:pt x="1451" y="877"/>
                    </a:lnTo>
                    <a:lnTo>
                      <a:pt x="1458" y="900"/>
                    </a:lnTo>
                    <a:lnTo>
                      <a:pt x="1447" y="938"/>
                    </a:lnTo>
                    <a:lnTo>
                      <a:pt x="1450" y="960"/>
                    </a:lnTo>
                    <a:lnTo>
                      <a:pt x="1438" y="992"/>
                    </a:lnTo>
                    <a:lnTo>
                      <a:pt x="1450" y="1020"/>
                    </a:lnTo>
                    <a:lnTo>
                      <a:pt x="1447" y="1082"/>
                    </a:lnTo>
                    <a:lnTo>
                      <a:pt x="1426" y="1106"/>
                    </a:lnTo>
                    <a:lnTo>
                      <a:pt x="1384" y="1126"/>
                    </a:lnTo>
                    <a:lnTo>
                      <a:pt x="1355" y="1102"/>
                    </a:lnTo>
                    <a:lnTo>
                      <a:pt x="1307" y="1108"/>
                    </a:lnTo>
                    <a:lnTo>
                      <a:pt x="1270" y="1098"/>
                    </a:lnTo>
                    <a:lnTo>
                      <a:pt x="1233" y="1098"/>
                    </a:lnTo>
                    <a:lnTo>
                      <a:pt x="1185" y="1116"/>
                    </a:lnTo>
                    <a:lnTo>
                      <a:pt x="1170" y="1101"/>
                    </a:lnTo>
                    <a:lnTo>
                      <a:pt x="1121" y="1100"/>
                    </a:lnTo>
                    <a:lnTo>
                      <a:pt x="1040" y="1126"/>
                    </a:lnTo>
                    <a:lnTo>
                      <a:pt x="1007" y="1126"/>
                    </a:lnTo>
                    <a:lnTo>
                      <a:pt x="971" y="1176"/>
                    </a:lnTo>
                    <a:lnTo>
                      <a:pt x="960" y="1227"/>
                    </a:lnTo>
                    <a:lnTo>
                      <a:pt x="932" y="1265"/>
                    </a:lnTo>
                    <a:lnTo>
                      <a:pt x="928" y="1331"/>
                    </a:lnTo>
                    <a:lnTo>
                      <a:pt x="944" y="1399"/>
                    </a:lnTo>
                    <a:lnTo>
                      <a:pt x="973" y="1416"/>
                    </a:lnTo>
                    <a:lnTo>
                      <a:pt x="989" y="1449"/>
                    </a:lnTo>
                    <a:lnTo>
                      <a:pt x="986" y="1511"/>
                    </a:lnTo>
                    <a:lnTo>
                      <a:pt x="981" y="1538"/>
                    </a:lnTo>
                    <a:lnTo>
                      <a:pt x="965" y="1536"/>
                    </a:lnTo>
                    <a:lnTo>
                      <a:pt x="963" y="1560"/>
                    </a:lnTo>
                    <a:lnTo>
                      <a:pt x="957" y="1563"/>
                    </a:lnTo>
                    <a:lnTo>
                      <a:pt x="952" y="1555"/>
                    </a:lnTo>
                    <a:lnTo>
                      <a:pt x="917" y="1525"/>
                    </a:lnTo>
                    <a:lnTo>
                      <a:pt x="902" y="1524"/>
                    </a:lnTo>
                    <a:lnTo>
                      <a:pt x="903" y="1508"/>
                    </a:lnTo>
                    <a:lnTo>
                      <a:pt x="882" y="1498"/>
                    </a:lnTo>
                    <a:lnTo>
                      <a:pt x="837" y="1454"/>
                    </a:lnTo>
                    <a:lnTo>
                      <a:pt x="813" y="1445"/>
                    </a:lnTo>
                    <a:lnTo>
                      <a:pt x="794" y="1461"/>
                    </a:lnTo>
                    <a:lnTo>
                      <a:pt x="797" y="1468"/>
                    </a:lnTo>
                    <a:lnTo>
                      <a:pt x="794" y="1475"/>
                    </a:lnTo>
                    <a:lnTo>
                      <a:pt x="779" y="1465"/>
                    </a:lnTo>
                    <a:lnTo>
                      <a:pt x="742" y="1456"/>
                    </a:lnTo>
                    <a:lnTo>
                      <a:pt x="708" y="1464"/>
                    </a:lnTo>
                    <a:lnTo>
                      <a:pt x="685" y="1456"/>
                    </a:lnTo>
                    <a:lnTo>
                      <a:pt x="658" y="1458"/>
                    </a:lnTo>
                    <a:lnTo>
                      <a:pt x="667" y="1431"/>
                    </a:lnTo>
                    <a:lnTo>
                      <a:pt x="678" y="1420"/>
                    </a:lnTo>
                    <a:lnTo>
                      <a:pt x="663" y="1392"/>
                    </a:lnTo>
                    <a:lnTo>
                      <a:pt x="665" y="1347"/>
                    </a:lnTo>
                    <a:lnTo>
                      <a:pt x="675" y="1337"/>
                    </a:lnTo>
                    <a:lnTo>
                      <a:pt x="666" y="1314"/>
                    </a:lnTo>
                    <a:lnTo>
                      <a:pt x="636" y="1309"/>
                    </a:lnTo>
                    <a:lnTo>
                      <a:pt x="630" y="1304"/>
                    </a:lnTo>
                    <a:lnTo>
                      <a:pt x="620" y="1307"/>
                    </a:lnTo>
                    <a:lnTo>
                      <a:pt x="608" y="1299"/>
                    </a:lnTo>
                    <a:lnTo>
                      <a:pt x="581" y="1310"/>
                    </a:lnTo>
                    <a:lnTo>
                      <a:pt x="560" y="1312"/>
                    </a:lnTo>
                    <a:lnTo>
                      <a:pt x="548" y="1302"/>
                    </a:lnTo>
                    <a:lnTo>
                      <a:pt x="537" y="1316"/>
                    </a:lnTo>
                    <a:lnTo>
                      <a:pt x="518" y="1316"/>
                    </a:lnTo>
                    <a:lnTo>
                      <a:pt x="508" y="1311"/>
                    </a:lnTo>
                    <a:lnTo>
                      <a:pt x="508" y="1318"/>
                    </a:lnTo>
                    <a:lnTo>
                      <a:pt x="500" y="1342"/>
                    </a:lnTo>
                    <a:lnTo>
                      <a:pt x="528" y="1356"/>
                    </a:lnTo>
                    <a:lnTo>
                      <a:pt x="534" y="1387"/>
                    </a:lnTo>
                    <a:lnTo>
                      <a:pt x="515" y="1417"/>
                    </a:lnTo>
                    <a:lnTo>
                      <a:pt x="516" y="1454"/>
                    </a:lnTo>
                    <a:lnTo>
                      <a:pt x="510" y="1475"/>
                    </a:lnTo>
                    <a:lnTo>
                      <a:pt x="523" y="1486"/>
                    </a:lnTo>
                    <a:lnTo>
                      <a:pt x="518" y="1533"/>
                    </a:lnTo>
                    <a:lnTo>
                      <a:pt x="493" y="1564"/>
                    </a:lnTo>
                    <a:lnTo>
                      <a:pt x="488" y="1600"/>
                    </a:lnTo>
                    <a:lnTo>
                      <a:pt x="464" y="1636"/>
                    </a:lnTo>
                    <a:lnTo>
                      <a:pt x="454" y="1765"/>
                    </a:lnTo>
                    <a:lnTo>
                      <a:pt x="414" y="1818"/>
                    </a:lnTo>
                    <a:lnTo>
                      <a:pt x="414" y="1854"/>
                    </a:lnTo>
                    <a:lnTo>
                      <a:pt x="398" y="1888"/>
                    </a:lnTo>
                    <a:lnTo>
                      <a:pt x="415" y="1892"/>
                    </a:lnTo>
                    <a:lnTo>
                      <a:pt x="421" y="1900"/>
                    </a:lnTo>
                    <a:lnTo>
                      <a:pt x="404" y="1921"/>
                    </a:lnTo>
                    <a:lnTo>
                      <a:pt x="407" y="1936"/>
                    </a:lnTo>
                    <a:lnTo>
                      <a:pt x="415" y="1971"/>
                    </a:lnTo>
                    <a:lnTo>
                      <a:pt x="415" y="1993"/>
                    </a:lnTo>
                    <a:lnTo>
                      <a:pt x="448" y="2043"/>
                    </a:lnTo>
                    <a:lnTo>
                      <a:pt x="432" y="2076"/>
                    </a:lnTo>
                    <a:lnTo>
                      <a:pt x="442" y="2089"/>
                    </a:lnTo>
                    <a:lnTo>
                      <a:pt x="461" y="2084"/>
                    </a:lnTo>
                    <a:lnTo>
                      <a:pt x="466" y="2070"/>
                    </a:lnTo>
                    <a:lnTo>
                      <a:pt x="482" y="2051"/>
                    </a:lnTo>
                    <a:lnTo>
                      <a:pt x="490" y="2056"/>
                    </a:lnTo>
                    <a:lnTo>
                      <a:pt x="516" y="2061"/>
                    </a:lnTo>
                    <a:lnTo>
                      <a:pt x="532" y="2076"/>
                    </a:lnTo>
                    <a:lnTo>
                      <a:pt x="536" y="2112"/>
                    </a:lnTo>
                    <a:lnTo>
                      <a:pt x="551" y="2132"/>
                    </a:lnTo>
                    <a:lnTo>
                      <a:pt x="547" y="2169"/>
                    </a:lnTo>
                    <a:lnTo>
                      <a:pt x="565" y="2175"/>
                    </a:lnTo>
                    <a:lnTo>
                      <a:pt x="583" y="2213"/>
                    </a:lnTo>
                    <a:lnTo>
                      <a:pt x="601" y="2212"/>
                    </a:lnTo>
                    <a:lnTo>
                      <a:pt x="601" y="2194"/>
                    </a:lnTo>
                    <a:lnTo>
                      <a:pt x="603" y="2180"/>
                    </a:lnTo>
                    <a:lnTo>
                      <a:pt x="612" y="2206"/>
                    </a:lnTo>
                    <a:lnTo>
                      <a:pt x="631" y="2235"/>
                    </a:lnTo>
                    <a:lnTo>
                      <a:pt x="632" y="2263"/>
                    </a:lnTo>
                    <a:lnTo>
                      <a:pt x="648" y="2272"/>
                    </a:lnTo>
                    <a:lnTo>
                      <a:pt x="662" y="2343"/>
                    </a:lnTo>
                    <a:lnTo>
                      <a:pt x="655" y="2352"/>
                    </a:lnTo>
                    <a:lnTo>
                      <a:pt x="650" y="2365"/>
                    </a:lnTo>
                    <a:lnTo>
                      <a:pt x="641" y="2353"/>
                    </a:lnTo>
                    <a:lnTo>
                      <a:pt x="614" y="2371"/>
                    </a:lnTo>
                    <a:lnTo>
                      <a:pt x="610" y="2395"/>
                    </a:lnTo>
                    <a:lnTo>
                      <a:pt x="659" y="2414"/>
                    </a:lnTo>
                    <a:lnTo>
                      <a:pt x="665" y="2389"/>
                    </a:lnTo>
                    <a:lnTo>
                      <a:pt x="675" y="2396"/>
                    </a:lnTo>
                    <a:lnTo>
                      <a:pt x="678" y="2426"/>
                    </a:lnTo>
                    <a:lnTo>
                      <a:pt x="701" y="2446"/>
                    </a:lnTo>
                    <a:lnTo>
                      <a:pt x="749" y="2493"/>
                    </a:lnTo>
                    <a:lnTo>
                      <a:pt x="770" y="2510"/>
                    </a:lnTo>
                    <a:lnTo>
                      <a:pt x="784" y="2499"/>
                    </a:lnTo>
                    <a:lnTo>
                      <a:pt x="819" y="2503"/>
                    </a:lnTo>
                    <a:lnTo>
                      <a:pt x="851" y="2516"/>
                    </a:lnTo>
                    <a:lnTo>
                      <a:pt x="873" y="2565"/>
                    </a:lnTo>
                    <a:lnTo>
                      <a:pt x="891" y="2589"/>
                    </a:lnTo>
                    <a:lnTo>
                      <a:pt x="923" y="2609"/>
                    </a:lnTo>
                    <a:lnTo>
                      <a:pt x="927" y="2626"/>
                    </a:lnTo>
                    <a:lnTo>
                      <a:pt x="919" y="2634"/>
                    </a:lnTo>
                    <a:lnTo>
                      <a:pt x="919" y="2665"/>
                    </a:lnTo>
                    <a:lnTo>
                      <a:pt x="895" y="2682"/>
                    </a:lnTo>
                    <a:lnTo>
                      <a:pt x="872" y="2663"/>
                    </a:lnTo>
                    <a:lnTo>
                      <a:pt x="841" y="2666"/>
                    </a:lnTo>
                    <a:lnTo>
                      <a:pt x="803" y="2700"/>
                    </a:lnTo>
                    <a:lnTo>
                      <a:pt x="758" y="2688"/>
                    </a:lnTo>
                    <a:lnTo>
                      <a:pt x="759" y="2664"/>
                    </a:lnTo>
                    <a:lnTo>
                      <a:pt x="778" y="2639"/>
                    </a:lnTo>
                    <a:lnTo>
                      <a:pt x="783" y="2590"/>
                    </a:lnTo>
                    <a:lnTo>
                      <a:pt x="761" y="2567"/>
                    </a:lnTo>
                    <a:lnTo>
                      <a:pt x="725" y="2567"/>
                    </a:lnTo>
                    <a:lnTo>
                      <a:pt x="716" y="2548"/>
                    </a:lnTo>
                    <a:lnTo>
                      <a:pt x="669" y="2534"/>
                    </a:lnTo>
                    <a:lnTo>
                      <a:pt x="637" y="2505"/>
                    </a:lnTo>
                    <a:lnTo>
                      <a:pt x="616" y="2534"/>
                    </a:lnTo>
                    <a:lnTo>
                      <a:pt x="604" y="2573"/>
                    </a:lnTo>
                    <a:lnTo>
                      <a:pt x="590" y="2551"/>
                    </a:lnTo>
                    <a:lnTo>
                      <a:pt x="516" y="2497"/>
                    </a:lnTo>
                    <a:lnTo>
                      <a:pt x="514" y="2484"/>
                    </a:lnTo>
                    <a:lnTo>
                      <a:pt x="528" y="2466"/>
                    </a:lnTo>
                    <a:lnTo>
                      <a:pt x="529" y="2449"/>
                    </a:lnTo>
                    <a:lnTo>
                      <a:pt x="511" y="2446"/>
                    </a:lnTo>
                    <a:lnTo>
                      <a:pt x="500" y="2417"/>
                    </a:lnTo>
                    <a:lnTo>
                      <a:pt x="466" y="2412"/>
                    </a:lnTo>
                    <a:lnTo>
                      <a:pt x="466" y="2389"/>
                    </a:lnTo>
                    <a:lnTo>
                      <a:pt x="428" y="2337"/>
                    </a:lnTo>
                    <a:lnTo>
                      <a:pt x="403" y="2337"/>
                    </a:lnTo>
                    <a:lnTo>
                      <a:pt x="384" y="2275"/>
                    </a:lnTo>
                    <a:lnTo>
                      <a:pt x="352" y="2270"/>
                    </a:lnTo>
                    <a:lnTo>
                      <a:pt x="352" y="2244"/>
                    </a:lnTo>
                    <a:lnTo>
                      <a:pt x="333" y="2230"/>
                    </a:lnTo>
                    <a:lnTo>
                      <a:pt x="334" y="2212"/>
                    </a:lnTo>
                    <a:lnTo>
                      <a:pt x="301" y="2229"/>
                    </a:lnTo>
                    <a:lnTo>
                      <a:pt x="303" y="2261"/>
                    </a:lnTo>
                    <a:lnTo>
                      <a:pt x="281" y="2259"/>
                    </a:lnTo>
                    <a:lnTo>
                      <a:pt x="265" y="2235"/>
                    </a:lnTo>
                    <a:lnTo>
                      <a:pt x="256" y="2176"/>
                    </a:lnTo>
                    <a:lnTo>
                      <a:pt x="264" y="2161"/>
                    </a:lnTo>
                    <a:lnTo>
                      <a:pt x="259" y="2112"/>
                    </a:lnTo>
                    <a:lnTo>
                      <a:pt x="281" y="2101"/>
                    </a:lnTo>
                    <a:lnTo>
                      <a:pt x="280" y="2036"/>
                    </a:lnTo>
                    <a:lnTo>
                      <a:pt x="298" y="2040"/>
                    </a:lnTo>
                    <a:lnTo>
                      <a:pt x="311" y="2014"/>
                    </a:lnTo>
                    <a:lnTo>
                      <a:pt x="291" y="2010"/>
                    </a:lnTo>
                    <a:lnTo>
                      <a:pt x="316" y="1975"/>
                    </a:lnTo>
                    <a:lnTo>
                      <a:pt x="309" y="1961"/>
                    </a:lnTo>
                    <a:lnTo>
                      <a:pt x="330" y="1928"/>
                    </a:lnTo>
                    <a:lnTo>
                      <a:pt x="311" y="1926"/>
                    </a:lnTo>
                    <a:lnTo>
                      <a:pt x="318" y="1869"/>
                    </a:lnTo>
                    <a:lnTo>
                      <a:pt x="327" y="1843"/>
                    </a:lnTo>
                    <a:lnTo>
                      <a:pt x="342" y="1817"/>
                    </a:lnTo>
                    <a:lnTo>
                      <a:pt x="348" y="1774"/>
                    </a:lnTo>
                    <a:lnTo>
                      <a:pt x="385" y="1746"/>
                    </a:lnTo>
                    <a:lnTo>
                      <a:pt x="426" y="1638"/>
                    </a:lnTo>
                    <a:lnTo>
                      <a:pt x="445" y="1625"/>
                    </a:lnTo>
                    <a:lnTo>
                      <a:pt x="447" y="1569"/>
                    </a:lnTo>
                    <a:lnTo>
                      <a:pt x="426" y="1530"/>
                    </a:lnTo>
                    <a:lnTo>
                      <a:pt x="428" y="1481"/>
                    </a:lnTo>
                    <a:lnTo>
                      <a:pt x="413" y="1450"/>
                    </a:lnTo>
                    <a:lnTo>
                      <a:pt x="406" y="1399"/>
                    </a:lnTo>
                    <a:lnTo>
                      <a:pt x="386" y="1379"/>
                    </a:lnTo>
                    <a:lnTo>
                      <a:pt x="390" y="1342"/>
                    </a:lnTo>
                    <a:lnTo>
                      <a:pt x="382" y="1308"/>
                    </a:lnTo>
                    <a:lnTo>
                      <a:pt x="395" y="1280"/>
                    </a:lnTo>
                    <a:lnTo>
                      <a:pt x="372" y="1207"/>
                    </a:lnTo>
                    <a:lnTo>
                      <a:pt x="326" y="1162"/>
                    </a:lnTo>
                    <a:lnTo>
                      <a:pt x="274" y="1121"/>
                    </a:lnTo>
                    <a:lnTo>
                      <a:pt x="229" y="1065"/>
                    </a:lnTo>
                    <a:lnTo>
                      <a:pt x="228" y="1034"/>
                    </a:lnTo>
                    <a:lnTo>
                      <a:pt x="204" y="975"/>
                    </a:lnTo>
                    <a:lnTo>
                      <a:pt x="240" y="954"/>
                    </a:lnTo>
                    <a:lnTo>
                      <a:pt x="244" y="929"/>
                    </a:lnTo>
                    <a:lnTo>
                      <a:pt x="224" y="841"/>
                    </a:lnTo>
                    <a:lnTo>
                      <a:pt x="238" y="816"/>
                    </a:lnTo>
                    <a:lnTo>
                      <a:pt x="270" y="799"/>
                    </a:lnTo>
                    <a:lnTo>
                      <a:pt x="266" y="764"/>
                    </a:lnTo>
                    <a:lnTo>
                      <a:pt x="230" y="748"/>
                    </a:lnTo>
                    <a:lnTo>
                      <a:pt x="224" y="710"/>
                    </a:lnTo>
                    <a:lnTo>
                      <a:pt x="205" y="665"/>
                    </a:lnTo>
                    <a:lnTo>
                      <a:pt x="178" y="656"/>
                    </a:lnTo>
                    <a:lnTo>
                      <a:pt x="137" y="567"/>
                    </a:lnTo>
                    <a:lnTo>
                      <a:pt x="93" y="536"/>
                    </a:lnTo>
                    <a:lnTo>
                      <a:pt x="82" y="510"/>
                    </a:lnTo>
                    <a:lnTo>
                      <a:pt x="58" y="487"/>
                    </a:lnTo>
                    <a:lnTo>
                      <a:pt x="30" y="437"/>
                    </a:lnTo>
                    <a:lnTo>
                      <a:pt x="3" y="430"/>
                    </a:lnTo>
                    <a:lnTo>
                      <a:pt x="0" y="403"/>
                    </a:lnTo>
                    <a:lnTo>
                      <a:pt x="44" y="385"/>
                    </a:lnTo>
                    <a:lnTo>
                      <a:pt x="76" y="361"/>
                    </a:lnTo>
                    <a:lnTo>
                      <a:pt x="64" y="332"/>
                    </a:lnTo>
                    <a:lnTo>
                      <a:pt x="64" y="282"/>
                    </a:lnTo>
                    <a:lnTo>
                      <a:pt x="89" y="258"/>
                    </a:lnTo>
                    <a:lnTo>
                      <a:pt x="80" y="200"/>
                    </a:lnTo>
                    <a:lnTo>
                      <a:pt x="107" y="163"/>
                    </a:lnTo>
                    <a:lnTo>
                      <a:pt x="172" y="188"/>
                    </a:lnTo>
                    <a:lnTo>
                      <a:pt x="211" y="157"/>
                    </a:lnTo>
                    <a:lnTo>
                      <a:pt x="249" y="157"/>
                    </a:lnTo>
                    <a:lnTo>
                      <a:pt x="260" y="139"/>
                    </a:lnTo>
                    <a:lnTo>
                      <a:pt x="261" y="96"/>
                    </a:lnTo>
                    <a:lnTo>
                      <a:pt x="283" y="76"/>
                    </a:lnTo>
                    <a:lnTo>
                      <a:pt x="326" y="83"/>
                    </a:lnTo>
                    <a:lnTo>
                      <a:pt x="338" y="64"/>
                    </a:lnTo>
                    <a:lnTo>
                      <a:pt x="321" y="38"/>
                    </a:lnTo>
                    <a:lnTo>
                      <a:pt x="321" y="20"/>
                    </a:lnTo>
                    <a:lnTo>
                      <a:pt x="359" y="6"/>
                    </a:lnTo>
                    <a:lnTo>
                      <a:pt x="409" y="3"/>
                    </a:lnTo>
                    <a:lnTo>
                      <a:pt x="411" y="0"/>
                    </a:lnTo>
                    <a:lnTo>
                      <a:pt x="411" y="0"/>
                    </a:lnTo>
                    <a:close/>
                    <a:moveTo>
                      <a:pt x="505" y="2524"/>
                    </a:moveTo>
                    <a:lnTo>
                      <a:pt x="518" y="2552"/>
                    </a:lnTo>
                    <a:lnTo>
                      <a:pt x="530" y="2547"/>
                    </a:lnTo>
                    <a:lnTo>
                      <a:pt x="525" y="2526"/>
                    </a:lnTo>
                    <a:lnTo>
                      <a:pt x="513" y="2520"/>
                    </a:lnTo>
                    <a:lnTo>
                      <a:pt x="505" y="2524"/>
                    </a:lnTo>
                    <a:lnTo>
                      <a:pt x="505" y="2524"/>
                    </a:lnTo>
                    <a:close/>
                    <a:moveTo>
                      <a:pt x="397" y="2356"/>
                    </a:moveTo>
                    <a:lnTo>
                      <a:pt x="403" y="2391"/>
                    </a:lnTo>
                    <a:lnTo>
                      <a:pt x="408" y="2373"/>
                    </a:lnTo>
                    <a:lnTo>
                      <a:pt x="406" y="2358"/>
                    </a:lnTo>
                    <a:lnTo>
                      <a:pt x="397" y="2356"/>
                    </a:lnTo>
                    <a:lnTo>
                      <a:pt x="397" y="2356"/>
                    </a:lnTo>
                    <a:close/>
                    <a:moveTo>
                      <a:pt x="276" y="2270"/>
                    </a:moveTo>
                    <a:lnTo>
                      <a:pt x="268" y="2293"/>
                    </a:lnTo>
                    <a:lnTo>
                      <a:pt x="276" y="2306"/>
                    </a:lnTo>
                    <a:lnTo>
                      <a:pt x="274" y="2342"/>
                    </a:lnTo>
                    <a:lnTo>
                      <a:pt x="296" y="2312"/>
                    </a:lnTo>
                    <a:lnTo>
                      <a:pt x="296" y="2271"/>
                    </a:lnTo>
                    <a:lnTo>
                      <a:pt x="296" y="2271"/>
                    </a:lnTo>
                    <a:lnTo>
                      <a:pt x="287" y="2270"/>
                    </a:lnTo>
                    <a:lnTo>
                      <a:pt x="276" y="2270"/>
                    </a:lnTo>
                    <a:lnTo>
                      <a:pt x="276" y="2270"/>
                    </a:lnTo>
                    <a:close/>
                    <a:moveTo>
                      <a:pt x="898" y="1534"/>
                    </a:moveTo>
                    <a:lnTo>
                      <a:pt x="900" y="1564"/>
                    </a:lnTo>
                    <a:lnTo>
                      <a:pt x="925" y="1583"/>
                    </a:lnTo>
                    <a:lnTo>
                      <a:pt x="943" y="1580"/>
                    </a:lnTo>
                    <a:lnTo>
                      <a:pt x="898" y="1534"/>
                    </a:lnTo>
                    <a:lnTo>
                      <a:pt x="898" y="1534"/>
                    </a:lnTo>
                    <a:close/>
                    <a:moveTo>
                      <a:pt x="561" y="1956"/>
                    </a:moveTo>
                    <a:lnTo>
                      <a:pt x="530" y="1968"/>
                    </a:lnTo>
                    <a:lnTo>
                      <a:pt x="553" y="1975"/>
                    </a:lnTo>
                    <a:lnTo>
                      <a:pt x="561" y="1956"/>
                    </a:lnTo>
                    <a:lnTo>
                      <a:pt x="561" y="1956"/>
                    </a:lnTo>
                    <a:close/>
                    <a:moveTo>
                      <a:pt x="570" y="1992"/>
                    </a:moveTo>
                    <a:lnTo>
                      <a:pt x="545" y="2009"/>
                    </a:lnTo>
                    <a:lnTo>
                      <a:pt x="547" y="2032"/>
                    </a:lnTo>
                    <a:lnTo>
                      <a:pt x="572" y="2052"/>
                    </a:lnTo>
                    <a:lnTo>
                      <a:pt x="580" y="2017"/>
                    </a:lnTo>
                    <a:lnTo>
                      <a:pt x="570" y="1992"/>
                    </a:lnTo>
                    <a:close/>
                  </a:path>
                </a:pathLst>
              </a:custGeom>
              <a:grpFill/>
              <a:ln w="3175">
                <a:solidFill>
                  <a:schemeClr val="bg1">
                    <a:lumMod val="85000"/>
                  </a:schemeClr>
                </a:solidFill>
                <a:prstDash val="solid"/>
                <a:round/>
                <a:headEnd/>
                <a:tailEnd/>
              </a:ln>
            </p:spPr>
            <p:txBody>
              <a:bodyPr wrap="square" lIns="91440" tIns="45720" rIns="91440" bIns="45720" anchor="ctr">
                <a:normAutofit/>
              </a:bodyPr>
              <a:lstStyle/>
              <a:p>
                <a:pPr algn="ctr"/>
                <a:endParaRPr/>
              </a:p>
            </p:txBody>
          </p:sp>
          <p:sp>
            <p:nvSpPr>
              <p:cNvPr id="51" name="iṧḷiḑe">
                <a:extLst>
                  <a:ext uri="{FF2B5EF4-FFF2-40B4-BE49-F238E27FC236}">
                    <a16:creationId xmlns:a16="http://schemas.microsoft.com/office/drawing/2014/main" id="{832CEA6F-6BAD-48FF-8323-2138AA240FCD}"/>
                  </a:ext>
                </a:extLst>
              </p:cNvPr>
              <p:cNvSpPr/>
              <p:nvPr/>
            </p:nvSpPr>
            <p:spPr bwMode="auto">
              <a:xfrm>
                <a:off x="2767681" y="3638615"/>
                <a:ext cx="246795" cy="557235"/>
              </a:xfrm>
              <a:custGeom>
                <a:avLst/>
                <a:gdLst>
                  <a:gd name="T0" fmla="*/ 841 w 1524"/>
                  <a:gd name="T1" fmla="*/ 49 h 3425"/>
                  <a:gd name="T2" fmla="*/ 973 w 1524"/>
                  <a:gd name="T3" fmla="*/ 270 h 3425"/>
                  <a:gd name="T4" fmla="*/ 924 w 1524"/>
                  <a:gd name="T5" fmla="*/ 498 h 3425"/>
                  <a:gd name="T6" fmla="*/ 855 w 1524"/>
                  <a:gd name="T7" fmla="*/ 595 h 3425"/>
                  <a:gd name="T8" fmla="*/ 882 w 1524"/>
                  <a:gd name="T9" fmla="*/ 735 h 3425"/>
                  <a:gd name="T10" fmla="*/ 1042 w 1524"/>
                  <a:gd name="T11" fmla="*/ 819 h 3425"/>
                  <a:gd name="T12" fmla="*/ 1114 w 1524"/>
                  <a:gd name="T13" fmla="*/ 932 h 3425"/>
                  <a:gd name="T14" fmla="*/ 1252 w 1524"/>
                  <a:gd name="T15" fmla="*/ 984 h 3425"/>
                  <a:gd name="T16" fmla="*/ 1173 w 1524"/>
                  <a:gd name="T17" fmla="*/ 1175 h 3425"/>
                  <a:gd name="T18" fmla="*/ 1301 w 1524"/>
                  <a:gd name="T19" fmla="*/ 1232 h 3425"/>
                  <a:gd name="T20" fmla="*/ 1524 w 1524"/>
                  <a:gd name="T21" fmla="*/ 1239 h 3425"/>
                  <a:gd name="T22" fmla="*/ 1419 w 1524"/>
                  <a:gd name="T23" fmla="*/ 1404 h 3425"/>
                  <a:gd name="T24" fmla="*/ 1257 w 1524"/>
                  <a:gd name="T25" fmla="*/ 1514 h 3425"/>
                  <a:gd name="T26" fmla="*/ 1185 w 1524"/>
                  <a:gd name="T27" fmla="*/ 1633 h 3425"/>
                  <a:gd name="T28" fmla="*/ 1000 w 1524"/>
                  <a:gd name="T29" fmla="*/ 1758 h 3425"/>
                  <a:gd name="T30" fmla="*/ 966 w 1524"/>
                  <a:gd name="T31" fmla="*/ 1913 h 3425"/>
                  <a:gd name="T32" fmla="*/ 1141 w 1524"/>
                  <a:gd name="T33" fmla="*/ 2141 h 3425"/>
                  <a:gd name="T34" fmla="*/ 1160 w 1524"/>
                  <a:gd name="T35" fmla="*/ 2317 h 3425"/>
                  <a:gd name="T36" fmla="*/ 1210 w 1524"/>
                  <a:gd name="T37" fmla="*/ 2597 h 3425"/>
                  <a:gd name="T38" fmla="*/ 1322 w 1524"/>
                  <a:gd name="T39" fmla="*/ 2855 h 3425"/>
                  <a:gd name="T40" fmla="*/ 1381 w 1524"/>
                  <a:gd name="T41" fmla="*/ 3101 h 3425"/>
                  <a:gd name="T42" fmla="*/ 1254 w 1524"/>
                  <a:gd name="T43" fmla="*/ 3345 h 3425"/>
                  <a:gd name="T44" fmla="*/ 1205 w 1524"/>
                  <a:gd name="T45" fmla="*/ 3302 h 3425"/>
                  <a:gd name="T46" fmla="*/ 1240 w 1524"/>
                  <a:gd name="T47" fmla="*/ 3207 h 3425"/>
                  <a:gd name="T48" fmla="*/ 1248 w 1524"/>
                  <a:gd name="T49" fmla="*/ 3044 h 3425"/>
                  <a:gd name="T50" fmla="*/ 1202 w 1524"/>
                  <a:gd name="T51" fmla="*/ 2810 h 3425"/>
                  <a:gd name="T52" fmla="*/ 1131 w 1524"/>
                  <a:gd name="T53" fmla="*/ 2744 h 3425"/>
                  <a:gd name="T54" fmla="*/ 1062 w 1524"/>
                  <a:gd name="T55" fmla="*/ 2535 h 3425"/>
                  <a:gd name="T56" fmla="*/ 1020 w 1524"/>
                  <a:gd name="T57" fmla="*/ 2296 h 3425"/>
                  <a:gd name="T58" fmla="*/ 975 w 1524"/>
                  <a:gd name="T59" fmla="*/ 2230 h 3425"/>
                  <a:gd name="T60" fmla="*/ 865 w 1524"/>
                  <a:gd name="T61" fmla="*/ 2085 h 3425"/>
                  <a:gd name="T62" fmla="*/ 863 w 1524"/>
                  <a:gd name="T63" fmla="*/ 2115 h 3425"/>
                  <a:gd name="T64" fmla="*/ 758 w 1524"/>
                  <a:gd name="T65" fmla="*/ 2194 h 3425"/>
                  <a:gd name="T66" fmla="*/ 722 w 1524"/>
                  <a:gd name="T67" fmla="*/ 2263 h 3425"/>
                  <a:gd name="T68" fmla="*/ 571 w 1524"/>
                  <a:gd name="T69" fmla="*/ 2331 h 3425"/>
                  <a:gd name="T70" fmla="*/ 478 w 1524"/>
                  <a:gd name="T71" fmla="*/ 2365 h 3425"/>
                  <a:gd name="T72" fmla="*/ 449 w 1524"/>
                  <a:gd name="T73" fmla="*/ 2304 h 3425"/>
                  <a:gd name="T74" fmla="*/ 481 w 1524"/>
                  <a:gd name="T75" fmla="*/ 2086 h 3425"/>
                  <a:gd name="T76" fmla="*/ 414 w 1524"/>
                  <a:gd name="T77" fmla="*/ 1896 h 3425"/>
                  <a:gd name="T78" fmla="*/ 303 w 1524"/>
                  <a:gd name="T79" fmla="*/ 1719 h 3425"/>
                  <a:gd name="T80" fmla="*/ 197 w 1524"/>
                  <a:gd name="T81" fmla="*/ 1704 h 3425"/>
                  <a:gd name="T82" fmla="*/ 262 w 1524"/>
                  <a:gd name="T83" fmla="*/ 1711 h 3425"/>
                  <a:gd name="T84" fmla="*/ 268 w 1524"/>
                  <a:gd name="T85" fmla="*/ 1606 h 3425"/>
                  <a:gd name="T86" fmla="*/ 129 w 1524"/>
                  <a:gd name="T87" fmla="*/ 1572 h 3425"/>
                  <a:gd name="T88" fmla="*/ 109 w 1524"/>
                  <a:gd name="T89" fmla="*/ 1554 h 3425"/>
                  <a:gd name="T90" fmla="*/ 5 w 1524"/>
                  <a:gd name="T91" fmla="*/ 1362 h 3425"/>
                  <a:gd name="T92" fmla="*/ 94 w 1524"/>
                  <a:gd name="T93" fmla="*/ 1204 h 3425"/>
                  <a:gd name="T94" fmla="*/ 159 w 1524"/>
                  <a:gd name="T95" fmla="*/ 1021 h 3425"/>
                  <a:gd name="T96" fmla="*/ 254 w 1524"/>
                  <a:gd name="T97" fmla="*/ 842 h 3425"/>
                  <a:gd name="T98" fmla="*/ 339 w 1524"/>
                  <a:gd name="T99" fmla="*/ 491 h 3425"/>
                  <a:gd name="T100" fmla="*/ 490 w 1524"/>
                  <a:gd name="T101" fmla="*/ 208 h 3425"/>
                  <a:gd name="T102" fmla="*/ 664 w 1524"/>
                  <a:gd name="T103" fmla="*/ 126 h 3425"/>
                  <a:gd name="T104" fmla="*/ 223 w 1524"/>
                  <a:gd name="T105" fmla="*/ 1822 h 3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24" h="3425">
                    <a:moveTo>
                      <a:pt x="685" y="15"/>
                    </a:moveTo>
                    <a:lnTo>
                      <a:pt x="714" y="0"/>
                    </a:lnTo>
                    <a:lnTo>
                      <a:pt x="753" y="18"/>
                    </a:lnTo>
                    <a:lnTo>
                      <a:pt x="779" y="3"/>
                    </a:lnTo>
                    <a:lnTo>
                      <a:pt x="819" y="4"/>
                    </a:lnTo>
                    <a:lnTo>
                      <a:pt x="841" y="49"/>
                    </a:lnTo>
                    <a:lnTo>
                      <a:pt x="875" y="74"/>
                    </a:lnTo>
                    <a:lnTo>
                      <a:pt x="884" y="128"/>
                    </a:lnTo>
                    <a:lnTo>
                      <a:pt x="914" y="127"/>
                    </a:lnTo>
                    <a:lnTo>
                      <a:pt x="944" y="160"/>
                    </a:lnTo>
                    <a:lnTo>
                      <a:pt x="944" y="213"/>
                    </a:lnTo>
                    <a:lnTo>
                      <a:pt x="973" y="270"/>
                    </a:lnTo>
                    <a:lnTo>
                      <a:pt x="976" y="323"/>
                    </a:lnTo>
                    <a:lnTo>
                      <a:pt x="967" y="395"/>
                    </a:lnTo>
                    <a:lnTo>
                      <a:pt x="967" y="430"/>
                    </a:lnTo>
                    <a:lnTo>
                      <a:pt x="960" y="450"/>
                    </a:lnTo>
                    <a:lnTo>
                      <a:pt x="927" y="466"/>
                    </a:lnTo>
                    <a:lnTo>
                      <a:pt x="924" y="498"/>
                    </a:lnTo>
                    <a:lnTo>
                      <a:pt x="907" y="503"/>
                    </a:lnTo>
                    <a:lnTo>
                      <a:pt x="899" y="526"/>
                    </a:lnTo>
                    <a:lnTo>
                      <a:pt x="914" y="559"/>
                    </a:lnTo>
                    <a:lnTo>
                      <a:pt x="900" y="579"/>
                    </a:lnTo>
                    <a:lnTo>
                      <a:pt x="879" y="571"/>
                    </a:lnTo>
                    <a:lnTo>
                      <a:pt x="855" y="595"/>
                    </a:lnTo>
                    <a:lnTo>
                      <a:pt x="841" y="625"/>
                    </a:lnTo>
                    <a:lnTo>
                      <a:pt x="856" y="647"/>
                    </a:lnTo>
                    <a:lnTo>
                      <a:pt x="840" y="672"/>
                    </a:lnTo>
                    <a:lnTo>
                      <a:pt x="840" y="701"/>
                    </a:lnTo>
                    <a:lnTo>
                      <a:pt x="869" y="714"/>
                    </a:lnTo>
                    <a:lnTo>
                      <a:pt x="882" y="735"/>
                    </a:lnTo>
                    <a:lnTo>
                      <a:pt x="905" y="758"/>
                    </a:lnTo>
                    <a:lnTo>
                      <a:pt x="900" y="799"/>
                    </a:lnTo>
                    <a:lnTo>
                      <a:pt x="917" y="838"/>
                    </a:lnTo>
                    <a:lnTo>
                      <a:pt x="957" y="808"/>
                    </a:lnTo>
                    <a:lnTo>
                      <a:pt x="1035" y="793"/>
                    </a:lnTo>
                    <a:lnTo>
                      <a:pt x="1042" y="819"/>
                    </a:lnTo>
                    <a:lnTo>
                      <a:pt x="1031" y="840"/>
                    </a:lnTo>
                    <a:lnTo>
                      <a:pt x="1052" y="857"/>
                    </a:lnTo>
                    <a:lnTo>
                      <a:pt x="1097" y="846"/>
                    </a:lnTo>
                    <a:lnTo>
                      <a:pt x="1105" y="876"/>
                    </a:lnTo>
                    <a:lnTo>
                      <a:pt x="1093" y="906"/>
                    </a:lnTo>
                    <a:lnTo>
                      <a:pt x="1114" y="932"/>
                    </a:lnTo>
                    <a:lnTo>
                      <a:pt x="1158" y="943"/>
                    </a:lnTo>
                    <a:lnTo>
                      <a:pt x="1149" y="959"/>
                    </a:lnTo>
                    <a:lnTo>
                      <a:pt x="1163" y="981"/>
                    </a:lnTo>
                    <a:lnTo>
                      <a:pt x="1169" y="967"/>
                    </a:lnTo>
                    <a:lnTo>
                      <a:pt x="1217" y="961"/>
                    </a:lnTo>
                    <a:lnTo>
                      <a:pt x="1252" y="984"/>
                    </a:lnTo>
                    <a:lnTo>
                      <a:pt x="1252" y="1010"/>
                    </a:lnTo>
                    <a:lnTo>
                      <a:pt x="1237" y="1039"/>
                    </a:lnTo>
                    <a:lnTo>
                      <a:pt x="1238" y="1064"/>
                    </a:lnTo>
                    <a:lnTo>
                      <a:pt x="1198" y="1120"/>
                    </a:lnTo>
                    <a:lnTo>
                      <a:pt x="1166" y="1151"/>
                    </a:lnTo>
                    <a:lnTo>
                      <a:pt x="1173" y="1175"/>
                    </a:lnTo>
                    <a:lnTo>
                      <a:pt x="1198" y="1163"/>
                    </a:lnTo>
                    <a:lnTo>
                      <a:pt x="1253" y="1169"/>
                    </a:lnTo>
                    <a:lnTo>
                      <a:pt x="1262" y="1178"/>
                    </a:lnTo>
                    <a:lnTo>
                      <a:pt x="1288" y="1155"/>
                    </a:lnTo>
                    <a:lnTo>
                      <a:pt x="1311" y="1185"/>
                    </a:lnTo>
                    <a:lnTo>
                      <a:pt x="1301" y="1232"/>
                    </a:lnTo>
                    <a:lnTo>
                      <a:pt x="1312" y="1263"/>
                    </a:lnTo>
                    <a:lnTo>
                      <a:pt x="1351" y="1283"/>
                    </a:lnTo>
                    <a:lnTo>
                      <a:pt x="1375" y="1261"/>
                    </a:lnTo>
                    <a:lnTo>
                      <a:pt x="1413" y="1261"/>
                    </a:lnTo>
                    <a:lnTo>
                      <a:pt x="1491" y="1228"/>
                    </a:lnTo>
                    <a:lnTo>
                      <a:pt x="1524" y="1239"/>
                    </a:lnTo>
                    <a:lnTo>
                      <a:pt x="1521" y="1271"/>
                    </a:lnTo>
                    <a:lnTo>
                      <a:pt x="1473" y="1313"/>
                    </a:lnTo>
                    <a:lnTo>
                      <a:pt x="1424" y="1323"/>
                    </a:lnTo>
                    <a:lnTo>
                      <a:pt x="1423" y="1355"/>
                    </a:lnTo>
                    <a:lnTo>
                      <a:pt x="1404" y="1382"/>
                    </a:lnTo>
                    <a:lnTo>
                      <a:pt x="1419" y="1404"/>
                    </a:lnTo>
                    <a:lnTo>
                      <a:pt x="1385" y="1432"/>
                    </a:lnTo>
                    <a:lnTo>
                      <a:pt x="1367" y="1432"/>
                    </a:lnTo>
                    <a:lnTo>
                      <a:pt x="1345" y="1479"/>
                    </a:lnTo>
                    <a:lnTo>
                      <a:pt x="1295" y="1482"/>
                    </a:lnTo>
                    <a:lnTo>
                      <a:pt x="1257" y="1496"/>
                    </a:lnTo>
                    <a:lnTo>
                      <a:pt x="1257" y="1514"/>
                    </a:lnTo>
                    <a:lnTo>
                      <a:pt x="1274" y="1540"/>
                    </a:lnTo>
                    <a:lnTo>
                      <a:pt x="1262" y="1559"/>
                    </a:lnTo>
                    <a:lnTo>
                      <a:pt x="1219" y="1552"/>
                    </a:lnTo>
                    <a:lnTo>
                      <a:pt x="1197" y="1572"/>
                    </a:lnTo>
                    <a:lnTo>
                      <a:pt x="1196" y="1615"/>
                    </a:lnTo>
                    <a:lnTo>
                      <a:pt x="1185" y="1633"/>
                    </a:lnTo>
                    <a:lnTo>
                      <a:pt x="1147" y="1633"/>
                    </a:lnTo>
                    <a:lnTo>
                      <a:pt x="1108" y="1664"/>
                    </a:lnTo>
                    <a:lnTo>
                      <a:pt x="1043" y="1639"/>
                    </a:lnTo>
                    <a:lnTo>
                      <a:pt x="1016" y="1676"/>
                    </a:lnTo>
                    <a:lnTo>
                      <a:pt x="1025" y="1734"/>
                    </a:lnTo>
                    <a:lnTo>
                      <a:pt x="1000" y="1758"/>
                    </a:lnTo>
                    <a:lnTo>
                      <a:pt x="1000" y="1808"/>
                    </a:lnTo>
                    <a:lnTo>
                      <a:pt x="1012" y="1837"/>
                    </a:lnTo>
                    <a:lnTo>
                      <a:pt x="980" y="1861"/>
                    </a:lnTo>
                    <a:lnTo>
                      <a:pt x="936" y="1879"/>
                    </a:lnTo>
                    <a:lnTo>
                      <a:pt x="939" y="1906"/>
                    </a:lnTo>
                    <a:lnTo>
                      <a:pt x="966" y="1913"/>
                    </a:lnTo>
                    <a:lnTo>
                      <a:pt x="994" y="1963"/>
                    </a:lnTo>
                    <a:lnTo>
                      <a:pt x="1018" y="1986"/>
                    </a:lnTo>
                    <a:lnTo>
                      <a:pt x="1029" y="2012"/>
                    </a:lnTo>
                    <a:lnTo>
                      <a:pt x="1073" y="2043"/>
                    </a:lnTo>
                    <a:lnTo>
                      <a:pt x="1114" y="2132"/>
                    </a:lnTo>
                    <a:lnTo>
                      <a:pt x="1141" y="2141"/>
                    </a:lnTo>
                    <a:lnTo>
                      <a:pt x="1160" y="2186"/>
                    </a:lnTo>
                    <a:lnTo>
                      <a:pt x="1166" y="2224"/>
                    </a:lnTo>
                    <a:lnTo>
                      <a:pt x="1202" y="2240"/>
                    </a:lnTo>
                    <a:lnTo>
                      <a:pt x="1206" y="2275"/>
                    </a:lnTo>
                    <a:lnTo>
                      <a:pt x="1174" y="2292"/>
                    </a:lnTo>
                    <a:lnTo>
                      <a:pt x="1160" y="2317"/>
                    </a:lnTo>
                    <a:lnTo>
                      <a:pt x="1180" y="2405"/>
                    </a:lnTo>
                    <a:lnTo>
                      <a:pt x="1176" y="2430"/>
                    </a:lnTo>
                    <a:lnTo>
                      <a:pt x="1140" y="2451"/>
                    </a:lnTo>
                    <a:lnTo>
                      <a:pt x="1164" y="2510"/>
                    </a:lnTo>
                    <a:lnTo>
                      <a:pt x="1165" y="2541"/>
                    </a:lnTo>
                    <a:lnTo>
                      <a:pt x="1210" y="2597"/>
                    </a:lnTo>
                    <a:lnTo>
                      <a:pt x="1262" y="2638"/>
                    </a:lnTo>
                    <a:lnTo>
                      <a:pt x="1308" y="2683"/>
                    </a:lnTo>
                    <a:lnTo>
                      <a:pt x="1331" y="2756"/>
                    </a:lnTo>
                    <a:lnTo>
                      <a:pt x="1318" y="2784"/>
                    </a:lnTo>
                    <a:lnTo>
                      <a:pt x="1326" y="2818"/>
                    </a:lnTo>
                    <a:lnTo>
                      <a:pt x="1322" y="2855"/>
                    </a:lnTo>
                    <a:lnTo>
                      <a:pt x="1342" y="2875"/>
                    </a:lnTo>
                    <a:lnTo>
                      <a:pt x="1349" y="2926"/>
                    </a:lnTo>
                    <a:lnTo>
                      <a:pt x="1364" y="2957"/>
                    </a:lnTo>
                    <a:lnTo>
                      <a:pt x="1362" y="3006"/>
                    </a:lnTo>
                    <a:lnTo>
                      <a:pt x="1383" y="3045"/>
                    </a:lnTo>
                    <a:lnTo>
                      <a:pt x="1381" y="3101"/>
                    </a:lnTo>
                    <a:lnTo>
                      <a:pt x="1362" y="3114"/>
                    </a:lnTo>
                    <a:lnTo>
                      <a:pt x="1321" y="3222"/>
                    </a:lnTo>
                    <a:lnTo>
                      <a:pt x="1284" y="3250"/>
                    </a:lnTo>
                    <a:lnTo>
                      <a:pt x="1278" y="3293"/>
                    </a:lnTo>
                    <a:lnTo>
                      <a:pt x="1263" y="3319"/>
                    </a:lnTo>
                    <a:lnTo>
                      <a:pt x="1254" y="3345"/>
                    </a:lnTo>
                    <a:lnTo>
                      <a:pt x="1255" y="3339"/>
                    </a:lnTo>
                    <a:lnTo>
                      <a:pt x="1239" y="3374"/>
                    </a:lnTo>
                    <a:lnTo>
                      <a:pt x="1235" y="3425"/>
                    </a:lnTo>
                    <a:lnTo>
                      <a:pt x="1218" y="3372"/>
                    </a:lnTo>
                    <a:lnTo>
                      <a:pt x="1217" y="3322"/>
                    </a:lnTo>
                    <a:lnTo>
                      <a:pt x="1205" y="3302"/>
                    </a:lnTo>
                    <a:lnTo>
                      <a:pt x="1204" y="3285"/>
                    </a:lnTo>
                    <a:lnTo>
                      <a:pt x="1217" y="3291"/>
                    </a:lnTo>
                    <a:lnTo>
                      <a:pt x="1230" y="3279"/>
                    </a:lnTo>
                    <a:lnTo>
                      <a:pt x="1251" y="3244"/>
                    </a:lnTo>
                    <a:lnTo>
                      <a:pt x="1251" y="3217"/>
                    </a:lnTo>
                    <a:lnTo>
                      <a:pt x="1240" y="3207"/>
                    </a:lnTo>
                    <a:lnTo>
                      <a:pt x="1246" y="3162"/>
                    </a:lnTo>
                    <a:lnTo>
                      <a:pt x="1257" y="3157"/>
                    </a:lnTo>
                    <a:lnTo>
                      <a:pt x="1265" y="3136"/>
                    </a:lnTo>
                    <a:lnTo>
                      <a:pt x="1250" y="3090"/>
                    </a:lnTo>
                    <a:lnTo>
                      <a:pt x="1273" y="3072"/>
                    </a:lnTo>
                    <a:lnTo>
                      <a:pt x="1248" y="3044"/>
                    </a:lnTo>
                    <a:lnTo>
                      <a:pt x="1231" y="3019"/>
                    </a:lnTo>
                    <a:lnTo>
                      <a:pt x="1230" y="2976"/>
                    </a:lnTo>
                    <a:lnTo>
                      <a:pt x="1241" y="2959"/>
                    </a:lnTo>
                    <a:lnTo>
                      <a:pt x="1231" y="2928"/>
                    </a:lnTo>
                    <a:lnTo>
                      <a:pt x="1215" y="2914"/>
                    </a:lnTo>
                    <a:lnTo>
                      <a:pt x="1202" y="2810"/>
                    </a:lnTo>
                    <a:lnTo>
                      <a:pt x="1180" y="2789"/>
                    </a:lnTo>
                    <a:lnTo>
                      <a:pt x="1172" y="2753"/>
                    </a:lnTo>
                    <a:lnTo>
                      <a:pt x="1147" y="2712"/>
                    </a:lnTo>
                    <a:lnTo>
                      <a:pt x="1141" y="2766"/>
                    </a:lnTo>
                    <a:lnTo>
                      <a:pt x="1130" y="2774"/>
                    </a:lnTo>
                    <a:lnTo>
                      <a:pt x="1131" y="2744"/>
                    </a:lnTo>
                    <a:lnTo>
                      <a:pt x="1116" y="2713"/>
                    </a:lnTo>
                    <a:lnTo>
                      <a:pt x="1119" y="2638"/>
                    </a:lnTo>
                    <a:lnTo>
                      <a:pt x="1094" y="2608"/>
                    </a:lnTo>
                    <a:lnTo>
                      <a:pt x="1091" y="2573"/>
                    </a:lnTo>
                    <a:lnTo>
                      <a:pt x="1105" y="2560"/>
                    </a:lnTo>
                    <a:lnTo>
                      <a:pt x="1062" y="2535"/>
                    </a:lnTo>
                    <a:lnTo>
                      <a:pt x="1061" y="2475"/>
                    </a:lnTo>
                    <a:lnTo>
                      <a:pt x="1049" y="2474"/>
                    </a:lnTo>
                    <a:lnTo>
                      <a:pt x="1035" y="2348"/>
                    </a:lnTo>
                    <a:lnTo>
                      <a:pt x="1013" y="2334"/>
                    </a:lnTo>
                    <a:lnTo>
                      <a:pt x="1007" y="2301"/>
                    </a:lnTo>
                    <a:lnTo>
                      <a:pt x="1020" y="2296"/>
                    </a:lnTo>
                    <a:lnTo>
                      <a:pt x="1020" y="2275"/>
                    </a:lnTo>
                    <a:lnTo>
                      <a:pt x="1000" y="2235"/>
                    </a:lnTo>
                    <a:lnTo>
                      <a:pt x="1008" y="2219"/>
                    </a:lnTo>
                    <a:lnTo>
                      <a:pt x="1010" y="2200"/>
                    </a:lnTo>
                    <a:lnTo>
                      <a:pt x="998" y="2221"/>
                    </a:lnTo>
                    <a:lnTo>
                      <a:pt x="975" y="2230"/>
                    </a:lnTo>
                    <a:lnTo>
                      <a:pt x="945" y="2230"/>
                    </a:lnTo>
                    <a:lnTo>
                      <a:pt x="936" y="2189"/>
                    </a:lnTo>
                    <a:lnTo>
                      <a:pt x="922" y="2170"/>
                    </a:lnTo>
                    <a:lnTo>
                      <a:pt x="888" y="2104"/>
                    </a:lnTo>
                    <a:lnTo>
                      <a:pt x="882" y="2086"/>
                    </a:lnTo>
                    <a:lnTo>
                      <a:pt x="865" y="2085"/>
                    </a:lnTo>
                    <a:lnTo>
                      <a:pt x="865" y="2065"/>
                    </a:lnTo>
                    <a:lnTo>
                      <a:pt x="833" y="2048"/>
                    </a:lnTo>
                    <a:lnTo>
                      <a:pt x="853" y="2069"/>
                    </a:lnTo>
                    <a:lnTo>
                      <a:pt x="847" y="2081"/>
                    </a:lnTo>
                    <a:lnTo>
                      <a:pt x="845" y="2100"/>
                    </a:lnTo>
                    <a:lnTo>
                      <a:pt x="863" y="2115"/>
                    </a:lnTo>
                    <a:lnTo>
                      <a:pt x="860" y="2150"/>
                    </a:lnTo>
                    <a:lnTo>
                      <a:pt x="845" y="2166"/>
                    </a:lnTo>
                    <a:lnTo>
                      <a:pt x="851" y="2188"/>
                    </a:lnTo>
                    <a:lnTo>
                      <a:pt x="807" y="2224"/>
                    </a:lnTo>
                    <a:lnTo>
                      <a:pt x="778" y="2218"/>
                    </a:lnTo>
                    <a:lnTo>
                      <a:pt x="758" y="2194"/>
                    </a:lnTo>
                    <a:lnTo>
                      <a:pt x="747" y="2194"/>
                    </a:lnTo>
                    <a:lnTo>
                      <a:pt x="761" y="2221"/>
                    </a:lnTo>
                    <a:lnTo>
                      <a:pt x="757" y="2233"/>
                    </a:lnTo>
                    <a:lnTo>
                      <a:pt x="785" y="2240"/>
                    </a:lnTo>
                    <a:lnTo>
                      <a:pt x="747" y="2263"/>
                    </a:lnTo>
                    <a:lnTo>
                      <a:pt x="722" y="2263"/>
                    </a:lnTo>
                    <a:lnTo>
                      <a:pt x="706" y="2250"/>
                    </a:lnTo>
                    <a:lnTo>
                      <a:pt x="697" y="2280"/>
                    </a:lnTo>
                    <a:lnTo>
                      <a:pt x="628" y="2327"/>
                    </a:lnTo>
                    <a:lnTo>
                      <a:pt x="594" y="2323"/>
                    </a:lnTo>
                    <a:lnTo>
                      <a:pt x="589" y="2331"/>
                    </a:lnTo>
                    <a:lnTo>
                      <a:pt x="571" y="2331"/>
                    </a:lnTo>
                    <a:lnTo>
                      <a:pt x="570" y="2322"/>
                    </a:lnTo>
                    <a:lnTo>
                      <a:pt x="566" y="2339"/>
                    </a:lnTo>
                    <a:lnTo>
                      <a:pt x="549" y="2343"/>
                    </a:lnTo>
                    <a:lnTo>
                      <a:pt x="530" y="2318"/>
                    </a:lnTo>
                    <a:lnTo>
                      <a:pt x="483" y="2343"/>
                    </a:lnTo>
                    <a:lnTo>
                      <a:pt x="478" y="2365"/>
                    </a:lnTo>
                    <a:lnTo>
                      <a:pt x="458" y="2368"/>
                    </a:lnTo>
                    <a:lnTo>
                      <a:pt x="458" y="2320"/>
                    </a:lnTo>
                    <a:lnTo>
                      <a:pt x="504" y="2278"/>
                    </a:lnTo>
                    <a:lnTo>
                      <a:pt x="507" y="2223"/>
                    </a:lnTo>
                    <a:lnTo>
                      <a:pt x="486" y="2273"/>
                    </a:lnTo>
                    <a:lnTo>
                      <a:pt x="449" y="2304"/>
                    </a:lnTo>
                    <a:lnTo>
                      <a:pt x="423" y="2345"/>
                    </a:lnTo>
                    <a:lnTo>
                      <a:pt x="419" y="2329"/>
                    </a:lnTo>
                    <a:lnTo>
                      <a:pt x="424" y="2317"/>
                    </a:lnTo>
                    <a:lnTo>
                      <a:pt x="414" y="2280"/>
                    </a:lnTo>
                    <a:lnTo>
                      <a:pt x="443" y="2111"/>
                    </a:lnTo>
                    <a:lnTo>
                      <a:pt x="481" y="2086"/>
                    </a:lnTo>
                    <a:lnTo>
                      <a:pt x="466" y="2070"/>
                    </a:lnTo>
                    <a:lnTo>
                      <a:pt x="436" y="1995"/>
                    </a:lnTo>
                    <a:lnTo>
                      <a:pt x="432" y="1929"/>
                    </a:lnTo>
                    <a:lnTo>
                      <a:pt x="414" y="1920"/>
                    </a:lnTo>
                    <a:lnTo>
                      <a:pt x="404" y="1902"/>
                    </a:lnTo>
                    <a:lnTo>
                      <a:pt x="414" y="1896"/>
                    </a:lnTo>
                    <a:lnTo>
                      <a:pt x="391" y="1876"/>
                    </a:lnTo>
                    <a:lnTo>
                      <a:pt x="377" y="1827"/>
                    </a:lnTo>
                    <a:lnTo>
                      <a:pt x="358" y="1801"/>
                    </a:lnTo>
                    <a:lnTo>
                      <a:pt x="344" y="1774"/>
                    </a:lnTo>
                    <a:lnTo>
                      <a:pt x="344" y="1745"/>
                    </a:lnTo>
                    <a:lnTo>
                      <a:pt x="303" y="1719"/>
                    </a:lnTo>
                    <a:lnTo>
                      <a:pt x="318" y="1747"/>
                    </a:lnTo>
                    <a:lnTo>
                      <a:pt x="326" y="1806"/>
                    </a:lnTo>
                    <a:lnTo>
                      <a:pt x="262" y="1789"/>
                    </a:lnTo>
                    <a:lnTo>
                      <a:pt x="232" y="1752"/>
                    </a:lnTo>
                    <a:lnTo>
                      <a:pt x="229" y="1733"/>
                    </a:lnTo>
                    <a:lnTo>
                      <a:pt x="197" y="1704"/>
                    </a:lnTo>
                    <a:lnTo>
                      <a:pt x="193" y="1686"/>
                    </a:lnTo>
                    <a:lnTo>
                      <a:pt x="224" y="1689"/>
                    </a:lnTo>
                    <a:lnTo>
                      <a:pt x="236" y="1715"/>
                    </a:lnTo>
                    <a:lnTo>
                      <a:pt x="262" y="1727"/>
                    </a:lnTo>
                    <a:lnTo>
                      <a:pt x="272" y="1716"/>
                    </a:lnTo>
                    <a:lnTo>
                      <a:pt x="262" y="1711"/>
                    </a:lnTo>
                    <a:lnTo>
                      <a:pt x="237" y="1687"/>
                    </a:lnTo>
                    <a:lnTo>
                      <a:pt x="263" y="1672"/>
                    </a:lnTo>
                    <a:lnTo>
                      <a:pt x="283" y="1691"/>
                    </a:lnTo>
                    <a:lnTo>
                      <a:pt x="303" y="1684"/>
                    </a:lnTo>
                    <a:lnTo>
                      <a:pt x="302" y="1655"/>
                    </a:lnTo>
                    <a:lnTo>
                      <a:pt x="268" y="1606"/>
                    </a:lnTo>
                    <a:lnTo>
                      <a:pt x="216" y="1596"/>
                    </a:lnTo>
                    <a:lnTo>
                      <a:pt x="201" y="1574"/>
                    </a:lnTo>
                    <a:lnTo>
                      <a:pt x="172" y="1569"/>
                    </a:lnTo>
                    <a:lnTo>
                      <a:pt x="163" y="1546"/>
                    </a:lnTo>
                    <a:lnTo>
                      <a:pt x="159" y="1569"/>
                    </a:lnTo>
                    <a:lnTo>
                      <a:pt x="129" y="1572"/>
                    </a:lnTo>
                    <a:lnTo>
                      <a:pt x="126" y="1559"/>
                    </a:lnTo>
                    <a:lnTo>
                      <a:pt x="152" y="1529"/>
                    </a:lnTo>
                    <a:lnTo>
                      <a:pt x="119" y="1531"/>
                    </a:lnTo>
                    <a:lnTo>
                      <a:pt x="93" y="1509"/>
                    </a:lnTo>
                    <a:lnTo>
                      <a:pt x="93" y="1525"/>
                    </a:lnTo>
                    <a:lnTo>
                      <a:pt x="109" y="1554"/>
                    </a:lnTo>
                    <a:lnTo>
                      <a:pt x="33" y="1487"/>
                    </a:lnTo>
                    <a:lnTo>
                      <a:pt x="20" y="1441"/>
                    </a:lnTo>
                    <a:lnTo>
                      <a:pt x="3" y="1405"/>
                    </a:lnTo>
                    <a:lnTo>
                      <a:pt x="2" y="1406"/>
                    </a:lnTo>
                    <a:lnTo>
                      <a:pt x="0" y="1394"/>
                    </a:lnTo>
                    <a:lnTo>
                      <a:pt x="5" y="1362"/>
                    </a:lnTo>
                    <a:lnTo>
                      <a:pt x="38" y="1321"/>
                    </a:lnTo>
                    <a:lnTo>
                      <a:pt x="52" y="1330"/>
                    </a:lnTo>
                    <a:lnTo>
                      <a:pt x="71" y="1288"/>
                    </a:lnTo>
                    <a:lnTo>
                      <a:pt x="71" y="1229"/>
                    </a:lnTo>
                    <a:lnTo>
                      <a:pt x="78" y="1197"/>
                    </a:lnTo>
                    <a:lnTo>
                      <a:pt x="94" y="1204"/>
                    </a:lnTo>
                    <a:lnTo>
                      <a:pt x="112" y="1195"/>
                    </a:lnTo>
                    <a:lnTo>
                      <a:pt x="133" y="1138"/>
                    </a:lnTo>
                    <a:lnTo>
                      <a:pt x="123" y="1103"/>
                    </a:lnTo>
                    <a:lnTo>
                      <a:pt x="130" y="1061"/>
                    </a:lnTo>
                    <a:lnTo>
                      <a:pt x="123" y="1016"/>
                    </a:lnTo>
                    <a:lnTo>
                      <a:pt x="159" y="1021"/>
                    </a:lnTo>
                    <a:lnTo>
                      <a:pt x="163" y="959"/>
                    </a:lnTo>
                    <a:lnTo>
                      <a:pt x="164" y="914"/>
                    </a:lnTo>
                    <a:lnTo>
                      <a:pt x="143" y="831"/>
                    </a:lnTo>
                    <a:lnTo>
                      <a:pt x="179" y="833"/>
                    </a:lnTo>
                    <a:lnTo>
                      <a:pt x="209" y="843"/>
                    </a:lnTo>
                    <a:lnTo>
                      <a:pt x="254" y="842"/>
                    </a:lnTo>
                    <a:lnTo>
                      <a:pt x="282" y="777"/>
                    </a:lnTo>
                    <a:lnTo>
                      <a:pt x="297" y="704"/>
                    </a:lnTo>
                    <a:lnTo>
                      <a:pt x="334" y="615"/>
                    </a:lnTo>
                    <a:lnTo>
                      <a:pt x="294" y="595"/>
                    </a:lnTo>
                    <a:lnTo>
                      <a:pt x="291" y="570"/>
                    </a:lnTo>
                    <a:lnTo>
                      <a:pt x="339" y="491"/>
                    </a:lnTo>
                    <a:lnTo>
                      <a:pt x="363" y="424"/>
                    </a:lnTo>
                    <a:lnTo>
                      <a:pt x="345" y="401"/>
                    </a:lnTo>
                    <a:lnTo>
                      <a:pt x="354" y="361"/>
                    </a:lnTo>
                    <a:lnTo>
                      <a:pt x="411" y="272"/>
                    </a:lnTo>
                    <a:lnTo>
                      <a:pt x="449" y="258"/>
                    </a:lnTo>
                    <a:lnTo>
                      <a:pt x="490" y="208"/>
                    </a:lnTo>
                    <a:lnTo>
                      <a:pt x="507" y="167"/>
                    </a:lnTo>
                    <a:lnTo>
                      <a:pt x="562" y="150"/>
                    </a:lnTo>
                    <a:lnTo>
                      <a:pt x="610" y="115"/>
                    </a:lnTo>
                    <a:lnTo>
                      <a:pt x="639" y="139"/>
                    </a:lnTo>
                    <a:lnTo>
                      <a:pt x="672" y="153"/>
                    </a:lnTo>
                    <a:lnTo>
                      <a:pt x="664" y="126"/>
                    </a:lnTo>
                    <a:lnTo>
                      <a:pt x="664" y="79"/>
                    </a:lnTo>
                    <a:lnTo>
                      <a:pt x="697" y="48"/>
                    </a:lnTo>
                    <a:lnTo>
                      <a:pt x="693" y="23"/>
                    </a:lnTo>
                    <a:lnTo>
                      <a:pt x="685" y="15"/>
                    </a:lnTo>
                    <a:lnTo>
                      <a:pt x="685" y="15"/>
                    </a:lnTo>
                    <a:close/>
                    <a:moveTo>
                      <a:pt x="223" y="1822"/>
                    </a:moveTo>
                    <a:lnTo>
                      <a:pt x="233" y="1846"/>
                    </a:lnTo>
                    <a:lnTo>
                      <a:pt x="267" y="1866"/>
                    </a:lnTo>
                    <a:lnTo>
                      <a:pt x="277" y="1837"/>
                    </a:lnTo>
                    <a:lnTo>
                      <a:pt x="249" y="1809"/>
                    </a:lnTo>
                    <a:lnTo>
                      <a:pt x="223" y="1822"/>
                    </a:lnTo>
                    <a:close/>
                  </a:path>
                </a:pathLst>
              </a:custGeom>
              <a:grpFill/>
              <a:ln w="3175">
                <a:solidFill>
                  <a:schemeClr val="bg1">
                    <a:lumMod val="85000"/>
                  </a:schemeClr>
                </a:solidFill>
                <a:prstDash val="solid"/>
                <a:round/>
                <a:headEnd/>
                <a:tailEnd/>
              </a:ln>
            </p:spPr>
            <p:txBody>
              <a:bodyPr wrap="square" lIns="91440" tIns="45720" rIns="91440" bIns="45720" anchor="ctr">
                <a:normAutofit/>
              </a:bodyPr>
              <a:lstStyle/>
              <a:p>
                <a:pPr algn="ctr"/>
                <a:endParaRPr/>
              </a:p>
            </p:txBody>
          </p:sp>
          <p:sp>
            <p:nvSpPr>
              <p:cNvPr id="52" name="ï$ḷiḓê">
                <a:extLst>
                  <a:ext uri="{FF2B5EF4-FFF2-40B4-BE49-F238E27FC236}">
                    <a16:creationId xmlns:a16="http://schemas.microsoft.com/office/drawing/2014/main" id="{665BB415-DBD2-4CA1-883E-1A19F67B561E}"/>
                  </a:ext>
                </a:extLst>
              </p:cNvPr>
              <p:cNvSpPr/>
              <p:nvPr/>
            </p:nvSpPr>
            <p:spPr bwMode="auto">
              <a:xfrm>
                <a:off x="2444253" y="4198448"/>
                <a:ext cx="61049" cy="114305"/>
              </a:xfrm>
              <a:custGeom>
                <a:avLst/>
                <a:gdLst>
                  <a:gd name="T0" fmla="*/ 6 w 377"/>
                  <a:gd name="T1" fmla="*/ 303 h 703"/>
                  <a:gd name="T2" fmla="*/ 22 w 377"/>
                  <a:gd name="T3" fmla="*/ 265 h 703"/>
                  <a:gd name="T4" fmla="*/ 11 w 377"/>
                  <a:gd name="T5" fmla="*/ 277 h 703"/>
                  <a:gd name="T6" fmla="*/ 0 w 377"/>
                  <a:gd name="T7" fmla="*/ 342 h 703"/>
                  <a:gd name="T8" fmla="*/ 66 w 377"/>
                  <a:gd name="T9" fmla="*/ 52 h 703"/>
                  <a:gd name="T10" fmla="*/ 21 w 377"/>
                  <a:gd name="T11" fmla="*/ 3 h 703"/>
                  <a:gd name="T12" fmla="*/ 85 w 377"/>
                  <a:gd name="T13" fmla="*/ 6 h 703"/>
                  <a:gd name="T14" fmla="*/ 62 w 377"/>
                  <a:gd name="T15" fmla="*/ 38 h 703"/>
                  <a:gd name="T16" fmla="*/ 66 w 377"/>
                  <a:gd name="T17" fmla="*/ 52 h 703"/>
                  <a:gd name="T18" fmla="*/ 129 w 377"/>
                  <a:gd name="T19" fmla="*/ 20 h 703"/>
                  <a:gd name="T20" fmla="*/ 175 w 377"/>
                  <a:gd name="T21" fmla="*/ 71 h 703"/>
                  <a:gd name="T22" fmla="*/ 165 w 377"/>
                  <a:gd name="T23" fmla="*/ 74 h 703"/>
                  <a:gd name="T24" fmla="*/ 122 w 377"/>
                  <a:gd name="T25" fmla="*/ 60 h 703"/>
                  <a:gd name="T26" fmla="*/ 89 w 377"/>
                  <a:gd name="T27" fmla="*/ 33 h 703"/>
                  <a:gd name="T28" fmla="*/ 98 w 377"/>
                  <a:gd name="T29" fmla="*/ 25 h 703"/>
                  <a:gd name="T30" fmla="*/ 104 w 377"/>
                  <a:gd name="T31" fmla="*/ 13 h 703"/>
                  <a:gd name="T32" fmla="*/ 76 w 377"/>
                  <a:gd name="T33" fmla="*/ 74 h 703"/>
                  <a:gd name="T34" fmla="*/ 78 w 377"/>
                  <a:gd name="T35" fmla="*/ 92 h 703"/>
                  <a:gd name="T36" fmla="*/ 72 w 377"/>
                  <a:gd name="T37" fmla="*/ 106 h 703"/>
                  <a:gd name="T38" fmla="*/ 52 w 377"/>
                  <a:gd name="T39" fmla="*/ 159 h 703"/>
                  <a:gd name="T40" fmla="*/ 23 w 377"/>
                  <a:gd name="T41" fmla="*/ 139 h 703"/>
                  <a:gd name="T42" fmla="*/ 2 w 377"/>
                  <a:gd name="T43" fmla="*/ 144 h 703"/>
                  <a:gd name="T44" fmla="*/ 30 w 377"/>
                  <a:gd name="T45" fmla="*/ 168 h 703"/>
                  <a:gd name="T46" fmla="*/ 38 w 377"/>
                  <a:gd name="T47" fmla="*/ 210 h 703"/>
                  <a:gd name="T48" fmla="*/ 26 w 377"/>
                  <a:gd name="T49" fmla="*/ 272 h 703"/>
                  <a:gd name="T50" fmla="*/ 20 w 377"/>
                  <a:gd name="T51" fmla="*/ 371 h 703"/>
                  <a:gd name="T52" fmla="*/ 26 w 377"/>
                  <a:gd name="T53" fmla="*/ 445 h 703"/>
                  <a:gd name="T54" fmla="*/ 44 w 377"/>
                  <a:gd name="T55" fmla="*/ 550 h 703"/>
                  <a:gd name="T56" fmla="*/ 94 w 377"/>
                  <a:gd name="T57" fmla="*/ 681 h 703"/>
                  <a:gd name="T58" fmla="*/ 169 w 377"/>
                  <a:gd name="T59" fmla="*/ 695 h 703"/>
                  <a:gd name="T60" fmla="*/ 281 w 377"/>
                  <a:gd name="T61" fmla="*/ 671 h 703"/>
                  <a:gd name="T62" fmla="*/ 361 w 377"/>
                  <a:gd name="T63" fmla="*/ 564 h 703"/>
                  <a:gd name="T64" fmla="*/ 370 w 377"/>
                  <a:gd name="T65" fmla="*/ 506 h 703"/>
                  <a:gd name="T66" fmla="*/ 376 w 377"/>
                  <a:gd name="T67" fmla="*/ 449 h 703"/>
                  <a:gd name="T68" fmla="*/ 370 w 377"/>
                  <a:gd name="T69" fmla="*/ 402 h 703"/>
                  <a:gd name="T70" fmla="*/ 316 w 377"/>
                  <a:gd name="T71" fmla="*/ 304 h 703"/>
                  <a:gd name="T72" fmla="*/ 265 w 377"/>
                  <a:gd name="T73" fmla="*/ 255 h 703"/>
                  <a:gd name="T74" fmla="*/ 237 w 377"/>
                  <a:gd name="T75" fmla="*/ 246 h 703"/>
                  <a:gd name="T76" fmla="*/ 266 w 377"/>
                  <a:gd name="T77" fmla="*/ 212 h 703"/>
                  <a:gd name="T78" fmla="*/ 230 w 377"/>
                  <a:gd name="T79" fmla="*/ 165 h 703"/>
                  <a:gd name="T80" fmla="*/ 202 w 377"/>
                  <a:gd name="T81" fmla="*/ 135 h 703"/>
                  <a:gd name="T82" fmla="*/ 192 w 377"/>
                  <a:gd name="T83" fmla="*/ 102 h 703"/>
                  <a:gd name="T84" fmla="*/ 133 w 377"/>
                  <a:gd name="T85" fmla="*/ 95 h 703"/>
                  <a:gd name="T86" fmla="*/ 115 w 377"/>
                  <a:gd name="T87" fmla="*/ 75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7" h="703">
                    <a:moveTo>
                      <a:pt x="0" y="342"/>
                    </a:moveTo>
                    <a:lnTo>
                      <a:pt x="6" y="303"/>
                    </a:lnTo>
                    <a:lnTo>
                      <a:pt x="3" y="273"/>
                    </a:lnTo>
                    <a:lnTo>
                      <a:pt x="22" y="265"/>
                    </a:lnTo>
                    <a:lnTo>
                      <a:pt x="21" y="272"/>
                    </a:lnTo>
                    <a:lnTo>
                      <a:pt x="11" y="277"/>
                    </a:lnTo>
                    <a:lnTo>
                      <a:pt x="18" y="303"/>
                    </a:lnTo>
                    <a:lnTo>
                      <a:pt x="0" y="342"/>
                    </a:lnTo>
                    <a:lnTo>
                      <a:pt x="0" y="342"/>
                    </a:lnTo>
                    <a:close/>
                    <a:moveTo>
                      <a:pt x="66" y="52"/>
                    </a:moveTo>
                    <a:lnTo>
                      <a:pt x="21" y="23"/>
                    </a:lnTo>
                    <a:lnTo>
                      <a:pt x="21" y="3"/>
                    </a:lnTo>
                    <a:lnTo>
                      <a:pt x="77" y="0"/>
                    </a:lnTo>
                    <a:lnTo>
                      <a:pt x="85" y="6"/>
                    </a:lnTo>
                    <a:lnTo>
                      <a:pt x="73" y="36"/>
                    </a:lnTo>
                    <a:lnTo>
                      <a:pt x="62" y="38"/>
                    </a:lnTo>
                    <a:lnTo>
                      <a:pt x="66" y="52"/>
                    </a:lnTo>
                    <a:lnTo>
                      <a:pt x="66" y="52"/>
                    </a:lnTo>
                    <a:close/>
                    <a:moveTo>
                      <a:pt x="104" y="13"/>
                    </a:moveTo>
                    <a:lnTo>
                      <a:pt x="129" y="20"/>
                    </a:lnTo>
                    <a:lnTo>
                      <a:pt x="135" y="46"/>
                    </a:lnTo>
                    <a:lnTo>
                      <a:pt x="175" y="71"/>
                    </a:lnTo>
                    <a:lnTo>
                      <a:pt x="183" y="86"/>
                    </a:lnTo>
                    <a:lnTo>
                      <a:pt x="165" y="74"/>
                    </a:lnTo>
                    <a:lnTo>
                      <a:pt x="137" y="74"/>
                    </a:lnTo>
                    <a:lnTo>
                      <a:pt x="122" y="60"/>
                    </a:lnTo>
                    <a:lnTo>
                      <a:pt x="87" y="45"/>
                    </a:lnTo>
                    <a:lnTo>
                      <a:pt x="89" y="33"/>
                    </a:lnTo>
                    <a:lnTo>
                      <a:pt x="109" y="31"/>
                    </a:lnTo>
                    <a:lnTo>
                      <a:pt x="98" y="25"/>
                    </a:lnTo>
                    <a:lnTo>
                      <a:pt x="104" y="13"/>
                    </a:lnTo>
                    <a:lnTo>
                      <a:pt x="104" y="13"/>
                    </a:lnTo>
                    <a:close/>
                    <a:moveTo>
                      <a:pt x="77" y="65"/>
                    </a:moveTo>
                    <a:lnTo>
                      <a:pt x="76" y="74"/>
                    </a:lnTo>
                    <a:lnTo>
                      <a:pt x="82" y="85"/>
                    </a:lnTo>
                    <a:lnTo>
                      <a:pt x="78" y="92"/>
                    </a:lnTo>
                    <a:lnTo>
                      <a:pt x="67" y="94"/>
                    </a:lnTo>
                    <a:lnTo>
                      <a:pt x="72" y="106"/>
                    </a:lnTo>
                    <a:lnTo>
                      <a:pt x="69" y="128"/>
                    </a:lnTo>
                    <a:lnTo>
                      <a:pt x="52" y="159"/>
                    </a:lnTo>
                    <a:lnTo>
                      <a:pt x="42" y="155"/>
                    </a:lnTo>
                    <a:lnTo>
                      <a:pt x="23" y="139"/>
                    </a:lnTo>
                    <a:lnTo>
                      <a:pt x="2" y="136"/>
                    </a:lnTo>
                    <a:lnTo>
                      <a:pt x="2" y="144"/>
                    </a:lnTo>
                    <a:lnTo>
                      <a:pt x="20" y="153"/>
                    </a:lnTo>
                    <a:lnTo>
                      <a:pt x="30" y="168"/>
                    </a:lnTo>
                    <a:lnTo>
                      <a:pt x="23" y="177"/>
                    </a:lnTo>
                    <a:lnTo>
                      <a:pt x="38" y="210"/>
                    </a:lnTo>
                    <a:lnTo>
                      <a:pt x="39" y="256"/>
                    </a:lnTo>
                    <a:lnTo>
                      <a:pt x="26" y="272"/>
                    </a:lnTo>
                    <a:lnTo>
                      <a:pt x="16" y="349"/>
                    </a:lnTo>
                    <a:lnTo>
                      <a:pt x="20" y="371"/>
                    </a:lnTo>
                    <a:lnTo>
                      <a:pt x="11" y="380"/>
                    </a:lnTo>
                    <a:lnTo>
                      <a:pt x="26" y="445"/>
                    </a:lnTo>
                    <a:lnTo>
                      <a:pt x="21" y="469"/>
                    </a:lnTo>
                    <a:lnTo>
                      <a:pt x="44" y="550"/>
                    </a:lnTo>
                    <a:lnTo>
                      <a:pt x="71" y="641"/>
                    </a:lnTo>
                    <a:lnTo>
                      <a:pt x="94" y="681"/>
                    </a:lnTo>
                    <a:lnTo>
                      <a:pt x="135" y="703"/>
                    </a:lnTo>
                    <a:lnTo>
                      <a:pt x="169" y="695"/>
                    </a:lnTo>
                    <a:lnTo>
                      <a:pt x="228" y="688"/>
                    </a:lnTo>
                    <a:lnTo>
                      <a:pt x="281" y="671"/>
                    </a:lnTo>
                    <a:lnTo>
                      <a:pt x="337" y="614"/>
                    </a:lnTo>
                    <a:lnTo>
                      <a:pt x="361" y="564"/>
                    </a:lnTo>
                    <a:lnTo>
                      <a:pt x="373" y="534"/>
                    </a:lnTo>
                    <a:lnTo>
                      <a:pt x="370" y="506"/>
                    </a:lnTo>
                    <a:lnTo>
                      <a:pt x="377" y="495"/>
                    </a:lnTo>
                    <a:lnTo>
                      <a:pt x="376" y="449"/>
                    </a:lnTo>
                    <a:lnTo>
                      <a:pt x="361" y="429"/>
                    </a:lnTo>
                    <a:lnTo>
                      <a:pt x="370" y="402"/>
                    </a:lnTo>
                    <a:lnTo>
                      <a:pt x="344" y="380"/>
                    </a:lnTo>
                    <a:lnTo>
                      <a:pt x="316" y="304"/>
                    </a:lnTo>
                    <a:lnTo>
                      <a:pt x="295" y="251"/>
                    </a:lnTo>
                    <a:lnTo>
                      <a:pt x="265" y="255"/>
                    </a:lnTo>
                    <a:lnTo>
                      <a:pt x="263" y="248"/>
                    </a:lnTo>
                    <a:lnTo>
                      <a:pt x="237" y="246"/>
                    </a:lnTo>
                    <a:lnTo>
                      <a:pt x="271" y="227"/>
                    </a:lnTo>
                    <a:lnTo>
                      <a:pt x="266" y="212"/>
                    </a:lnTo>
                    <a:lnTo>
                      <a:pt x="251" y="205"/>
                    </a:lnTo>
                    <a:lnTo>
                      <a:pt x="230" y="165"/>
                    </a:lnTo>
                    <a:lnTo>
                      <a:pt x="212" y="166"/>
                    </a:lnTo>
                    <a:lnTo>
                      <a:pt x="202" y="135"/>
                    </a:lnTo>
                    <a:lnTo>
                      <a:pt x="192" y="121"/>
                    </a:lnTo>
                    <a:lnTo>
                      <a:pt x="192" y="102"/>
                    </a:lnTo>
                    <a:lnTo>
                      <a:pt x="142" y="84"/>
                    </a:lnTo>
                    <a:lnTo>
                      <a:pt x="133" y="95"/>
                    </a:lnTo>
                    <a:lnTo>
                      <a:pt x="112" y="87"/>
                    </a:lnTo>
                    <a:lnTo>
                      <a:pt x="115" y="75"/>
                    </a:lnTo>
                    <a:lnTo>
                      <a:pt x="77" y="65"/>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53" name="íṡļîḋe">
                <a:extLst>
                  <a:ext uri="{FF2B5EF4-FFF2-40B4-BE49-F238E27FC236}">
                    <a16:creationId xmlns:a16="http://schemas.microsoft.com/office/drawing/2014/main" id="{97D7DCF9-CC5C-45B4-AB6D-58F80CBB1C64}"/>
                  </a:ext>
                </a:extLst>
              </p:cNvPr>
              <p:cNvSpPr/>
              <p:nvPr/>
            </p:nvSpPr>
            <p:spPr bwMode="auto">
              <a:xfrm>
                <a:off x="2100041" y="3486642"/>
                <a:ext cx="780649" cy="762464"/>
              </a:xfrm>
              <a:custGeom>
                <a:avLst/>
                <a:gdLst>
                  <a:gd name="T0" fmla="*/ 1642 w 4810"/>
                  <a:gd name="T1" fmla="*/ 401 h 4698"/>
                  <a:gd name="T2" fmla="*/ 1899 w 4810"/>
                  <a:gd name="T3" fmla="*/ 541 h 4698"/>
                  <a:gd name="T4" fmla="*/ 1958 w 4810"/>
                  <a:gd name="T5" fmla="*/ 908 h 4698"/>
                  <a:gd name="T6" fmla="*/ 2499 w 4810"/>
                  <a:gd name="T7" fmla="*/ 1131 h 4698"/>
                  <a:gd name="T8" fmla="*/ 3121 w 4810"/>
                  <a:gd name="T9" fmla="*/ 1277 h 4698"/>
                  <a:gd name="T10" fmla="*/ 3370 w 4810"/>
                  <a:gd name="T11" fmla="*/ 1030 h 4698"/>
                  <a:gd name="T12" fmla="*/ 3635 w 4810"/>
                  <a:gd name="T13" fmla="*/ 1263 h 4698"/>
                  <a:gd name="T14" fmla="*/ 3861 w 4810"/>
                  <a:gd name="T15" fmla="*/ 1061 h 4698"/>
                  <a:gd name="T16" fmla="*/ 4104 w 4810"/>
                  <a:gd name="T17" fmla="*/ 882 h 4698"/>
                  <a:gd name="T18" fmla="*/ 4472 w 4810"/>
                  <a:gd name="T19" fmla="*/ 761 h 4698"/>
                  <a:gd name="T20" fmla="*/ 4646 w 4810"/>
                  <a:gd name="T21" fmla="*/ 782 h 4698"/>
                  <a:gd name="T22" fmla="*/ 4806 w 4810"/>
                  <a:gd name="T23" fmla="*/ 963 h 4698"/>
                  <a:gd name="T24" fmla="*/ 4562 w 4810"/>
                  <a:gd name="T25" fmla="*/ 1198 h 4698"/>
                  <a:gd name="T26" fmla="*/ 4395 w 4810"/>
                  <a:gd name="T27" fmla="*/ 1717 h 4698"/>
                  <a:gd name="T28" fmla="*/ 4236 w 4810"/>
                  <a:gd name="T29" fmla="*/ 2043 h 4698"/>
                  <a:gd name="T30" fmla="*/ 4160 w 4810"/>
                  <a:gd name="T31" fmla="*/ 2138 h 4698"/>
                  <a:gd name="T32" fmla="*/ 4026 w 4810"/>
                  <a:gd name="T33" fmla="*/ 1834 h 4698"/>
                  <a:gd name="T34" fmla="*/ 3929 w 4810"/>
                  <a:gd name="T35" fmla="*/ 1898 h 4698"/>
                  <a:gd name="T36" fmla="*/ 3985 w 4810"/>
                  <a:gd name="T37" fmla="*/ 1740 h 4698"/>
                  <a:gd name="T38" fmla="*/ 3946 w 4810"/>
                  <a:gd name="T39" fmla="*/ 1532 h 4698"/>
                  <a:gd name="T40" fmla="*/ 3605 w 4810"/>
                  <a:gd name="T41" fmla="*/ 1425 h 4698"/>
                  <a:gd name="T42" fmla="*/ 3482 w 4810"/>
                  <a:gd name="T43" fmla="*/ 1343 h 4698"/>
                  <a:gd name="T44" fmla="*/ 3363 w 4810"/>
                  <a:gd name="T45" fmla="*/ 1314 h 4698"/>
                  <a:gd name="T46" fmla="*/ 3423 w 4810"/>
                  <a:gd name="T47" fmla="*/ 1532 h 4698"/>
                  <a:gd name="T48" fmla="*/ 3484 w 4810"/>
                  <a:gd name="T49" fmla="*/ 1915 h 4698"/>
                  <a:gd name="T50" fmla="*/ 3526 w 4810"/>
                  <a:gd name="T51" fmla="*/ 2229 h 4698"/>
                  <a:gd name="T52" fmla="*/ 3411 w 4810"/>
                  <a:gd name="T53" fmla="*/ 2193 h 4698"/>
                  <a:gd name="T54" fmla="*/ 3366 w 4810"/>
                  <a:gd name="T55" fmla="*/ 2191 h 4698"/>
                  <a:gd name="T56" fmla="*/ 3187 w 4810"/>
                  <a:gd name="T57" fmla="*/ 2439 h 4698"/>
                  <a:gd name="T58" fmla="*/ 2978 w 4810"/>
                  <a:gd name="T59" fmla="*/ 2569 h 4698"/>
                  <a:gd name="T60" fmla="*/ 2653 w 4810"/>
                  <a:gd name="T61" fmla="*/ 2978 h 4698"/>
                  <a:gd name="T62" fmla="*/ 2327 w 4810"/>
                  <a:gd name="T63" fmla="*/ 3271 h 4698"/>
                  <a:gd name="T64" fmla="*/ 2157 w 4810"/>
                  <a:gd name="T65" fmla="*/ 3613 h 4698"/>
                  <a:gd name="T66" fmla="*/ 2121 w 4810"/>
                  <a:gd name="T67" fmla="*/ 4320 h 4698"/>
                  <a:gd name="T68" fmla="*/ 2056 w 4810"/>
                  <a:gd name="T69" fmla="*/ 4517 h 4698"/>
                  <a:gd name="T70" fmla="*/ 1840 w 4810"/>
                  <a:gd name="T71" fmla="*/ 4657 h 4698"/>
                  <a:gd name="T72" fmla="*/ 1478 w 4810"/>
                  <a:gd name="T73" fmla="*/ 4231 h 4698"/>
                  <a:gd name="T74" fmla="*/ 1246 w 4810"/>
                  <a:gd name="T75" fmla="*/ 3808 h 4698"/>
                  <a:gd name="T76" fmla="*/ 1061 w 4810"/>
                  <a:gd name="T77" fmla="*/ 3403 h 4698"/>
                  <a:gd name="T78" fmla="*/ 900 w 4810"/>
                  <a:gd name="T79" fmla="*/ 2890 h 4698"/>
                  <a:gd name="T80" fmla="*/ 797 w 4810"/>
                  <a:gd name="T81" fmla="*/ 2516 h 4698"/>
                  <a:gd name="T82" fmla="*/ 768 w 4810"/>
                  <a:gd name="T83" fmla="*/ 2243 h 4698"/>
                  <a:gd name="T84" fmla="*/ 763 w 4810"/>
                  <a:gd name="T85" fmla="*/ 2104 h 4698"/>
                  <a:gd name="T86" fmla="*/ 612 w 4810"/>
                  <a:gd name="T87" fmla="*/ 2370 h 4698"/>
                  <a:gd name="T88" fmla="*/ 113 w 4810"/>
                  <a:gd name="T89" fmla="*/ 2126 h 4698"/>
                  <a:gd name="T90" fmla="*/ 247 w 4810"/>
                  <a:gd name="T91" fmla="*/ 2133 h 4698"/>
                  <a:gd name="T92" fmla="*/ 281 w 4810"/>
                  <a:gd name="T93" fmla="*/ 2043 h 4698"/>
                  <a:gd name="T94" fmla="*/ 0 w 4810"/>
                  <a:gd name="T95" fmla="*/ 1888 h 4698"/>
                  <a:gd name="T96" fmla="*/ 367 w 4810"/>
                  <a:gd name="T97" fmla="*/ 1716 h 4698"/>
                  <a:gd name="T98" fmla="*/ 346 w 4810"/>
                  <a:gd name="T99" fmla="*/ 1489 h 4698"/>
                  <a:gd name="T100" fmla="*/ 107 w 4810"/>
                  <a:gd name="T101" fmla="*/ 1252 h 4698"/>
                  <a:gd name="T102" fmla="*/ 401 w 4810"/>
                  <a:gd name="T103" fmla="*/ 1068 h 4698"/>
                  <a:gd name="T104" fmla="*/ 795 w 4810"/>
                  <a:gd name="T105" fmla="*/ 598 h 4698"/>
                  <a:gd name="T106" fmla="*/ 954 w 4810"/>
                  <a:gd name="T107" fmla="*/ 217 h 4698"/>
                  <a:gd name="T108" fmla="*/ 1411 w 4810"/>
                  <a:gd name="T109" fmla="*/ 54 h 4698"/>
                  <a:gd name="T110" fmla="*/ 3485 w 4810"/>
                  <a:gd name="T111" fmla="*/ 2221 h 4698"/>
                  <a:gd name="T112" fmla="*/ 3442 w 4810"/>
                  <a:gd name="T113" fmla="*/ 2262 h 4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10" h="4698">
                    <a:moveTo>
                      <a:pt x="1542" y="140"/>
                    </a:moveTo>
                    <a:lnTo>
                      <a:pt x="1553" y="162"/>
                    </a:lnTo>
                    <a:lnTo>
                      <a:pt x="1556" y="191"/>
                    </a:lnTo>
                    <a:lnTo>
                      <a:pt x="1602" y="214"/>
                    </a:lnTo>
                    <a:lnTo>
                      <a:pt x="1594" y="280"/>
                    </a:lnTo>
                    <a:lnTo>
                      <a:pt x="1613" y="313"/>
                    </a:lnTo>
                    <a:lnTo>
                      <a:pt x="1602" y="334"/>
                    </a:lnTo>
                    <a:lnTo>
                      <a:pt x="1620" y="346"/>
                    </a:lnTo>
                    <a:lnTo>
                      <a:pt x="1642" y="376"/>
                    </a:lnTo>
                    <a:lnTo>
                      <a:pt x="1642" y="401"/>
                    </a:lnTo>
                    <a:lnTo>
                      <a:pt x="1657" y="407"/>
                    </a:lnTo>
                    <a:lnTo>
                      <a:pt x="1668" y="444"/>
                    </a:lnTo>
                    <a:lnTo>
                      <a:pt x="1706" y="462"/>
                    </a:lnTo>
                    <a:lnTo>
                      <a:pt x="1726" y="430"/>
                    </a:lnTo>
                    <a:lnTo>
                      <a:pt x="1765" y="431"/>
                    </a:lnTo>
                    <a:lnTo>
                      <a:pt x="1780" y="450"/>
                    </a:lnTo>
                    <a:lnTo>
                      <a:pt x="1820" y="456"/>
                    </a:lnTo>
                    <a:lnTo>
                      <a:pt x="1853" y="492"/>
                    </a:lnTo>
                    <a:lnTo>
                      <a:pt x="1879" y="500"/>
                    </a:lnTo>
                    <a:lnTo>
                      <a:pt x="1899" y="541"/>
                    </a:lnTo>
                    <a:lnTo>
                      <a:pt x="1928" y="545"/>
                    </a:lnTo>
                    <a:lnTo>
                      <a:pt x="1941" y="574"/>
                    </a:lnTo>
                    <a:lnTo>
                      <a:pt x="1944" y="571"/>
                    </a:lnTo>
                    <a:lnTo>
                      <a:pt x="1948" y="630"/>
                    </a:lnTo>
                    <a:lnTo>
                      <a:pt x="1921" y="721"/>
                    </a:lnTo>
                    <a:lnTo>
                      <a:pt x="1921" y="778"/>
                    </a:lnTo>
                    <a:lnTo>
                      <a:pt x="1881" y="837"/>
                    </a:lnTo>
                    <a:lnTo>
                      <a:pt x="1891" y="881"/>
                    </a:lnTo>
                    <a:lnTo>
                      <a:pt x="1928" y="884"/>
                    </a:lnTo>
                    <a:lnTo>
                      <a:pt x="1958" y="908"/>
                    </a:lnTo>
                    <a:lnTo>
                      <a:pt x="1989" y="909"/>
                    </a:lnTo>
                    <a:lnTo>
                      <a:pt x="2019" y="931"/>
                    </a:lnTo>
                    <a:lnTo>
                      <a:pt x="2079" y="948"/>
                    </a:lnTo>
                    <a:lnTo>
                      <a:pt x="2158" y="1000"/>
                    </a:lnTo>
                    <a:lnTo>
                      <a:pt x="2210" y="1063"/>
                    </a:lnTo>
                    <a:lnTo>
                      <a:pt x="2276" y="1079"/>
                    </a:lnTo>
                    <a:lnTo>
                      <a:pt x="2309" y="1102"/>
                    </a:lnTo>
                    <a:lnTo>
                      <a:pt x="2356" y="1102"/>
                    </a:lnTo>
                    <a:lnTo>
                      <a:pt x="2412" y="1139"/>
                    </a:lnTo>
                    <a:lnTo>
                      <a:pt x="2499" y="1131"/>
                    </a:lnTo>
                    <a:lnTo>
                      <a:pt x="2528" y="1158"/>
                    </a:lnTo>
                    <a:lnTo>
                      <a:pt x="2617" y="1133"/>
                    </a:lnTo>
                    <a:lnTo>
                      <a:pt x="2699" y="1154"/>
                    </a:lnTo>
                    <a:lnTo>
                      <a:pt x="2708" y="1198"/>
                    </a:lnTo>
                    <a:lnTo>
                      <a:pt x="2754" y="1237"/>
                    </a:lnTo>
                    <a:lnTo>
                      <a:pt x="2845" y="1262"/>
                    </a:lnTo>
                    <a:lnTo>
                      <a:pt x="2877" y="1244"/>
                    </a:lnTo>
                    <a:lnTo>
                      <a:pt x="2936" y="1242"/>
                    </a:lnTo>
                    <a:lnTo>
                      <a:pt x="3084" y="1297"/>
                    </a:lnTo>
                    <a:lnTo>
                      <a:pt x="3121" y="1277"/>
                    </a:lnTo>
                    <a:lnTo>
                      <a:pt x="3185" y="1311"/>
                    </a:lnTo>
                    <a:lnTo>
                      <a:pt x="3292" y="1290"/>
                    </a:lnTo>
                    <a:lnTo>
                      <a:pt x="3304" y="1210"/>
                    </a:lnTo>
                    <a:lnTo>
                      <a:pt x="3271" y="1144"/>
                    </a:lnTo>
                    <a:lnTo>
                      <a:pt x="3287" y="1062"/>
                    </a:lnTo>
                    <a:lnTo>
                      <a:pt x="3276" y="1025"/>
                    </a:lnTo>
                    <a:lnTo>
                      <a:pt x="3280" y="1025"/>
                    </a:lnTo>
                    <a:lnTo>
                      <a:pt x="3311" y="999"/>
                    </a:lnTo>
                    <a:lnTo>
                      <a:pt x="3350" y="994"/>
                    </a:lnTo>
                    <a:lnTo>
                      <a:pt x="3370" y="1030"/>
                    </a:lnTo>
                    <a:lnTo>
                      <a:pt x="3372" y="1073"/>
                    </a:lnTo>
                    <a:lnTo>
                      <a:pt x="3406" y="1097"/>
                    </a:lnTo>
                    <a:lnTo>
                      <a:pt x="3408" y="1096"/>
                    </a:lnTo>
                    <a:lnTo>
                      <a:pt x="3403" y="1135"/>
                    </a:lnTo>
                    <a:lnTo>
                      <a:pt x="3391" y="1164"/>
                    </a:lnTo>
                    <a:lnTo>
                      <a:pt x="3424" y="1217"/>
                    </a:lnTo>
                    <a:lnTo>
                      <a:pt x="3482" y="1229"/>
                    </a:lnTo>
                    <a:lnTo>
                      <a:pt x="3506" y="1215"/>
                    </a:lnTo>
                    <a:lnTo>
                      <a:pt x="3589" y="1263"/>
                    </a:lnTo>
                    <a:lnTo>
                      <a:pt x="3635" y="1263"/>
                    </a:lnTo>
                    <a:lnTo>
                      <a:pt x="3669" y="1221"/>
                    </a:lnTo>
                    <a:lnTo>
                      <a:pt x="3707" y="1216"/>
                    </a:lnTo>
                    <a:lnTo>
                      <a:pt x="3743" y="1232"/>
                    </a:lnTo>
                    <a:lnTo>
                      <a:pt x="3805" y="1215"/>
                    </a:lnTo>
                    <a:lnTo>
                      <a:pt x="3852" y="1217"/>
                    </a:lnTo>
                    <a:lnTo>
                      <a:pt x="3921" y="1195"/>
                    </a:lnTo>
                    <a:lnTo>
                      <a:pt x="3920" y="1167"/>
                    </a:lnTo>
                    <a:lnTo>
                      <a:pt x="3920" y="1119"/>
                    </a:lnTo>
                    <a:lnTo>
                      <a:pt x="3866" y="1096"/>
                    </a:lnTo>
                    <a:lnTo>
                      <a:pt x="3861" y="1061"/>
                    </a:lnTo>
                    <a:lnTo>
                      <a:pt x="3873" y="1020"/>
                    </a:lnTo>
                    <a:lnTo>
                      <a:pt x="3896" y="1018"/>
                    </a:lnTo>
                    <a:lnTo>
                      <a:pt x="3959" y="1004"/>
                    </a:lnTo>
                    <a:lnTo>
                      <a:pt x="3987" y="1001"/>
                    </a:lnTo>
                    <a:lnTo>
                      <a:pt x="4004" y="960"/>
                    </a:lnTo>
                    <a:lnTo>
                      <a:pt x="4030" y="940"/>
                    </a:lnTo>
                    <a:lnTo>
                      <a:pt x="4057" y="949"/>
                    </a:lnTo>
                    <a:lnTo>
                      <a:pt x="4057" y="927"/>
                    </a:lnTo>
                    <a:lnTo>
                      <a:pt x="4093" y="916"/>
                    </a:lnTo>
                    <a:lnTo>
                      <a:pt x="4104" y="882"/>
                    </a:lnTo>
                    <a:lnTo>
                      <a:pt x="4133" y="847"/>
                    </a:lnTo>
                    <a:lnTo>
                      <a:pt x="4170" y="840"/>
                    </a:lnTo>
                    <a:lnTo>
                      <a:pt x="4233" y="826"/>
                    </a:lnTo>
                    <a:lnTo>
                      <a:pt x="4271" y="778"/>
                    </a:lnTo>
                    <a:lnTo>
                      <a:pt x="4268" y="741"/>
                    </a:lnTo>
                    <a:lnTo>
                      <a:pt x="4293" y="736"/>
                    </a:lnTo>
                    <a:lnTo>
                      <a:pt x="4332" y="709"/>
                    </a:lnTo>
                    <a:lnTo>
                      <a:pt x="4363" y="753"/>
                    </a:lnTo>
                    <a:lnTo>
                      <a:pt x="4407" y="741"/>
                    </a:lnTo>
                    <a:lnTo>
                      <a:pt x="4472" y="761"/>
                    </a:lnTo>
                    <a:lnTo>
                      <a:pt x="4490" y="745"/>
                    </a:lnTo>
                    <a:lnTo>
                      <a:pt x="4486" y="714"/>
                    </a:lnTo>
                    <a:lnTo>
                      <a:pt x="4560" y="671"/>
                    </a:lnTo>
                    <a:lnTo>
                      <a:pt x="4587" y="679"/>
                    </a:lnTo>
                    <a:lnTo>
                      <a:pt x="4605" y="704"/>
                    </a:lnTo>
                    <a:lnTo>
                      <a:pt x="4629" y="698"/>
                    </a:lnTo>
                    <a:lnTo>
                      <a:pt x="4636" y="714"/>
                    </a:lnTo>
                    <a:lnTo>
                      <a:pt x="4611" y="760"/>
                    </a:lnTo>
                    <a:lnTo>
                      <a:pt x="4625" y="788"/>
                    </a:lnTo>
                    <a:lnTo>
                      <a:pt x="4646" y="782"/>
                    </a:lnTo>
                    <a:lnTo>
                      <a:pt x="4668" y="776"/>
                    </a:lnTo>
                    <a:lnTo>
                      <a:pt x="4675" y="801"/>
                    </a:lnTo>
                    <a:lnTo>
                      <a:pt x="4700" y="834"/>
                    </a:lnTo>
                    <a:lnTo>
                      <a:pt x="4700" y="858"/>
                    </a:lnTo>
                    <a:lnTo>
                      <a:pt x="4673" y="888"/>
                    </a:lnTo>
                    <a:lnTo>
                      <a:pt x="4681" y="915"/>
                    </a:lnTo>
                    <a:lnTo>
                      <a:pt x="4718" y="922"/>
                    </a:lnTo>
                    <a:lnTo>
                      <a:pt x="4740" y="913"/>
                    </a:lnTo>
                    <a:lnTo>
                      <a:pt x="4772" y="927"/>
                    </a:lnTo>
                    <a:lnTo>
                      <a:pt x="4806" y="963"/>
                    </a:lnTo>
                    <a:lnTo>
                      <a:pt x="4810" y="988"/>
                    </a:lnTo>
                    <a:lnTo>
                      <a:pt x="4777" y="1019"/>
                    </a:lnTo>
                    <a:lnTo>
                      <a:pt x="4777" y="1066"/>
                    </a:lnTo>
                    <a:lnTo>
                      <a:pt x="4785" y="1093"/>
                    </a:lnTo>
                    <a:lnTo>
                      <a:pt x="4752" y="1079"/>
                    </a:lnTo>
                    <a:lnTo>
                      <a:pt x="4723" y="1055"/>
                    </a:lnTo>
                    <a:lnTo>
                      <a:pt x="4675" y="1090"/>
                    </a:lnTo>
                    <a:lnTo>
                      <a:pt x="4620" y="1107"/>
                    </a:lnTo>
                    <a:lnTo>
                      <a:pt x="4603" y="1148"/>
                    </a:lnTo>
                    <a:lnTo>
                      <a:pt x="4562" y="1198"/>
                    </a:lnTo>
                    <a:lnTo>
                      <a:pt x="4524" y="1212"/>
                    </a:lnTo>
                    <a:lnTo>
                      <a:pt x="4467" y="1301"/>
                    </a:lnTo>
                    <a:lnTo>
                      <a:pt x="4458" y="1341"/>
                    </a:lnTo>
                    <a:lnTo>
                      <a:pt x="4476" y="1364"/>
                    </a:lnTo>
                    <a:lnTo>
                      <a:pt x="4452" y="1431"/>
                    </a:lnTo>
                    <a:lnTo>
                      <a:pt x="4404" y="1510"/>
                    </a:lnTo>
                    <a:lnTo>
                      <a:pt x="4407" y="1535"/>
                    </a:lnTo>
                    <a:lnTo>
                      <a:pt x="4447" y="1555"/>
                    </a:lnTo>
                    <a:lnTo>
                      <a:pt x="4410" y="1644"/>
                    </a:lnTo>
                    <a:lnTo>
                      <a:pt x="4395" y="1717"/>
                    </a:lnTo>
                    <a:lnTo>
                      <a:pt x="4367" y="1782"/>
                    </a:lnTo>
                    <a:lnTo>
                      <a:pt x="4322" y="1783"/>
                    </a:lnTo>
                    <a:lnTo>
                      <a:pt x="4292" y="1773"/>
                    </a:lnTo>
                    <a:lnTo>
                      <a:pt x="4256" y="1771"/>
                    </a:lnTo>
                    <a:lnTo>
                      <a:pt x="4277" y="1854"/>
                    </a:lnTo>
                    <a:lnTo>
                      <a:pt x="4276" y="1899"/>
                    </a:lnTo>
                    <a:lnTo>
                      <a:pt x="4272" y="1961"/>
                    </a:lnTo>
                    <a:lnTo>
                      <a:pt x="4236" y="1956"/>
                    </a:lnTo>
                    <a:lnTo>
                      <a:pt x="4243" y="2001"/>
                    </a:lnTo>
                    <a:lnTo>
                      <a:pt x="4236" y="2043"/>
                    </a:lnTo>
                    <a:lnTo>
                      <a:pt x="4246" y="2078"/>
                    </a:lnTo>
                    <a:lnTo>
                      <a:pt x="4225" y="2135"/>
                    </a:lnTo>
                    <a:lnTo>
                      <a:pt x="4207" y="2144"/>
                    </a:lnTo>
                    <a:lnTo>
                      <a:pt x="4191" y="2137"/>
                    </a:lnTo>
                    <a:lnTo>
                      <a:pt x="4184" y="2169"/>
                    </a:lnTo>
                    <a:lnTo>
                      <a:pt x="4184" y="2188"/>
                    </a:lnTo>
                    <a:lnTo>
                      <a:pt x="4177" y="2181"/>
                    </a:lnTo>
                    <a:lnTo>
                      <a:pt x="4169" y="2168"/>
                    </a:lnTo>
                    <a:lnTo>
                      <a:pt x="4168" y="2149"/>
                    </a:lnTo>
                    <a:lnTo>
                      <a:pt x="4160" y="2138"/>
                    </a:lnTo>
                    <a:lnTo>
                      <a:pt x="4148" y="2111"/>
                    </a:lnTo>
                    <a:lnTo>
                      <a:pt x="4135" y="2066"/>
                    </a:lnTo>
                    <a:lnTo>
                      <a:pt x="4124" y="1996"/>
                    </a:lnTo>
                    <a:lnTo>
                      <a:pt x="4112" y="1970"/>
                    </a:lnTo>
                    <a:lnTo>
                      <a:pt x="4112" y="1934"/>
                    </a:lnTo>
                    <a:lnTo>
                      <a:pt x="4101" y="1887"/>
                    </a:lnTo>
                    <a:lnTo>
                      <a:pt x="4085" y="1862"/>
                    </a:lnTo>
                    <a:lnTo>
                      <a:pt x="4077" y="1847"/>
                    </a:lnTo>
                    <a:lnTo>
                      <a:pt x="4047" y="1849"/>
                    </a:lnTo>
                    <a:lnTo>
                      <a:pt x="4026" y="1834"/>
                    </a:lnTo>
                    <a:lnTo>
                      <a:pt x="4010" y="1847"/>
                    </a:lnTo>
                    <a:lnTo>
                      <a:pt x="4021" y="1862"/>
                    </a:lnTo>
                    <a:lnTo>
                      <a:pt x="4011" y="1878"/>
                    </a:lnTo>
                    <a:lnTo>
                      <a:pt x="4010" y="1896"/>
                    </a:lnTo>
                    <a:lnTo>
                      <a:pt x="3993" y="1923"/>
                    </a:lnTo>
                    <a:lnTo>
                      <a:pt x="4003" y="1931"/>
                    </a:lnTo>
                    <a:lnTo>
                      <a:pt x="4000" y="1959"/>
                    </a:lnTo>
                    <a:lnTo>
                      <a:pt x="3984" y="1959"/>
                    </a:lnTo>
                    <a:lnTo>
                      <a:pt x="3957" y="1924"/>
                    </a:lnTo>
                    <a:lnTo>
                      <a:pt x="3929" y="1898"/>
                    </a:lnTo>
                    <a:lnTo>
                      <a:pt x="3923" y="1881"/>
                    </a:lnTo>
                    <a:lnTo>
                      <a:pt x="3905" y="1864"/>
                    </a:lnTo>
                    <a:lnTo>
                      <a:pt x="3888" y="1819"/>
                    </a:lnTo>
                    <a:lnTo>
                      <a:pt x="3888" y="1798"/>
                    </a:lnTo>
                    <a:lnTo>
                      <a:pt x="3901" y="1786"/>
                    </a:lnTo>
                    <a:lnTo>
                      <a:pt x="3908" y="1765"/>
                    </a:lnTo>
                    <a:lnTo>
                      <a:pt x="3940" y="1741"/>
                    </a:lnTo>
                    <a:lnTo>
                      <a:pt x="3953" y="1753"/>
                    </a:lnTo>
                    <a:lnTo>
                      <a:pt x="3971" y="1756"/>
                    </a:lnTo>
                    <a:lnTo>
                      <a:pt x="3985" y="1740"/>
                    </a:lnTo>
                    <a:lnTo>
                      <a:pt x="3985" y="1717"/>
                    </a:lnTo>
                    <a:lnTo>
                      <a:pt x="4006" y="1707"/>
                    </a:lnTo>
                    <a:lnTo>
                      <a:pt x="4028" y="1649"/>
                    </a:lnTo>
                    <a:lnTo>
                      <a:pt x="4034" y="1608"/>
                    </a:lnTo>
                    <a:lnTo>
                      <a:pt x="4052" y="1572"/>
                    </a:lnTo>
                    <a:lnTo>
                      <a:pt x="4036" y="1565"/>
                    </a:lnTo>
                    <a:lnTo>
                      <a:pt x="4006" y="1534"/>
                    </a:lnTo>
                    <a:lnTo>
                      <a:pt x="3987" y="1538"/>
                    </a:lnTo>
                    <a:lnTo>
                      <a:pt x="3974" y="1530"/>
                    </a:lnTo>
                    <a:lnTo>
                      <a:pt x="3946" y="1532"/>
                    </a:lnTo>
                    <a:lnTo>
                      <a:pt x="3888" y="1535"/>
                    </a:lnTo>
                    <a:lnTo>
                      <a:pt x="3836" y="1529"/>
                    </a:lnTo>
                    <a:lnTo>
                      <a:pt x="3767" y="1534"/>
                    </a:lnTo>
                    <a:lnTo>
                      <a:pt x="3723" y="1534"/>
                    </a:lnTo>
                    <a:lnTo>
                      <a:pt x="3687" y="1518"/>
                    </a:lnTo>
                    <a:lnTo>
                      <a:pt x="3655" y="1520"/>
                    </a:lnTo>
                    <a:lnTo>
                      <a:pt x="3623" y="1508"/>
                    </a:lnTo>
                    <a:lnTo>
                      <a:pt x="3624" y="1483"/>
                    </a:lnTo>
                    <a:lnTo>
                      <a:pt x="3611" y="1446"/>
                    </a:lnTo>
                    <a:lnTo>
                      <a:pt x="3605" y="1425"/>
                    </a:lnTo>
                    <a:lnTo>
                      <a:pt x="3598" y="1384"/>
                    </a:lnTo>
                    <a:lnTo>
                      <a:pt x="3575" y="1343"/>
                    </a:lnTo>
                    <a:lnTo>
                      <a:pt x="3557" y="1346"/>
                    </a:lnTo>
                    <a:lnTo>
                      <a:pt x="3555" y="1359"/>
                    </a:lnTo>
                    <a:lnTo>
                      <a:pt x="3521" y="1347"/>
                    </a:lnTo>
                    <a:lnTo>
                      <a:pt x="3505" y="1331"/>
                    </a:lnTo>
                    <a:lnTo>
                      <a:pt x="3480" y="1309"/>
                    </a:lnTo>
                    <a:lnTo>
                      <a:pt x="3465" y="1308"/>
                    </a:lnTo>
                    <a:lnTo>
                      <a:pt x="3457" y="1328"/>
                    </a:lnTo>
                    <a:lnTo>
                      <a:pt x="3482" y="1343"/>
                    </a:lnTo>
                    <a:lnTo>
                      <a:pt x="3465" y="1351"/>
                    </a:lnTo>
                    <a:lnTo>
                      <a:pt x="3429" y="1346"/>
                    </a:lnTo>
                    <a:lnTo>
                      <a:pt x="3404" y="1315"/>
                    </a:lnTo>
                    <a:lnTo>
                      <a:pt x="3406" y="1297"/>
                    </a:lnTo>
                    <a:lnTo>
                      <a:pt x="3382" y="1270"/>
                    </a:lnTo>
                    <a:lnTo>
                      <a:pt x="3369" y="1251"/>
                    </a:lnTo>
                    <a:lnTo>
                      <a:pt x="3359" y="1275"/>
                    </a:lnTo>
                    <a:lnTo>
                      <a:pt x="3344" y="1276"/>
                    </a:lnTo>
                    <a:lnTo>
                      <a:pt x="3345" y="1300"/>
                    </a:lnTo>
                    <a:lnTo>
                      <a:pt x="3363" y="1314"/>
                    </a:lnTo>
                    <a:lnTo>
                      <a:pt x="3346" y="1359"/>
                    </a:lnTo>
                    <a:lnTo>
                      <a:pt x="3314" y="1397"/>
                    </a:lnTo>
                    <a:lnTo>
                      <a:pt x="3308" y="1438"/>
                    </a:lnTo>
                    <a:lnTo>
                      <a:pt x="3389" y="1466"/>
                    </a:lnTo>
                    <a:lnTo>
                      <a:pt x="3419" y="1454"/>
                    </a:lnTo>
                    <a:lnTo>
                      <a:pt x="3464" y="1457"/>
                    </a:lnTo>
                    <a:lnTo>
                      <a:pt x="3456" y="1479"/>
                    </a:lnTo>
                    <a:lnTo>
                      <a:pt x="3466" y="1523"/>
                    </a:lnTo>
                    <a:lnTo>
                      <a:pt x="3444" y="1540"/>
                    </a:lnTo>
                    <a:lnTo>
                      <a:pt x="3423" y="1532"/>
                    </a:lnTo>
                    <a:lnTo>
                      <a:pt x="3398" y="1548"/>
                    </a:lnTo>
                    <a:lnTo>
                      <a:pt x="3383" y="1593"/>
                    </a:lnTo>
                    <a:lnTo>
                      <a:pt x="3352" y="1600"/>
                    </a:lnTo>
                    <a:lnTo>
                      <a:pt x="3350" y="1668"/>
                    </a:lnTo>
                    <a:lnTo>
                      <a:pt x="3389" y="1714"/>
                    </a:lnTo>
                    <a:lnTo>
                      <a:pt x="3433" y="1732"/>
                    </a:lnTo>
                    <a:lnTo>
                      <a:pt x="3475" y="1784"/>
                    </a:lnTo>
                    <a:lnTo>
                      <a:pt x="3475" y="1841"/>
                    </a:lnTo>
                    <a:lnTo>
                      <a:pt x="3490" y="1884"/>
                    </a:lnTo>
                    <a:lnTo>
                      <a:pt x="3484" y="1915"/>
                    </a:lnTo>
                    <a:lnTo>
                      <a:pt x="3493" y="1968"/>
                    </a:lnTo>
                    <a:lnTo>
                      <a:pt x="3542" y="2038"/>
                    </a:lnTo>
                    <a:lnTo>
                      <a:pt x="3543" y="2084"/>
                    </a:lnTo>
                    <a:lnTo>
                      <a:pt x="3555" y="2113"/>
                    </a:lnTo>
                    <a:lnTo>
                      <a:pt x="3559" y="2166"/>
                    </a:lnTo>
                    <a:lnTo>
                      <a:pt x="3552" y="2169"/>
                    </a:lnTo>
                    <a:lnTo>
                      <a:pt x="3570" y="2208"/>
                    </a:lnTo>
                    <a:lnTo>
                      <a:pt x="3553" y="2238"/>
                    </a:lnTo>
                    <a:lnTo>
                      <a:pt x="3526" y="2210"/>
                    </a:lnTo>
                    <a:lnTo>
                      <a:pt x="3526" y="2229"/>
                    </a:lnTo>
                    <a:lnTo>
                      <a:pt x="3508" y="2219"/>
                    </a:lnTo>
                    <a:lnTo>
                      <a:pt x="3495" y="2180"/>
                    </a:lnTo>
                    <a:lnTo>
                      <a:pt x="3488" y="2160"/>
                    </a:lnTo>
                    <a:lnTo>
                      <a:pt x="3484" y="2175"/>
                    </a:lnTo>
                    <a:lnTo>
                      <a:pt x="3480" y="2194"/>
                    </a:lnTo>
                    <a:lnTo>
                      <a:pt x="3476" y="2186"/>
                    </a:lnTo>
                    <a:lnTo>
                      <a:pt x="3469" y="2197"/>
                    </a:lnTo>
                    <a:lnTo>
                      <a:pt x="3442" y="2197"/>
                    </a:lnTo>
                    <a:lnTo>
                      <a:pt x="3439" y="2203"/>
                    </a:lnTo>
                    <a:lnTo>
                      <a:pt x="3411" y="2193"/>
                    </a:lnTo>
                    <a:lnTo>
                      <a:pt x="3402" y="2151"/>
                    </a:lnTo>
                    <a:lnTo>
                      <a:pt x="3409" y="2125"/>
                    </a:lnTo>
                    <a:lnTo>
                      <a:pt x="3383" y="2102"/>
                    </a:lnTo>
                    <a:lnTo>
                      <a:pt x="3354" y="2102"/>
                    </a:lnTo>
                    <a:lnTo>
                      <a:pt x="3356" y="2111"/>
                    </a:lnTo>
                    <a:lnTo>
                      <a:pt x="3376" y="2116"/>
                    </a:lnTo>
                    <a:lnTo>
                      <a:pt x="3390" y="2133"/>
                    </a:lnTo>
                    <a:lnTo>
                      <a:pt x="3379" y="2142"/>
                    </a:lnTo>
                    <a:lnTo>
                      <a:pt x="3369" y="2166"/>
                    </a:lnTo>
                    <a:lnTo>
                      <a:pt x="3366" y="2191"/>
                    </a:lnTo>
                    <a:lnTo>
                      <a:pt x="3341" y="2219"/>
                    </a:lnTo>
                    <a:lnTo>
                      <a:pt x="3234" y="2258"/>
                    </a:lnTo>
                    <a:lnTo>
                      <a:pt x="3217" y="2273"/>
                    </a:lnTo>
                    <a:lnTo>
                      <a:pt x="3210" y="2299"/>
                    </a:lnTo>
                    <a:lnTo>
                      <a:pt x="3192" y="2333"/>
                    </a:lnTo>
                    <a:lnTo>
                      <a:pt x="3199" y="2354"/>
                    </a:lnTo>
                    <a:lnTo>
                      <a:pt x="3217" y="2390"/>
                    </a:lnTo>
                    <a:lnTo>
                      <a:pt x="3215" y="2401"/>
                    </a:lnTo>
                    <a:lnTo>
                      <a:pt x="3225" y="2406"/>
                    </a:lnTo>
                    <a:lnTo>
                      <a:pt x="3187" y="2439"/>
                    </a:lnTo>
                    <a:lnTo>
                      <a:pt x="3178" y="2471"/>
                    </a:lnTo>
                    <a:lnTo>
                      <a:pt x="3159" y="2472"/>
                    </a:lnTo>
                    <a:lnTo>
                      <a:pt x="3167" y="2493"/>
                    </a:lnTo>
                    <a:lnTo>
                      <a:pt x="3104" y="2538"/>
                    </a:lnTo>
                    <a:lnTo>
                      <a:pt x="3101" y="2560"/>
                    </a:lnTo>
                    <a:lnTo>
                      <a:pt x="3008" y="2607"/>
                    </a:lnTo>
                    <a:lnTo>
                      <a:pt x="2998" y="2595"/>
                    </a:lnTo>
                    <a:lnTo>
                      <a:pt x="2997" y="2578"/>
                    </a:lnTo>
                    <a:lnTo>
                      <a:pt x="2990" y="2569"/>
                    </a:lnTo>
                    <a:lnTo>
                      <a:pt x="2978" y="2569"/>
                    </a:lnTo>
                    <a:lnTo>
                      <a:pt x="2948" y="2592"/>
                    </a:lnTo>
                    <a:lnTo>
                      <a:pt x="2930" y="2595"/>
                    </a:lnTo>
                    <a:lnTo>
                      <a:pt x="2922" y="2640"/>
                    </a:lnTo>
                    <a:lnTo>
                      <a:pt x="2950" y="2629"/>
                    </a:lnTo>
                    <a:lnTo>
                      <a:pt x="2959" y="2618"/>
                    </a:lnTo>
                    <a:lnTo>
                      <a:pt x="2974" y="2625"/>
                    </a:lnTo>
                    <a:lnTo>
                      <a:pt x="2858" y="2729"/>
                    </a:lnTo>
                    <a:lnTo>
                      <a:pt x="2829" y="2810"/>
                    </a:lnTo>
                    <a:lnTo>
                      <a:pt x="2675" y="2933"/>
                    </a:lnTo>
                    <a:lnTo>
                      <a:pt x="2653" y="2978"/>
                    </a:lnTo>
                    <a:lnTo>
                      <a:pt x="2618" y="3012"/>
                    </a:lnTo>
                    <a:lnTo>
                      <a:pt x="2553" y="3034"/>
                    </a:lnTo>
                    <a:lnTo>
                      <a:pt x="2505" y="3074"/>
                    </a:lnTo>
                    <a:lnTo>
                      <a:pt x="2500" y="3110"/>
                    </a:lnTo>
                    <a:lnTo>
                      <a:pt x="2506" y="3150"/>
                    </a:lnTo>
                    <a:lnTo>
                      <a:pt x="2478" y="3192"/>
                    </a:lnTo>
                    <a:lnTo>
                      <a:pt x="2438" y="3218"/>
                    </a:lnTo>
                    <a:lnTo>
                      <a:pt x="2361" y="3206"/>
                    </a:lnTo>
                    <a:lnTo>
                      <a:pt x="2327" y="3235"/>
                    </a:lnTo>
                    <a:lnTo>
                      <a:pt x="2327" y="3271"/>
                    </a:lnTo>
                    <a:lnTo>
                      <a:pt x="2281" y="3330"/>
                    </a:lnTo>
                    <a:lnTo>
                      <a:pt x="2255" y="3328"/>
                    </a:lnTo>
                    <a:lnTo>
                      <a:pt x="2237" y="3302"/>
                    </a:lnTo>
                    <a:lnTo>
                      <a:pt x="2222" y="3302"/>
                    </a:lnTo>
                    <a:lnTo>
                      <a:pt x="2166" y="3359"/>
                    </a:lnTo>
                    <a:lnTo>
                      <a:pt x="2149" y="3390"/>
                    </a:lnTo>
                    <a:lnTo>
                      <a:pt x="2150" y="3450"/>
                    </a:lnTo>
                    <a:lnTo>
                      <a:pt x="2179" y="3535"/>
                    </a:lnTo>
                    <a:lnTo>
                      <a:pt x="2151" y="3567"/>
                    </a:lnTo>
                    <a:lnTo>
                      <a:pt x="2157" y="3613"/>
                    </a:lnTo>
                    <a:lnTo>
                      <a:pt x="2157" y="3744"/>
                    </a:lnTo>
                    <a:lnTo>
                      <a:pt x="2200" y="3759"/>
                    </a:lnTo>
                    <a:lnTo>
                      <a:pt x="2206" y="3843"/>
                    </a:lnTo>
                    <a:lnTo>
                      <a:pt x="2167" y="3956"/>
                    </a:lnTo>
                    <a:lnTo>
                      <a:pt x="2124" y="4034"/>
                    </a:lnTo>
                    <a:lnTo>
                      <a:pt x="2124" y="4101"/>
                    </a:lnTo>
                    <a:lnTo>
                      <a:pt x="2140" y="4127"/>
                    </a:lnTo>
                    <a:lnTo>
                      <a:pt x="2153" y="4270"/>
                    </a:lnTo>
                    <a:lnTo>
                      <a:pt x="2153" y="4308"/>
                    </a:lnTo>
                    <a:lnTo>
                      <a:pt x="2121" y="4320"/>
                    </a:lnTo>
                    <a:lnTo>
                      <a:pt x="2103" y="4312"/>
                    </a:lnTo>
                    <a:lnTo>
                      <a:pt x="2058" y="4319"/>
                    </a:lnTo>
                    <a:lnTo>
                      <a:pt x="2038" y="4353"/>
                    </a:lnTo>
                    <a:lnTo>
                      <a:pt x="2047" y="4367"/>
                    </a:lnTo>
                    <a:lnTo>
                      <a:pt x="2002" y="4426"/>
                    </a:lnTo>
                    <a:lnTo>
                      <a:pt x="1987" y="4445"/>
                    </a:lnTo>
                    <a:lnTo>
                      <a:pt x="1992" y="4467"/>
                    </a:lnTo>
                    <a:lnTo>
                      <a:pt x="2049" y="4496"/>
                    </a:lnTo>
                    <a:lnTo>
                      <a:pt x="2055" y="4505"/>
                    </a:lnTo>
                    <a:lnTo>
                      <a:pt x="2056" y="4517"/>
                    </a:lnTo>
                    <a:lnTo>
                      <a:pt x="2048" y="4502"/>
                    </a:lnTo>
                    <a:lnTo>
                      <a:pt x="2022" y="4492"/>
                    </a:lnTo>
                    <a:lnTo>
                      <a:pt x="1949" y="4517"/>
                    </a:lnTo>
                    <a:lnTo>
                      <a:pt x="1937" y="4516"/>
                    </a:lnTo>
                    <a:lnTo>
                      <a:pt x="1877" y="4542"/>
                    </a:lnTo>
                    <a:lnTo>
                      <a:pt x="1857" y="4573"/>
                    </a:lnTo>
                    <a:lnTo>
                      <a:pt x="1855" y="4591"/>
                    </a:lnTo>
                    <a:lnTo>
                      <a:pt x="1847" y="4599"/>
                    </a:lnTo>
                    <a:lnTo>
                      <a:pt x="1855" y="4612"/>
                    </a:lnTo>
                    <a:lnTo>
                      <a:pt x="1840" y="4657"/>
                    </a:lnTo>
                    <a:lnTo>
                      <a:pt x="1772" y="4698"/>
                    </a:lnTo>
                    <a:lnTo>
                      <a:pt x="1717" y="4693"/>
                    </a:lnTo>
                    <a:lnTo>
                      <a:pt x="1665" y="4657"/>
                    </a:lnTo>
                    <a:lnTo>
                      <a:pt x="1615" y="4598"/>
                    </a:lnTo>
                    <a:lnTo>
                      <a:pt x="1553" y="4471"/>
                    </a:lnTo>
                    <a:lnTo>
                      <a:pt x="1550" y="4400"/>
                    </a:lnTo>
                    <a:lnTo>
                      <a:pt x="1532" y="4335"/>
                    </a:lnTo>
                    <a:lnTo>
                      <a:pt x="1493" y="4264"/>
                    </a:lnTo>
                    <a:lnTo>
                      <a:pt x="1493" y="4232"/>
                    </a:lnTo>
                    <a:lnTo>
                      <a:pt x="1478" y="4231"/>
                    </a:lnTo>
                    <a:lnTo>
                      <a:pt x="1462" y="4182"/>
                    </a:lnTo>
                    <a:lnTo>
                      <a:pt x="1446" y="4124"/>
                    </a:lnTo>
                    <a:lnTo>
                      <a:pt x="1396" y="4066"/>
                    </a:lnTo>
                    <a:lnTo>
                      <a:pt x="1366" y="4018"/>
                    </a:lnTo>
                    <a:lnTo>
                      <a:pt x="1353" y="4017"/>
                    </a:lnTo>
                    <a:lnTo>
                      <a:pt x="1307" y="3967"/>
                    </a:lnTo>
                    <a:lnTo>
                      <a:pt x="1286" y="3923"/>
                    </a:lnTo>
                    <a:lnTo>
                      <a:pt x="1271" y="3909"/>
                    </a:lnTo>
                    <a:lnTo>
                      <a:pt x="1265" y="3838"/>
                    </a:lnTo>
                    <a:lnTo>
                      <a:pt x="1246" y="3808"/>
                    </a:lnTo>
                    <a:lnTo>
                      <a:pt x="1216" y="3730"/>
                    </a:lnTo>
                    <a:lnTo>
                      <a:pt x="1207" y="3678"/>
                    </a:lnTo>
                    <a:lnTo>
                      <a:pt x="1188" y="3640"/>
                    </a:lnTo>
                    <a:lnTo>
                      <a:pt x="1171" y="3613"/>
                    </a:lnTo>
                    <a:lnTo>
                      <a:pt x="1167" y="3550"/>
                    </a:lnTo>
                    <a:lnTo>
                      <a:pt x="1157" y="3548"/>
                    </a:lnTo>
                    <a:lnTo>
                      <a:pt x="1112" y="3498"/>
                    </a:lnTo>
                    <a:lnTo>
                      <a:pt x="1112" y="3478"/>
                    </a:lnTo>
                    <a:lnTo>
                      <a:pt x="1101" y="3475"/>
                    </a:lnTo>
                    <a:lnTo>
                      <a:pt x="1061" y="3403"/>
                    </a:lnTo>
                    <a:lnTo>
                      <a:pt x="1059" y="3381"/>
                    </a:lnTo>
                    <a:lnTo>
                      <a:pt x="1037" y="3368"/>
                    </a:lnTo>
                    <a:lnTo>
                      <a:pt x="1024" y="3318"/>
                    </a:lnTo>
                    <a:lnTo>
                      <a:pt x="996" y="3299"/>
                    </a:lnTo>
                    <a:lnTo>
                      <a:pt x="969" y="3225"/>
                    </a:lnTo>
                    <a:lnTo>
                      <a:pt x="968" y="3130"/>
                    </a:lnTo>
                    <a:lnTo>
                      <a:pt x="895" y="2989"/>
                    </a:lnTo>
                    <a:lnTo>
                      <a:pt x="895" y="2942"/>
                    </a:lnTo>
                    <a:lnTo>
                      <a:pt x="863" y="2893"/>
                    </a:lnTo>
                    <a:lnTo>
                      <a:pt x="900" y="2890"/>
                    </a:lnTo>
                    <a:lnTo>
                      <a:pt x="849" y="2825"/>
                    </a:lnTo>
                    <a:lnTo>
                      <a:pt x="851" y="2789"/>
                    </a:lnTo>
                    <a:lnTo>
                      <a:pt x="874" y="2784"/>
                    </a:lnTo>
                    <a:lnTo>
                      <a:pt x="857" y="2760"/>
                    </a:lnTo>
                    <a:lnTo>
                      <a:pt x="853" y="2729"/>
                    </a:lnTo>
                    <a:lnTo>
                      <a:pt x="802" y="2635"/>
                    </a:lnTo>
                    <a:lnTo>
                      <a:pt x="794" y="2577"/>
                    </a:lnTo>
                    <a:lnTo>
                      <a:pt x="825" y="2561"/>
                    </a:lnTo>
                    <a:lnTo>
                      <a:pt x="798" y="2546"/>
                    </a:lnTo>
                    <a:lnTo>
                      <a:pt x="797" y="2516"/>
                    </a:lnTo>
                    <a:lnTo>
                      <a:pt x="814" y="2477"/>
                    </a:lnTo>
                    <a:lnTo>
                      <a:pt x="811" y="2429"/>
                    </a:lnTo>
                    <a:lnTo>
                      <a:pt x="795" y="2378"/>
                    </a:lnTo>
                    <a:lnTo>
                      <a:pt x="775" y="2366"/>
                    </a:lnTo>
                    <a:lnTo>
                      <a:pt x="761" y="2285"/>
                    </a:lnTo>
                    <a:lnTo>
                      <a:pt x="798" y="2262"/>
                    </a:lnTo>
                    <a:lnTo>
                      <a:pt x="810" y="2243"/>
                    </a:lnTo>
                    <a:lnTo>
                      <a:pt x="838" y="2243"/>
                    </a:lnTo>
                    <a:lnTo>
                      <a:pt x="808" y="2236"/>
                    </a:lnTo>
                    <a:lnTo>
                      <a:pt x="768" y="2243"/>
                    </a:lnTo>
                    <a:lnTo>
                      <a:pt x="748" y="2242"/>
                    </a:lnTo>
                    <a:lnTo>
                      <a:pt x="751" y="2209"/>
                    </a:lnTo>
                    <a:lnTo>
                      <a:pt x="735" y="2181"/>
                    </a:lnTo>
                    <a:lnTo>
                      <a:pt x="740" y="2147"/>
                    </a:lnTo>
                    <a:lnTo>
                      <a:pt x="750" y="2140"/>
                    </a:lnTo>
                    <a:lnTo>
                      <a:pt x="772" y="2145"/>
                    </a:lnTo>
                    <a:lnTo>
                      <a:pt x="801" y="2116"/>
                    </a:lnTo>
                    <a:lnTo>
                      <a:pt x="814" y="2095"/>
                    </a:lnTo>
                    <a:lnTo>
                      <a:pt x="784" y="2113"/>
                    </a:lnTo>
                    <a:lnTo>
                      <a:pt x="763" y="2104"/>
                    </a:lnTo>
                    <a:lnTo>
                      <a:pt x="722" y="2109"/>
                    </a:lnTo>
                    <a:lnTo>
                      <a:pt x="709" y="2081"/>
                    </a:lnTo>
                    <a:lnTo>
                      <a:pt x="704" y="2103"/>
                    </a:lnTo>
                    <a:lnTo>
                      <a:pt x="702" y="2137"/>
                    </a:lnTo>
                    <a:lnTo>
                      <a:pt x="678" y="2202"/>
                    </a:lnTo>
                    <a:lnTo>
                      <a:pt x="703" y="2234"/>
                    </a:lnTo>
                    <a:lnTo>
                      <a:pt x="697" y="2295"/>
                    </a:lnTo>
                    <a:lnTo>
                      <a:pt x="671" y="2322"/>
                    </a:lnTo>
                    <a:lnTo>
                      <a:pt x="670" y="2340"/>
                    </a:lnTo>
                    <a:lnTo>
                      <a:pt x="612" y="2370"/>
                    </a:lnTo>
                    <a:lnTo>
                      <a:pt x="524" y="2426"/>
                    </a:lnTo>
                    <a:lnTo>
                      <a:pt x="482" y="2439"/>
                    </a:lnTo>
                    <a:lnTo>
                      <a:pt x="420" y="2426"/>
                    </a:lnTo>
                    <a:lnTo>
                      <a:pt x="288" y="2320"/>
                    </a:lnTo>
                    <a:lnTo>
                      <a:pt x="234" y="2249"/>
                    </a:lnTo>
                    <a:lnTo>
                      <a:pt x="234" y="2236"/>
                    </a:lnTo>
                    <a:lnTo>
                      <a:pt x="217" y="2237"/>
                    </a:lnTo>
                    <a:lnTo>
                      <a:pt x="195" y="2225"/>
                    </a:lnTo>
                    <a:lnTo>
                      <a:pt x="120" y="2150"/>
                    </a:lnTo>
                    <a:lnTo>
                      <a:pt x="113" y="2126"/>
                    </a:lnTo>
                    <a:lnTo>
                      <a:pt x="120" y="2108"/>
                    </a:lnTo>
                    <a:lnTo>
                      <a:pt x="140" y="2106"/>
                    </a:lnTo>
                    <a:lnTo>
                      <a:pt x="147" y="2116"/>
                    </a:lnTo>
                    <a:lnTo>
                      <a:pt x="167" y="2110"/>
                    </a:lnTo>
                    <a:lnTo>
                      <a:pt x="166" y="2148"/>
                    </a:lnTo>
                    <a:lnTo>
                      <a:pt x="195" y="2151"/>
                    </a:lnTo>
                    <a:lnTo>
                      <a:pt x="213" y="2136"/>
                    </a:lnTo>
                    <a:lnTo>
                      <a:pt x="225" y="2134"/>
                    </a:lnTo>
                    <a:lnTo>
                      <a:pt x="243" y="2146"/>
                    </a:lnTo>
                    <a:lnTo>
                      <a:pt x="247" y="2133"/>
                    </a:lnTo>
                    <a:lnTo>
                      <a:pt x="317" y="2077"/>
                    </a:lnTo>
                    <a:lnTo>
                      <a:pt x="339" y="2076"/>
                    </a:lnTo>
                    <a:lnTo>
                      <a:pt x="372" y="2026"/>
                    </a:lnTo>
                    <a:lnTo>
                      <a:pt x="382" y="2028"/>
                    </a:lnTo>
                    <a:lnTo>
                      <a:pt x="395" y="1995"/>
                    </a:lnTo>
                    <a:lnTo>
                      <a:pt x="360" y="1993"/>
                    </a:lnTo>
                    <a:lnTo>
                      <a:pt x="350" y="1987"/>
                    </a:lnTo>
                    <a:lnTo>
                      <a:pt x="355" y="1998"/>
                    </a:lnTo>
                    <a:lnTo>
                      <a:pt x="352" y="2012"/>
                    </a:lnTo>
                    <a:lnTo>
                      <a:pt x="281" y="2043"/>
                    </a:lnTo>
                    <a:lnTo>
                      <a:pt x="240" y="2043"/>
                    </a:lnTo>
                    <a:lnTo>
                      <a:pt x="208" y="2054"/>
                    </a:lnTo>
                    <a:lnTo>
                      <a:pt x="96" y="2015"/>
                    </a:lnTo>
                    <a:lnTo>
                      <a:pt x="44" y="1960"/>
                    </a:lnTo>
                    <a:lnTo>
                      <a:pt x="21" y="1950"/>
                    </a:lnTo>
                    <a:lnTo>
                      <a:pt x="24" y="1915"/>
                    </a:lnTo>
                    <a:lnTo>
                      <a:pt x="58" y="1870"/>
                    </a:lnTo>
                    <a:lnTo>
                      <a:pt x="95" y="1850"/>
                    </a:lnTo>
                    <a:lnTo>
                      <a:pt x="48" y="1857"/>
                    </a:lnTo>
                    <a:lnTo>
                      <a:pt x="0" y="1888"/>
                    </a:lnTo>
                    <a:lnTo>
                      <a:pt x="2" y="1844"/>
                    </a:lnTo>
                    <a:lnTo>
                      <a:pt x="38" y="1820"/>
                    </a:lnTo>
                    <a:lnTo>
                      <a:pt x="60" y="1814"/>
                    </a:lnTo>
                    <a:lnTo>
                      <a:pt x="76" y="1771"/>
                    </a:lnTo>
                    <a:lnTo>
                      <a:pt x="101" y="1777"/>
                    </a:lnTo>
                    <a:lnTo>
                      <a:pt x="130" y="1761"/>
                    </a:lnTo>
                    <a:lnTo>
                      <a:pt x="247" y="1769"/>
                    </a:lnTo>
                    <a:lnTo>
                      <a:pt x="315" y="1744"/>
                    </a:lnTo>
                    <a:lnTo>
                      <a:pt x="328" y="1729"/>
                    </a:lnTo>
                    <a:lnTo>
                      <a:pt x="367" y="1716"/>
                    </a:lnTo>
                    <a:lnTo>
                      <a:pt x="354" y="1741"/>
                    </a:lnTo>
                    <a:lnTo>
                      <a:pt x="369" y="1760"/>
                    </a:lnTo>
                    <a:lnTo>
                      <a:pt x="409" y="1737"/>
                    </a:lnTo>
                    <a:lnTo>
                      <a:pt x="440" y="1727"/>
                    </a:lnTo>
                    <a:lnTo>
                      <a:pt x="427" y="1710"/>
                    </a:lnTo>
                    <a:lnTo>
                      <a:pt x="432" y="1685"/>
                    </a:lnTo>
                    <a:lnTo>
                      <a:pt x="393" y="1577"/>
                    </a:lnTo>
                    <a:lnTo>
                      <a:pt x="360" y="1532"/>
                    </a:lnTo>
                    <a:lnTo>
                      <a:pt x="368" y="1510"/>
                    </a:lnTo>
                    <a:lnTo>
                      <a:pt x="346" y="1489"/>
                    </a:lnTo>
                    <a:lnTo>
                      <a:pt x="312" y="1492"/>
                    </a:lnTo>
                    <a:lnTo>
                      <a:pt x="256" y="1456"/>
                    </a:lnTo>
                    <a:lnTo>
                      <a:pt x="249" y="1393"/>
                    </a:lnTo>
                    <a:lnTo>
                      <a:pt x="251" y="1351"/>
                    </a:lnTo>
                    <a:lnTo>
                      <a:pt x="227" y="1298"/>
                    </a:lnTo>
                    <a:lnTo>
                      <a:pt x="195" y="1297"/>
                    </a:lnTo>
                    <a:lnTo>
                      <a:pt x="176" y="1307"/>
                    </a:lnTo>
                    <a:lnTo>
                      <a:pt x="136" y="1294"/>
                    </a:lnTo>
                    <a:lnTo>
                      <a:pt x="107" y="1295"/>
                    </a:lnTo>
                    <a:lnTo>
                      <a:pt x="107" y="1252"/>
                    </a:lnTo>
                    <a:lnTo>
                      <a:pt x="134" y="1183"/>
                    </a:lnTo>
                    <a:lnTo>
                      <a:pt x="161" y="1173"/>
                    </a:lnTo>
                    <a:lnTo>
                      <a:pt x="206" y="1109"/>
                    </a:lnTo>
                    <a:lnTo>
                      <a:pt x="213" y="1079"/>
                    </a:lnTo>
                    <a:lnTo>
                      <a:pt x="245" y="1062"/>
                    </a:lnTo>
                    <a:lnTo>
                      <a:pt x="268" y="1047"/>
                    </a:lnTo>
                    <a:lnTo>
                      <a:pt x="305" y="1062"/>
                    </a:lnTo>
                    <a:lnTo>
                      <a:pt x="312" y="1096"/>
                    </a:lnTo>
                    <a:lnTo>
                      <a:pt x="337" y="1100"/>
                    </a:lnTo>
                    <a:lnTo>
                      <a:pt x="401" y="1068"/>
                    </a:lnTo>
                    <a:lnTo>
                      <a:pt x="491" y="1062"/>
                    </a:lnTo>
                    <a:lnTo>
                      <a:pt x="545" y="1002"/>
                    </a:lnTo>
                    <a:lnTo>
                      <a:pt x="578" y="901"/>
                    </a:lnTo>
                    <a:lnTo>
                      <a:pt x="657" y="846"/>
                    </a:lnTo>
                    <a:lnTo>
                      <a:pt x="677" y="809"/>
                    </a:lnTo>
                    <a:lnTo>
                      <a:pt x="685" y="753"/>
                    </a:lnTo>
                    <a:lnTo>
                      <a:pt x="723" y="699"/>
                    </a:lnTo>
                    <a:lnTo>
                      <a:pt x="778" y="672"/>
                    </a:lnTo>
                    <a:lnTo>
                      <a:pt x="797" y="630"/>
                    </a:lnTo>
                    <a:lnTo>
                      <a:pt x="795" y="598"/>
                    </a:lnTo>
                    <a:lnTo>
                      <a:pt x="773" y="580"/>
                    </a:lnTo>
                    <a:lnTo>
                      <a:pt x="823" y="526"/>
                    </a:lnTo>
                    <a:lnTo>
                      <a:pt x="849" y="505"/>
                    </a:lnTo>
                    <a:lnTo>
                      <a:pt x="855" y="464"/>
                    </a:lnTo>
                    <a:lnTo>
                      <a:pt x="863" y="379"/>
                    </a:lnTo>
                    <a:lnTo>
                      <a:pt x="846" y="316"/>
                    </a:lnTo>
                    <a:lnTo>
                      <a:pt x="836" y="302"/>
                    </a:lnTo>
                    <a:lnTo>
                      <a:pt x="890" y="250"/>
                    </a:lnTo>
                    <a:lnTo>
                      <a:pt x="922" y="239"/>
                    </a:lnTo>
                    <a:lnTo>
                      <a:pt x="954" y="217"/>
                    </a:lnTo>
                    <a:lnTo>
                      <a:pt x="976" y="222"/>
                    </a:lnTo>
                    <a:lnTo>
                      <a:pt x="1020" y="172"/>
                    </a:lnTo>
                    <a:lnTo>
                      <a:pt x="1070" y="88"/>
                    </a:lnTo>
                    <a:lnTo>
                      <a:pt x="1121" y="43"/>
                    </a:lnTo>
                    <a:lnTo>
                      <a:pt x="1164" y="41"/>
                    </a:lnTo>
                    <a:lnTo>
                      <a:pt x="1186" y="0"/>
                    </a:lnTo>
                    <a:lnTo>
                      <a:pt x="1222" y="0"/>
                    </a:lnTo>
                    <a:lnTo>
                      <a:pt x="1316" y="62"/>
                    </a:lnTo>
                    <a:lnTo>
                      <a:pt x="1365" y="36"/>
                    </a:lnTo>
                    <a:lnTo>
                      <a:pt x="1411" y="54"/>
                    </a:lnTo>
                    <a:lnTo>
                      <a:pt x="1429" y="100"/>
                    </a:lnTo>
                    <a:lnTo>
                      <a:pt x="1472" y="98"/>
                    </a:lnTo>
                    <a:lnTo>
                      <a:pt x="1541" y="141"/>
                    </a:lnTo>
                    <a:lnTo>
                      <a:pt x="1542" y="140"/>
                    </a:lnTo>
                    <a:lnTo>
                      <a:pt x="1542" y="140"/>
                    </a:lnTo>
                    <a:close/>
                    <a:moveTo>
                      <a:pt x="3485" y="2221"/>
                    </a:moveTo>
                    <a:lnTo>
                      <a:pt x="3485" y="2251"/>
                    </a:lnTo>
                    <a:lnTo>
                      <a:pt x="3495" y="2238"/>
                    </a:lnTo>
                    <a:lnTo>
                      <a:pt x="3485" y="2221"/>
                    </a:lnTo>
                    <a:lnTo>
                      <a:pt x="3485" y="2221"/>
                    </a:lnTo>
                    <a:close/>
                    <a:moveTo>
                      <a:pt x="3468" y="2209"/>
                    </a:moveTo>
                    <a:lnTo>
                      <a:pt x="3447" y="2219"/>
                    </a:lnTo>
                    <a:lnTo>
                      <a:pt x="3454" y="2238"/>
                    </a:lnTo>
                    <a:lnTo>
                      <a:pt x="3466" y="2248"/>
                    </a:lnTo>
                    <a:lnTo>
                      <a:pt x="3470" y="2226"/>
                    </a:lnTo>
                    <a:lnTo>
                      <a:pt x="3468" y="2209"/>
                    </a:lnTo>
                    <a:lnTo>
                      <a:pt x="3468" y="2209"/>
                    </a:lnTo>
                    <a:close/>
                    <a:moveTo>
                      <a:pt x="3420" y="2216"/>
                    </a:moveTo>
                    <a:lnTo>
                      <a:pt x="3424" y="2249"/>
                    </a:lnTo>
                    <a:lnTo>
                      <a:pt x="3442" y="2262"/>
                    </a:lnTo>
                    <a:lnTo>
                      <a:pt x="3437" y="2231"/>
                    </a:lnTo>
                    <a:lnTo>
                      <a:pt x="3420" y="2216"/>
                    </a:lnTo>
                    <a:lnTo>
                      <a:pt x="3420" y="2216"/>
                    </a:lnTo>
                    <a:close/>
                    <a:moveTo>
                      <a:pt x="3372" y="2227"/>
                    </a:moveTo>
                    <a:lnTo>
                      <a:pt x="3373" y="2244"/>
                    </a:lnTo>
                    <a:lnTo>
                      <a:pt x="3386" y="2237"/>
                    </a:lnTo>
                    <a:lnTo>
                      <a:pt x="3402" y="2197"/>
                    </a:lnTo>
                    <a:lnTo>
                      <a:pt x="3391" y="2180"/>
                    </a:lnTo>
                    <a:lnTo>
                      <a:pt x="3372" y="2227"/>
                    </a:lnTo>
                    <a:close/>
                  </a:path>
                </a:pathLst>
              </a:custGeom>
              <a:grpFill/>
              <a:ln w="3175">
                <a:solidFill>
                  <a:schemeClr val="bg1">
                    <a:lumMod val="85000"/>
                  </a:schemeClr>
                </a:solidFill>
                <a:prstDash val="solid"/>
                <a:round/>
                <a:headEnd/>
                <a:tailEnd/>
              </a:ln>
            </p:spPr>
            <p:txBody>
              <a:bodyPr wrap="square" lIns="91440" tIns="45720" rIns="91440" bIns="45720" anchor="ctr">
                <a:normAutofit/>
              </a:bodyPr>
              <a:lstStyle/>
              <a:p>
                <a:pPr algn="ctr"/>
                <a:endParaRPr/>
              </a:p>
            </p:txBody>
          </p:sp>
          <p:sp>
            <p:nvSpPr>
              <p:cNvPr id="54" name="î$lïďè">
                <a:extLst>
                  <a:ext uri="{FF2B5EF4-FFF2-40B4-BE49-F238E27FC236}">
                    <a16:creationId xmlns:a16="http://schemas.microsoft.com/office/drawing/2014/main" id="{E9D9C373-4C17-4365-AE45-90E997B97F44}"/>
                  </a:ext>
                </a:extLst>
              </p:cNvPr>
              <p:cNvSpPr/>
              <p:nvPr/>
            </p:nvSpPr>
            <p:spPr bwMode="auto">
              <a:xfrm>
                <a:off x="2636493" y="3689273"/>
                <a:ext cx="142881" cy="185745"/>
              </a:xfrm>
              <a:custGeom>
                <a:avLst/>
                <a:gdLst>
                  <a:gd name="T0" fmla="*/ 843 w 876"/>
                  <a:gd name="T1" fmla="*/ 1010 h 1144"/>
                  <a:gd name="T2" fmla="*/ 804 w 876"/>
                  <a:gd name="T3" fmla="*/ 1098 h 1144"/>
                  <a:gd name="T4" fmla="*/ 752 w 876"/>
                  <a:gd name="T5" fmla="*/ 1039 h 1144"/>
                  <a:gd name="T6" fmla="*/ 742 w 876"/>
                  <a:gd name="T7" fmla="*/ 986 h 1144"/>
                  <a:gd name="T8" fmla="*/ 713 w 876"/>
                  <a:gd name="T9" fmla="*/ 938 h 1144"/>
                  <a:gd name="T10" fmla="*/ 646 w 876"/>
                  <a:gd name="T11" fmla="*/ 742 h 1144"/>
                  <a:gd name="T12" fmla="*/ 589 w 876"/>
                  <a:gd name="T13" fmla="*/ 766 h 1144"/>
                  <a:gd name="T14" fmla="*/ 472 w 876"/>
                  <a:gd name="T15" fmla="*/ 700 h 1144"/>
                  <a:gd name="T16" fmla="*/ 482 w 876"/>
                  <a:gd name="T17" fmla="*/ 761 h 1144"/>
                  <a:gd name="T18" fmla="*/ 489 w 876"/>
                  <a:gd name="T19" fmla="*/ 867 h 1144"/>
                  <a:gd name="T20" fmla="*/ 418 w 876"/>
                  <a:gd name="T21" fmla="*/ 884 h 1144"/>
                  <a:gd name="T22" fmla="*/ 394 w 876"/>
                  <a:gd name="T23" fmla="*/ 908 h 1144"/>
                  <a:gd name="T24" fmla="*/ 377 w 876"/>
                  <a:gd name="T25" fmla="*/ 793 h 1144"/>
                  <a:gd name="T26" fmla="*/ 358 w 876"/>
                  <a:gd name="T27" fmla="*/ 867 h 1144"/>
                  <a:gd name="T28" fmla="*/ 354 w 876"/>
                  <a:gd name="T29" fmla="*/ 941 h 1144"/>
                  <a:gd name="T30" fmla="*/ 289 w 876"/>
                  <a:gd name="T31" fmla="*/ 959 h 1144"/>
                  <a:gd name="T32" fmla="*/ 247 w 876"/>
                  <a:gd name="T33" fmla="*/ 862 h 1144"/>
                  <a:gd name="T34" fmla="*/ 176 w 876"/>
                  <a:gd name="T35" fmla="*/ 664 h 1144"/>
                  <a:gd name="T36" fmla="*/ 125 w 876"/>
                  <a:gd name="T37" fmla="*/ 481 h 1144"/>
                  <a:gd name="T38" fmla="*/ 75 w 876"/>
                  <a:gd name="T39" fmla="*/ 342 h 1144"/>
                  <a:gd name="T40" fmla="*/ 158 w 876"/>
                  <a:gd name="T41" fmla="*/ 272 h 1144"/>
                  <a:gd name="T42" fmla="*/ 81 w 876"/>
                  <a:gd name="T43" fmla="*/ 215 h 1144"/>
                  <a:gd name="T44" fmla="*/ 55 w 876"/>
                  <a:gd name="T45" fmla="*/ 63 h 1144"/>
                  <a:gd name="T46" fmla="*/ 61 w 876"/>
                  <a:gd name="T47" fmla="*/ 0 h 1144"/>
                  <a:gd name="T48" fmla="*/ 121 w 876"/>
                  <a:gd name="T49" fmla="*/ 95 h 1144"/>
                  <a:gd name="T50" fmla="*/ 157 w 876"/>
                  <a:gd name="T51" fmla="*/ 57 h 1144"/>
                  <a:gd name="T52" fmla="*/ 247 w 876"/>
                  <a:gd name="T53" fmla="*/ 108 h 1144"/>
                  <a:gd name="T54" fmla="*/ 297 w 876"/>
                  <a:gd name="T55" fmla="*/ 174 h 1144"/>
                  <a:gd name="T56" fmla="*/ 347 w 876"/>
                  <a:gd name="T57" fmla="*/ 269 h 1144"/>
                  <a:gd name="T58" fmla="*/ 528 w 876"/>
                  <a:gd name="T59" fmla="*/ 278 h 1144"/>
                  <a:gd name="T60" fmla="*/ 679 w 876"/>
                  <a:gd name="T61" fmla="*/ 287 h 1144"/>
                  <a:gd name="T62" fmla="*/ 726 w 876"/>
                  <a:gd name="T63" fmla="*/ 357 h 1144"/>
                  <a:gd name="T64" fmla="*/ 677 w 876"/>
                  <a:gd name="T65" fmla="*/ 489 h 1144"/>
                  <a:gd name="T66" fmla="*/ 600 w 876"/>
                  <a:gd name="T67" fmla="*/ 514 h 1144"/>
                  <a:gd name="T68" fmla="*/ 597 w 876"/>
                  <a:gd name="T69" fmla="*/ 613 h 1144"/>
                  <a:gd name="T70" fmla="*/ 676 w 876"/>
                  <a:gd name="T71" fmla="*/ 708 h 1144"/>
                  <a:gd name="T72" fmla="*/ 702 w 876"/>
                  <a:gd name="T73" fmla="*/ 645 h 1144"/>
                  <a:gd name="T74" fmla="*/ 718 w 876"/>
                  <a:gd name="T75" fmla="*/ 583 h 1144"/>
                  <a:gd name="T76" fmla="*/ 793 w 876"/>
                  <a:gd name="T77" fmla="*/ 636 h 1144"/>
                  <a:gd name="T78" fmla="*/ 827 w 876"/>
                  <a:gd name="T79" fmla="*/ 815 h 1144"/>
                  <a:gd name="T80" fmla="*/ 861 w 876"/>
                  <a:gd name="T81" fmla="*/ 917 h 1144"/>
                  <a:gd name="T82" fmla="*/ 644 w 876"/>
                  <a:gd name="T83" fmla="*/ 799 h 1144"/>
                  <a:gd name="T84" fmla="*/ 640 w 876"/>
                  <a:gd name="T85" fmla="*/ 824 h 1144"/>
                  <a:gd name="T86" fmla="*/ 572 w 876"/>
                  <a:gd name="T87" fmla="*/ 826 h 1144"/>
                  <a:gd name="T88" fmla="*/ 597 w 876"/>
                  <a:gd name="T89" fmla="*/ 805 h 1144"/>
                  <a:gd name="T90" fmla="*/ 555 w 876"/>
                  <a:gd name="T91" fmla="*/ 787 h 1144"/>
                  <a:gd name="T92" fmla="*/ 490 w 876"/>
                  <a:gd name="T93" fmla="*/ 780 h 1144"/>
                  <a:gd name="T94" fmla="*/ 541 w 876"/>
                  <a:gd name="T95" fmla="*/ 795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6" h="1144">
                    <a:moveTo>
                      <a:pt x="876" y="937"/>
                    </a:moveTo>
                    <a:lnTo>
                      <a:pt x="876" y="977"/>
                    </a:lnTo>
                    <a:lnTo>
                      <a:pt x="857" y="1019"/>
                    </a:lnTo>
                    <a:lnTo>
                      <a:pt x="843" y="1010"/>
                    </a:lnTo>
                    <a:lnTo>
                      <a:pt x="810" y="1051"/>
                    </a:lnTo>
                    <a:lnTo>
                      <a:pt x="805" y="1083"/>
                    </a:lnTo>
                    <a:lnTo>
                      <a:pt x="807" y="1095"/>
                    </a:lnTo>
                    <a:lnTo>
                      <a:pt x="804" y="1098"/>
                    </a:lnTo>
                    <a:lnTo>
                      <a:pt x="812" y="1142"/>
                    </a:lnTo>
                    <a:lnTo>
                      <a:pt x="807" y="1144"/>
                    </a:lnTo>
                    <a:lnTo>
                      <a:pt x="782" y="1083"/>
                    </a:lnTo>
                    <a:lnTo>
                      <a:pt x="752" y="1039"/>
                    </a:lnTo>
                    <a:lnTo>
                      <a:pt x="737" y="1020"/>
                    </a:lnTo>
                    <a:lnTo>
                      <a:pt x="745" y="1000"/>
                    </a:lnTo>
                    <a:lnTo>
                      <a:pt x="748" y="973"/>
                    </a:lnTo>
                    <a:lnTo>
                      <a:pt x="742" y="986"/>
                    </a:lnTo>
                    <a:lnTo>
                      <a:pt x="722" y="1006"/>
                    </a:lnTo>
                    <a:lnTo>
                      <a:pt x="715" y="996"/>
                    </a:lnTo>
                    <a:lnTo>
                      <a:pt x="724" y="945"/>
                    </a:lnTo>
                    <a:lnTo>
                      <a:pt x="713" y="938"/>
                    </a:lnTo>
                    <a:lnTo>
                      <a:pt x="720" y="899"/>
                    </a:lnTo>
                    <a:lnTo>
                      <a:pt x="722" y="875"/>
                    </a:lnTo>
                    <a:lnTo>
                      <a:pt x="699" y="860"/>
                    </a:lnTo>
                    <a:lnTo>
                      <a:pt x="646" y="742"/>
                    </a:lnTo>
                    <a:lnTo>
                      <a:pt x="632" y="742"/>
                    </a:lnTo>
                    <a:lnTo>
                      <a:pt x="633" y="752"/>
                    </a:lnTo>
                    <a:lnTo>
                      <a:pt x="622" y="747"/>
                    </a:lnTo>
                    <a:lnTo>
                      <a:pt x="589" y="766"/>
                    </a:lnTo>
                    <a:lnTo>
                      <a:pt x="529" y="739"/>
                    </a:lnTo>
                    <a:lnTo>
                      <a:pt x="522" y="726"/>
                    </a:lnTo>
                    <a:lnTo>
                      <a:pt x="503" y="728"/>
                    </a:lnTo>
                    <a:lnTo>
                      <a:pt x="472" y="700"/>
                    </a:lnTo>
                    <a:lnTo>
                      <a:pt x="458" y="649"/>
                    </a:lnTo>
                    <a:lnTo>
                      <a:pt x="464" y="709"/>
                    </a:lnTo>
                    <a:lnTo>
                      <a:pt x="488" y="744"/>
                    </a:lnTo>
                    <a:lnTo>
                      <a:pt x="482" y="761"/>
                    </a:lnTo>
                    <a:lnTo>
                      <a:pt x="447" y="775"/>
                    </a:lnTo>
                    <a:lnTo>
                      <a:pt x="469" y="784"/>
                    </a:lnTo>
                    <a:lnTo>
                      <a:pt x="493" y="821"/>
                    </a:lnTo>
                    <a:lnTo>
                      <a:pt x="489" y="867"/>
                    </a:lnTo>
                    <a:lnTo>
                      <a:pt x="456" y="881"/>
                    </a:lnTo>
                    <a:lnTo>
                      <a:pt x="428" y="932"/>
                    </a:lnTo>
                    <a:lnTo>
                      <a:pt x="401" y="913"/>
                    </a:lnTo>
                    <a:lnTo>
                      <a:pt x="418" y="884"/>
                    </a:lnTo>
                    <a:lnTo>
                      <a:pt x="432" y="877"/>
                    </a:lnTo>
                    <a:lnTo>
                      <a:pt x="439" y="862"/>
                    </a:lnTo>
                    <a:lnTo>
                      <a:pt x="416" y="874"/>
                    </a:lnTo>
                    <a:lnTo>
                      <a:pt x="394" y="908"/>
                    </a:lnTo>
                    <a:lnTo>
                      <a:pt x="371" y="876"/>
                    </a:lnTo>
                    <a:lnTo>
                      <a:pt x="389" y="819"/>
                    </a:lnTo>
                    <a:lnTo>
                      <a:pt x="389" y="809"/>
                    </a:lnTo>
                    <a:lnTo>
                      <a:pt x="377" y="793"/>
                    </a:lnTo>
                    <a:lnTo>
                      <a:pt x="384" y="810"/>
                    </a:lnTo>
                    <a:lnTo>
                      <a:pt x="370" y="830"/>
                    </a:lnTo>
                    <a:lnTo>
                      <a:pt x="367" y="866"/>
                    </a:lnTo>
                    <a:lnTo>
                      <a:pt x="358" y="867"/>
                    </a:lnTo>
                    <a:lnTo>
                      <a:pt x="376" y="907"/>
                    </a:lnTo>
                    <a:lnTo>
                      <a:pt x="373" y="937"/>
                    </a:lnTo>
                    <a:lnTo>
                      <a:pt x="356" y="947"/>
                    </a:lnTo>
                    <a:lnTo>
                      <a:pt x="354" y="941"/>
                    </a:lnTo>
                    <a:lnTo>
                      <a:pt x="331" y="927"/>
                    </a:lnTo>
                    <a:lnTo>
                      <a:pt x="316" y="933"/>
                    </a:lnTo>
                    <a:lnTo>
                      <a:pt x="309" y="959"/>
                    </a:lnTo>
                    <a:lnTo>
                      <a:pt x="289" y="959"/>
                    </a:lnTo>
                    <a:lnTo>
                      <a:pt x="282" y="942"/>
                    </a:lnTo>
                    <a:lnTo>
                      <a:pt x="268" y="909"/>
                    </a:lnTo>
                    <a:lnTo>
                      <a:pt x="251" y="915"/>
                    </a:lnTo>
                    <a:lnTo>
                      <a:pt x="247" y="862"/>
                    </a:lnTo>
                    <a:lnTo>
                      <a:pt x="235" y="833"/>
                    </a:lnTo>
                    <a:lnTo>
                      <a:pt x="234" y="787"/>
                    </a:lnTo>
                    <a:lnTo>
                      <a:pt x="185" y="717"/>
                    </a:lnTo>
                    <a:lnTo>
                      <a:pt x="176" y="664"/>
                    </a:lnTo>
                    <a:lnTo>
                      <a:pt x="182" y="633"/>
                    </a:lnTo>
                    <a:lnTo>
                      <a:pt x="167" y="590"/>
                    </a:lnTo>
                    <a:lnTo>
                      <a:pt x="167" y="533"/>
                    </a:lnTo>
                    <a:lnTo>
                      <a:pt x="125" y="481"/>
                    </a:lnTo>
                    <a:lnTo>
                      <a:pt x="81" y="463"/>
                    </a:lnTo>
                    <a:lnTo>
                      <a:pt x="42" y="417"/>
                    </a:lnTo>
                    <a:lnTo>
                      <a:pt x="44" y="349"/>
                    </a:lnTo>
                    <a:lnTo>
                      <a:pt x="75" y="342"/>
                    </a:lnTo>
                    <a:lnTo>
                      <a:pt x="90" y="297"/>
                    </a:lnTo>
                    <a:lnTo>
                      <a:pt x="115" y="281"/>
                    </a:lnTo>
                    <a:lnTo>
                      <a:pt x="136" y="289"/>
                    </a:lnTo>
                    <a:lnTo>
                      <a:pt x="158" y="272"/>
                    </a:lnTo>
                    <a:lnTo>
                      <a:pt x="148" y="228"/>
                    </a:lnTo>
                    <a:lnTo>
                      <a:pt x="156" y="206"/>
                    </a:lnTo>
                    <a:lnTo>
                      <a:pt x="111" y="203"/>
                    </a:lnTo>
                    <a:lnTo>
                      <a:pt x="81" y="215"/>
                    </a:lnTo>
                    <a:lnTo>
                      <a:pt x="0" y="187"/>
                    </a:lnTo>
                    <a:lnTo>
                      <a:pt x="6" y="146"/>
                    </a:lnTo>
                    <a:lnTo>
                      <a:pt x="38" y="108"/>
                    </a:lnTo>
                    <a:lnTo>
                      <a:pt x="55" y="63"/>
                    </a:lnTo>
                    <a:lnTo>
                      <a:pt x="37" y="49"/>
                    </a:lnTo>
                    <a:lnTo>
                      <a:pt x="36" y="25"/>
                    </a:lnTo>
                    <a:lnTo>
                      <a:pt x="51" y="24"/>
                    </a:lnTo>
                    <a:lnTo>
                      <a:pt x="61" y="0"/>
                    </a:lnTo>
                    <a:lnTo>
                      <a:pt x="74" y="19"/>
                    </a:lnTo>
                    <a:lnTo>
                      <a:pt x="98" y="46"/>
                    </a:lnTo>
                    <a:lnTo>
                      <a:pt x="96" y="64"/>
                    </a:lnTo>
                    <a:lnTo>
                      <a:pt x="121" y="95"/>
                    </a:lnTo>
                    <a:lnTo>
                      <a:pt x="157" y="100"/>
                    </a:lnTo>
                    <a:lnTo>
                      <a:pt x="174" y="92"/>
                    </a:lnTo>
                    <a:lnTo>
                      <a:pt x="149" y="77"/>
                    </a:lnTo>
                    <a:lnTo>
                      <a:pt x="157" y="57"/>
                    </a:lnTo>
                    <a:lnTo>
                      <a:pt x="172" y="58"/>
                    </a:lnTo>
                    <a:lnTo>
                      <a:pt x="197" y="80"/>
                    </a:lnTo>
                    <a:lnTo>
                      <a:pt x="213" y="96"/>
                    </a:lnTo>
                    <a:lnTo>
                      <a:pt x="247" y="108"/>
                    </a:lnTo>
                    <a:lnTo>
                      <a:pt x="249" y="95"/>
                    </a:lnTo>
                    <a:lnTo>
                      <a:pt x="267" y="92"/>
                    </a:lnTo>
                    <a:lnTo>
                      <a:pt x="290" y="133"/>
                    </a:lnTo>
                    <a:lnTo>
                      <a:pt x="297" y="174"/>
                    </a:lnTo>
                    <a:lnTo>
                      <a:pt x="303" y="195"/>
                    </a:lnTo>
                    <a:lnTo>
                      <a:pt x="316" y="232"/>
                    </a:lnTo>
                    <a:lnTo>
                      <a:pt x="315" y="257"/>
                    </a:lnTo>
                    <a:lnTo>
                      <a:pt x="347" y="269"/>
                    </a:lnTo>
                    <a:lnTo>
                      <a:pt x="379" y="267"/>
                    </a:lnTo>
                    <a:lnTo>
                      <a:pt x="415" y="283"/>
                    </a:lnTo>
                    <a:lnTo>
                      <a:pt x="459" y="283"/>
                    </a:lnTo>
                    <a:lnTo>
                      <a:pt x="528" y="278"/>
                    </a:lnTo>
                    <a:lnTo>
                      <a:pt x="580" y="284"/>
                    </a:lnTo>
                    <a:lnTo>
                      <a:pt x="638" y="281"/>
                    </a:lnTo>
                    <a:lnTo>
                      <a:pt x="666" y="279"/>
                    </a:lnTo>
                    <a:lnTo>
                      <a:pt x="679" y="287"/>
                    </a:lnTo>
                    <a:lnTo>
                      <a:pt x="698" y="283"/>
                    </a:lnTo>
                    <a:lnTo>
                      <a:pt x="728" y="314"/>
                    </a:lnTo>
                    <a:lnTo>
                      <a:pt x="744" y="321"/>
                    </a:lnTo>
                    <a:lnTo>
                      <a:pt x="726" y="357"/>
                    </a:lnTo>
                    <a:lnTo>
                      <a:pt x="720" y="398"/>
                    </a:lnTo>
                    <a:lnTo>
                      <a:pt x="698" y="456"/>
                    </a:lnTo>
                    <a:lnTo>
                      <a:pt x="677" y="466"/>
                    </a:lnTo>
                    <a:lnTo>
                      <a:pt x="677" y="489"/>
                    </a:lnTo>
                    <a:lnTo>
                      <a:pt x="663" y="505"/>
                    </a:lnTo>
                    <a:lnTo>
                      <a:pt x="645" y="502"/>
                    </a:lnTo>
                    <a:lnTo>
                      <a:pt x="632" y="490"/>
                    </a:lnTo>
                    <a:lnTo>
                      <a:pt x="600" y="514"/>
                    </a:lnTo>
                    <a:lnTo>
                      <a:pt x="593" y="535"/>
                    </a:lnTo>
                    <a:lnTo>
                      <a:pt x="580" y="547"/>
                    </a:lnTo>
                    <a:lnTo>
                      <a:pt x="580" y="568"/>
                    </a:lnTo>
                    <a:lnTo>
                      <a:pt x="597" y="613"/>
                    </a:lnTo>
                    <a:lnTo>
                      <a:pt x="615" y="630"/>
                    </a:lnTo>
                    <a:lnTo>
                      <a:pt x="621" y="647"/>
                    </a:lnTo>
                    <a:lnTo>
                      <a:pt x="649" y="673"/>
                    </a:lnTo>
                    <a:lnTo>
                      <a:pt x="676" y="708"/>
                    </a:lnTo>
                    <a:lnTo>
                      <a:pt x="692" y="708"/>
                    </a:lnTo>
                    <a:lnTo>
                      <a:pt x="695" y="680"/>
                    </a:lnTo>
                    <a:lnTo>
                      <a:pt x="685" y="672"/>
                    </a:lnTo>
                    <a:lnTo>
                      <a:pt x="702" y="645"/>
                    </a:lnTo>
                    <a:lnTo>
                      <a:pt x="703" y="627"/>
                    </a:lnTo>
                    <a:lnTo>
                      <a:pt x="713" y="611"/>
                    </a:lnTo>
                    <a:lnTo>
                      <a:pt x="702" y="596"/>
                    </a:lnTo>
                    <a:lnTo>
                      <a:pt x="718" y="583"/>
                    </a:lnTo>
                    <a:lnTo>
                      <a:pt x="739" y="598"/>
                    </a:lnTo>
                    <a:lnTo>
                      <a:pt x="769" y="596"/>
                    </a:lnTo>
                    <a:lnTo>
                      <a:pt x="777" y="611"/>
                    </a:lnTo>
                    <a:lnTo>
                      <a:pt x="793" y="636"/>
                    </a:lnTo>
                    <a:lnTo>
                      <a:pt x="804" y="683"/>
                    </a:lnTo>
                    <a:lnTo>
                      <a:pt x="804" y="719"/>
                    </a:lnTo>
                    <a:lnTo>
                      <a:pt x="816" y="745"/>
                    </a:lnTo>
                    <a:lnTo>
                      <a:pt x="827" y="815"/>
                    </a:lnTo>
                    <a:lnTo>
                      <a:pt x="840" y="860"/>
                    </a:lnTo>
                    <a:lnTo>
                      <a:pt x="852" y="887"/>
                    </a:lnTo>
                    <a:lnTo>
                      <a:pt x="860" y="898"/>
                    </a:lnTo>
                    <a:lnTo>
                      <a:pt x="861" y="917"/>
                    </a:lnTo>
                    <a:lnTo>
                      <a:pt x="869" y="930"/>
                    </a:lnTo>
                    <a:lnTo>
                      <a:pt x="876" y="937"/>
                    </a:lnTo>
                    <a:lnTo>
                      <a:pt x="876" y="937"/>
                    </a:lnTo>
                    <a:close/>
                    <a:moveTo>
                      <a:pt x="644" y="799"/>
                    </a:moveTo>
                    <a:lnTo>
                      <a:pt x="632" y="788"/>
                    </a:lnTo>
                    <a:lnTo>
                      <a:pt x="618" y="796"/>
                    </a:lnTo>
                    <a:lnTo>
                      <a:pt x="623" y="831"/>
                    </a:lnTo>
                    <a:lnTo>
                      <a:pt x="640" y="824"/>
                    </a:lnTo>
                    <a:lnTo>
                      <a:pt x="644" y="799"/>
                    </a:lnTo>
                    <a:lnTo>
                      <a:pt x="644" y="799"/>
                    </a:lnTo>
                    <a:close/>
                    <a:moveTo>
                      <a:pt x="554" y="791"/>
                    </a:moveTo>
                    <a:lnTo>
                      <a:pt x="572" y="826"/>
                    </a:lnTo>
                    <a:lnTo>
                      <a:pt x="569" y="855"/>
                    </a:lnTo>
                    <a:lnTo>
                      <a:pt x="583" y="877"/>
                    </a:lnTo>
                    <a:lnTo>
                      <a:pt x="607" y="832"/>
                    </a:lnTo>
                    <a:lnTo>
                      <a:pt x="597" y="805"/>
                    </a:lnTo>
                    <a:lnTo>
                      <a:pt x="554" y="775"/>
                    </a:lnTo>
                    <a:lnTo>
                      <a:pt x="554" y="775"/>
                    </a:lnTo>
                    <a:lnTo>
                      <a:pt x="555" y="782"/>
                    </a:lnTo>
                    <a:lnTo>
                      <a:pt x="555" y="787"/>
                    </a:lnTo>
                    <a:lnTo>
                      <a:pt x="554" y="791"/>
                    </a:lnTo>
                    <a:lnTo>
                      <a:pt x="554" y="791"/>
                    </a:lnTo>
                    <a:close/>
                    <a:moveTo>
                      <a:pt x="520" y="766"/>
                    </a:moveTo>
                    <a:lnTo>
                      <a:pt x="490" y="780"/>
                    </a:lnTo>
                    <a:lnTo>
                      <a:pt x="491" y="794"/>
                    </a:lnTo>
                    <a:lnTo>
                      <a:pt x="514" y="845"/>
                    </a:lnTo>
                    <a:lnTo>
                      <a:pt x="545" y="847"/>
                    </a:lnTo>
                    <a:lnTo>
                      <a:pt x="541" y="795"/>
                    </a:lnTo>
                    <a:lnTo>
                      <a:pt x="520" y="766"/>
                    </a:lnTo>
                    <a:close/>
                  </a:path>
                </a:pathLst>
              </a:custGeom>
              <a:grpFill/>
              <a:ln w="3175">
                <a:solidFill>
                  <a:schemeClr val="bg1">
                    <a:lumMod val="85000"/>
                  </a:schemeClr>
                </a:solidFill>
                <a:prstDash val="solid"/>
                <a:round/>
                <a:headEnd/>
                <a:tailEnd/>
              </a:ln>
            </p:spPr>
            <p:txBody>
              <a:bodyPr wrap="square" lIns="91440" tIns="45720" rIns="91440" bIns="45720" anchor="ctr">
                <a:normAutofit fontScale="40000" lnSpcReduction="20000"/>
              </a:bodyPr>
              <a:lstStyle/>
              <a:p>
                <a:pPr algn="ctr"/>
                <a:endParaRPr/>
              </a:p>
            </p:txBody>
          </p:sp>
          <p:sp>
            <p:nvSpPr>
              <p:cNvPr id="55" name="îS1íḋè">
                <a:extLst>
                  <a:ext uri="{FF2B5EF4-FFF2-40B4-BE49-F238E27FC236}">
                    <a16:creationId xmlns:a16="http://schemas.microsoft.com/office/drawing/2014/main" id="{52069938-AD54-4D9B-B085-4F966AF863B7}"/>
                  </a:ext>
                </a:extLst>
              </p:cNvPr>
              <p:cNvSpPr/>
              <p:nvPr/>
            </p:nvSpPr>
            <p:spPr bwMode="auto">
              <a:xfrm>
                <a:off x="2649482" y="3639914"/>
                <a:ext cx="87028" cy="51957"/>
              </a:xfrm>
              <a:custGeom>
                <a:avLst/>
                <a:gdLst>
                  <a:gd name="T0" fmla="*/ 17 w 530"/>
                  <a:gd name="T1" fmla="*/ 148 h 315"/>
                  <a:gd name="T2" fmla="*/ 50 w 530"/>
                  <a:gd name="T3" fmla="*/ 132 h 315"/>
                  <a:gd name="T4" fmla="*/ 89 w 530"/>
                  <a:gd name="T5" fmla="*/ 57 h 315"/>
                  <a:gd name="T6" fmla="*/ 172 w 530"/>
                  <a:gd name="T7" fmla="*/ 8 h 315"/>
                  <a:gd name="T8" fmla="*/ 227 w 530"/>
                  <a:gd name="T9" fmla="*/ 0 h 315"/>
                  <a:gd name="T10" fmla="*/ 244 w 530"/>
                  <a:gd name="T11" fmla="*/ 28 h 315"/>
                  <a:gd name="T12" fmla="*/ 326 w 530"/>
                  <a:gd name="T13" fmla="*/ 37 h 315"/>
                  <a:gd name="T14" fmla="*/ 358 w 530"/>
                  <a:gd name="T15" fmla="*/ 52 h 315"/>
                  <a:gd name="T16" fmla="*/ 404 w 530"/>
                  <a:gd name="T17" fmla="*/ 34 h 315"/>
                  <a:gd name="T18" fmla="*/ 446 w 530"/>
                  <a:gd name="T19" fmla="*/ 35 h 315"/>
                  <a:gd name="T20" fmla="*/ 474 w 530"/>
                  <a:gd name="T21" fmla="*/ 72 h 315"/>
                  <a:gd name="T22" fmla="*/ 482 w 530"/>
                  <a:gd name="T23" fmla="*/ 72 h 315"/>
                  <a:gd name="T24" fmla="*/ 470 w 530"/>
                  <a:gd name="T25" fmla="*/ 113 h 315"/>
                  <a:gd name="T26" fmla="*/ 475 w 530"/>
                  <a:gd name="T27" fmla="*/ 148 h 315"/>
                  <a:gd name="T28" fmla="*/ 529 w 530"/>
                  <a:gd name="T29" fmla="*/ 171 h 315"/>
                  <a:gd name="T30" fmla="*/ 529 w 530"/>
                  <a:gd name="T31" fmla="*/ 219 h 315"/>
                  <a:gd name="T32" fmla="*/ 530 w 530"/>
                  <a:gd name="T33" fmla="*/ 247 h 315"/>
                  <a:gd name="T34" fmla="*/ 461 w 530"/>
                  <a:gd name="T35" fmla="*/ 269 h 315"/>
                  <a:gd name="T36" fmla="*/ 414 w 530"/>
                  <a:gd name="T37" fmla="*/ 267 h 315"/>
                  <a:gd name="T38" fmla="*/ 352 w 530"/>
                  <a:gd name="T39" fmla="*/ 284 h 315"/>
                  <a:gd name="T40" fmla="*/ 316 w 530"/>
                  <a:gd name="T41" fmla="*/ 268 h 315"/>
                  <a:gd name="T42" fmla="*/ 278 w 530"/>
                  <a:gd name="T43" fmla="*/ 273 h 315"/>
                  <a:gd name="T44" fmla="*/ 244 w 530"/>
                  <a:gd name="T45" fmla="*/ 315 h 315"/>
                  <a:gd name="T46" fmla="*/ 198 w 530"/>
                  <a:gd name="T47" fmla="*/ 315 h 315"/>
                  <a:gd name="T48" fmla="*/ 115 w 530"/>
                  <a:gd name="T49" fmla="*/ 267 h 315"/>
                  <a:gd name="T50" fmla="*/ 91 w 530"/>
                  <a:gd name="T51" fmla="*/ 281 h 315"/>
                  <a:gd name="T52" fmla="*/ 33 w 530"/>
                  <a:gd name="T53" fmla="*/ 269 h 315"/>
                  <a:gd name="T54" fmla="*/ 0 w 530"/>
                  <a:gd name="T55" fmla="*/ 216 h 315"/>
                  <a:gd name="T56" fmla="*/ 12 w 530"/>
                  <a:gd name="T57" fmla="*/ 187 h 315"/>
                  <a:gd name="T58" fmla="*/ 17 w 530"/>
                  <a:gd name="T59" fmla="*/ 148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0" h="315">
                    <a:moveTo>
                      <a:pt x="17" y="148"/>
                    </a:moveTo>
                    <a:lnTo>
                      <a:pt x="50" y="132"/>
                    </a:lnTo>
                    <a:lnTo>
                      <a:pt x="89" y="57"/>
                    </a:lnTo>
                    <a:lnTo>
                      <a:pt x="172" y="8"/>
                    </a:lnTo>
                    <a:lnTo>
                      <a:pt x="227" y="0"/>
                    </a:lnTo>
                    <a:lnTo>
                      <a:pt x="244" y="28"/>
                    </a:lnTo>
                    <a:lnTo>
                      <a:pt x="326" y="37"/>
                    </a:lnTo>
                    <a:lnTo>
                      <a:pt x="358" y="52"/>
                    </a:lnTo>
                    <a:lnTo>
                      <a:pt x="404" y="34"/>
                    </a:lnTo>
                    <a:lnTo>
                      <a:pt x="446" y="35"/>
                    </a:lnTo>
                    <a:lnTo>
                      <a:pt x="474" y="72"/>
                    </a:lnTo>
                    <a:lnTo>
                      <a:pt x="482" y="72"/>
                    </a:lnTo>
                    <a:lnTo>
                      <a:pt x="470" y="113"/>
                    </a:lnTo>
                    <a:lnTo>
                      <a:pt x="475" y="148"/>
                    </a:lnTo>
                    <a:lnTo>
                      <a:pt x="529" y="171"/>
                    </a:lnTo>
                    <a:lnTo>
                      <a:pt x="529" y="219"/>
                    </a:lnTo>
                    <a:lnTo>
                      <a:pt x="530" y="247"/>
                    </a:lnTo>
                    <a:lnTo>
                      <a:pt x="461" y="269"/>
                    </a:lnTo>
                    <a:lnTo>
                      <a:pt x="414" y="267"/>
                    </a:lnTo>
                    <a:lnTo>
                      <a:pt x="352" y="284"/>
                    </a:lnTo>
                    <a:lnTo>
                      <a:pt x="316" y="268"/>
                    </a:lnTo>
                    <a:lnTo>
                      <a:pt x="278" y="273"/>
                    </a:lnTo>
                    <a:lnTo>
                      <a:pt x="244" y="315"/>
                    </a:lnTo>
                    <a:lnTo>
                      <a:pt x="198" y="315"/>
                    </a:lnTo>
                    <a:lnTo>
                      <a:pt x="115" y="267"/>
                    </a:lnTo>
                    <a:lnTo>
                      <a:pt x="91" y="281"/>
                    </a:lnTo>
                    <a:lnTo>
                      <a:pt x="33" y="269"/>
                    </a:lnTo>
                    <a:lnTo>
                      <a:pt x="0" y="216"/>
                    </a:lnTo>
                    <a:lnTo>
                      <a:pt x="12" y="187"/>
                    </a:lnTo>
                    <a:lnTo>
                      <a:pt x="17" y="148"/>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56" name="ï$ḷiḓè">
                <a:extLst>
                  <a:ext uri="{FF2B5EF4-FFF2-40B4-BE49-F238E27FC236}">
                    <a16:creationId xmlns:a16="http://schemas.microsoft.com/office/drawing/2014/main" id="{C2A04780-1FD6-4397-934D-7E847F5B69A3}"/>
                  </a:ext>
                </a:extLst>
              </p:cNvPr>
              <p:cNvSpPr/>
              <p:nvPr/>
            </p:nvSpPr>
            <p:spPr bwMode="auto">
              <a:xfrm>
                <a:off x="2405286" y="3577564"/>
                <a:ext cx="231207" cy="122099"/>
              </a:xfrm>
              <a:custGeom>
                <a:avLst/>
                <a:gdLst>
                  <a:gd name="T0" fmla="*/ 70 w 1423"/>
                  <a:gd name="T1" fmla="*/ 0 h 750"/>
                  <a:gd name="T2" fmla="*/ 133 w 1423"/>
                  <a:gd name="T3" fmla="*/ 44 h 750"/>
                  <a:gd name="T4" fmla="*/ 185 w 1423"/>
                  <a:gd name="T5" fmla="*/ 51 h 750"/>
                  <a:gd name="T6" fmla="*/ 249 w 1423"/>
                  <a:gd name="T7" fmla="*/ 17 h 750"/>
                  <a:gd name="T8" fmla="*/ 329 w 1423"/>
                  <a:gd name="T9" fmla="*/ 57 h 750"/>
                  <a:gd name="T10" fmla="*/ 395 w 1423"/>
                  <a:gd name="T11" fmla="*/ 79 h 750"/>
                  <a:gd name="T12" fmla="*/ 485 w 1423"/>
                  <a:gd name="T13" fmla="*/ 132 h 750"/>
                  <a:gd name="T14" fmla="*/ 535 w 1423"/>
                  <a:gd name="T15" fmla="*/ 174 h 750"/>
                  <a:gd name="T16" fmla="*/ 582 w 1423"/>
                  <a:gd name="T17" fmla="*/ 247 h 750"/>
                  <a:gd name="T18" fmla="*/ 602 w 1423"/>
                  <a:gd name="T19" fmla="*/ 188 h 750"/>
                  <a:gd name="T20" fmla="*/ 634 w 1423"/>
                  <a:gd name="T21" fmla="*/ 185 h 750"/>
                  <a:gd name="T22" fmla="*/ 706 w 1423"/>
                  <a:gd name="T23" fmla="*/ 206 h 750"/>
                  <a:gd name="T24" fmla="*/ 752 w 1423"/>
                  <a:gd name="T25" fmla="*/ 291 h 750"/>
                  <a:gd name="T26" fmla="*/ 850 w 1423"/>
                  <a:gd name="T27" fmla="*/ 282 h 750"/>
                  <a:gd name="T28" fmla="*/ 860 w 1423"/>
                  <a:gd name="T29" fmla="*/ 391 h 750"/>
                  <a:gd name="T30" fmla="*/ 936 w 1423"/>
                  <a:gd name="T31" fmla="*/ 409 h 750"/>
                  <a:gd name="T32" fmla="*/ 995 w 1423"/>
                  <a:gd name="T33" fmla="*/ 379 h 750"/>
                  <a:gd name="T34" fmla="*/ 1089 w 1423"/>
                  <a:gd name="T35" fmla="*/ 352 h 750"/>
                  <a:gd name="T36" fmla="*/ 1141 w 1423"/>
                  <a:gd name="T37" fmla="*/ 414 h 750"/>
                  <a:gd name="T38" fmla="*/ 1226 w 1423"/>
                  <a:gd name="T39" fmla="*/ 481 h 750"/>
                  <a:gd name="T40" fmla="*/ 1299 w 1423"/>
                  <a:gd name="T41" fmla="*/ 470 h 750"/>
                  <a:gd name="T42" fmla="*/ 1363 w 1423"/>
                  <a:gd name="T43" fmla="*/ 462 h 750"/>
                  <a:gd name="T44" fmla="*/ 1406 w 1423"/>
                  <a:gd name="T45" fmla="*/ 501 h 750"/>
                  <a:gd name="T46" fmla="*/ 1423 w 1423"/>
                  <a:gd name="T47" fmla="*/ 649 h 750"/>
                  <a:gd name="T48" fmla="*/ 1304 w 1423"/>
                  <a:gd name="T49" fmla="*/ 750 h 750"/>
                  <a:gd name="T50" fmla="*/ 1203 w 1423"/>
                  <a:gd name="T51" fmla="*/ 736 h 750"/>
                  <a:gd name="T52" fmla="*/ 996 w 1423"/>
                  <a:gd name="T53" fmla="*/ 683 h 750"/>
                  <a:gd name="T54" fmla="*/ 873 w 1423"/>
                  <a:gd name="T55" fmla="*/ 676 h 750"/>
                  <a:gd name="T56" fmla="*/ 818 w 1423"/>
                  <a:gd name="T57" fmla="*/ 593 h 750"/>
                  <a:gd name="T58" fmla="*/ 647 w 1423"/>
                  <a:gd name="T59" fmla="*/ 597 h 750"/>
                  <a:gd name="T60" fmla="*/ 531 w 1423"/>
                  <a:gd name="T61" fmla="*/ 578 h 750"/>
                  <a:gd name="T62" fmla="*/ 428 w 1423"/>
                  <a:gd name="T63" fmla="*/ 541 h 750"/>
                  <a:gd name="T64" fmla="*/ 329 w 1423"/>
                  <a:gd name="T65" fmla="*/ 502 h 750"/>
                  <a:gd name="T66" fmla="*/ 198 w 1423"/>
                  <a:gd name="T67" fmla="*/ 387 h 750"/>
                  <a:gd name="T68" fmla="*/ 108 w 1423"/>
                  <a:gd name="T69" fmla="*/ 348 h 750"/>
                  <a:gd name="T70" fmla="*/ 47 w 1423"/>
                  <a:gd name="T71" fmla="*/ 323 h 750"/>
                  <a:gd name="T72" fmla="*/ 0 w 1423"/>
                  <a:gd name="T73" fmla="*/ 276 h 750"/>
                  <a:gd name="T74" fmla="*/ 40 w 1423"/>
                  <a:gd name="T75" fmla="*/ 160 h 750"/>
                  <a:gd name="T76" fmla="*/ 63 w 1423"/>
                  <a:gd name="T77" fmla="*/ 1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3" h="750">
                    <a:moveTo>
                      <a:pt x="63" y="10"/>
                    </a:moveTo>
                    <a:lnTo>
                      <a:pt x="70" y="0"/>
                    </a:lnTo>
                    <a:lnTo>
                      <a:pt x="120" y="26"/>
                    </a:lnTo>
                    <a:lnTo>
                      <a:pt x="133" y="44"/>
                    </a:lnTo>
                    <a:lnTo>
                      <a:pt x="167" y="43"/>
                    </a:lnTo>
                    <a:lnTo>
                      <a:pt x="185" y="51"/>
                    </a:lnTo>
                    <a:lnTo>
                      <a:pt x="207" y="20"/>
                    </a:lnTo>
                    <a:lnTo>
                      <a:pt x="249" y="17"/>
                    </a:lnTo>
                    <a:lnTo>
                      <a:pt x="311" y="40"/>
                    </a:lnTo>
                    <a:lnTo>
                      <a:pt x="329" y="57"/>
                    </a:lnTo>
                    <a:lnTo>
                      <a:pt x="369" y="60"/>
                    </a:lnTo>
                    <a:lnTo>
                      <a:pt x="395" y="79"/>
                    </a:lnTo>
                    <a:lnTo>
                      <a:pt x="446" y="131"/>
                    </a:lnTo>
                    <a:lnTo>
                      <a:pt x="485" y="132"/>
                    </a:lnTo>
                    <a:lnTo>
                      <a:pt x="522" y="151"/>
                    </a:lnTo>
                    <a:lnTo>
                      <a:pt x="535" y="174"/>
                    </a:lnTo>
                    <a:lnTo>
                      <a:pt x="566" y="210"/>
                    </a:lnTo>
                    <a:lnTo>
                      <a:pt x="582" y="247"/>
                    </a:lnTo>
                    <a:lnTo>
                      <a:pt x="598" y="239"/>
                    </a:lnTo>
                    <a:lnTo>
                      <a:pt x="602" y="188"/>
                    </a:lnTo>
                    <a:lnTo>
                      <a:pt x="622" y="169"/>
                    </a:lnTo>
                    <a:lnTo>
                      <a:pt x="634" y="185"/>
                    </a:lnTo>
                    <a:lnTo>
                      <a:pt x="670" y="185"/>
                    </a:lnTo>
                    <a:lnTo>
                      <a:pt x="706" y="206"/>
                    </a:lnTo>
                    <a:lnTo>
                      <a:pt x="711" y="254"/>
                    </a:lnTo>
                    <a:lnTo>
                      <a:pt x="752" y="291"/>
                    </a:lnTo>
                    <a:lnTo>
                      <a:pt x="807" y="276"/>
                    </a:lnTo>
                    <a:lnTo>
                      <a:pt x="850" y="282"/>
                    </a:lnTo>
                    <a:lnTo>
                      <a:pt x="841" y="352"/>
                    </a:lnTo>
                    <a:lnTo>
                      <a:pt x="860" y="391"/>
                    </a:lnTo>
                    <a:lnTo>
                      <a:pt x="888" y="385"/>
                    </a:lnTo>
                    <a:lnTo>
                      <a:pt x="936" y="409"/>
                    </a:lnTo>
                    <a:lnTo>
                      <a:pt x="958" y="390"/>
                    </a:lnTo>
                    <a:lnTo>
                      <a:pt x="995" y="379"/>
                    </a:lnTo>
                    <a:lnTo>
                      <a:pt x="1026" y="345"/>
                    </a:lnTo>
                    <a:lnTo>
                      <a:pt x="1089" y="352"/>
                    </a:lnTo>
                    <a:lnTo>
                      <a:pt x="1132" y="373"/>
                    </a:lnTo>
                    <a:lnTo>
                      <a:pt x="1141" y="414"/>
                    </a:lnTo>
                    <a:lnTo>
                      <a:pt x="1192" y="434"/>
                    </a:lnTo>
                    <a:lnTo>
                      <a:pt x="1226" y="481"/>
                    </a:lnTo>
                    <a:lnTo>
                      <a:pt x="1256" y="488"/>
                    </a:lnTo>
                    <a:lnTo>
                      <a:pt x="1299" y="470"/>
                    </a:lnTo>
                    <a:lnTo>
                      <a:pt x="1316" y="477"/>
                    </a:lnTo>
                    <a:lnTo>
                      <a:pt x="1363" y="462"/>
                    </a:lnTo>
                    <a:lnTo>
                      <a:pt x="1395" y="464"/>
                    </a:lnTo>
                    <a:lnTo>
                      <a:pt x="1406" y="501"/>
                    </a:lnTo>
                    <a:lnTo>
                      <a:pt x="1390" y="583"/>
                    </a:lnTo>
                    <a:lnTo>
                      <a:pt x="1423" y="649"/>
                    </a:lnTo>
                    <a:lnTo>
                      <a:pt x="1411" y="729"/>
                    </a:lnTo>
                    <a:lnTo>
                      <a:pt x="1304" y="750"/>
                    </a:lnTo>
                    <a:lnTo>
                      <a:pt x="1240" y="716"/>
                    </a:lnTo>
                    <a:lnTo>
                      <a:pt x="1203" y="736"/>
                    </a:lnTo>
                    <a:lnTo>
                      <a:pt x="1055" y="681"/>
                    </a:lnTo>
                    <a:lnTo>
                      <a:pt x="996" y="683"/>
                    </a:lnTo>
                    <a:lnTo>
                      <a:pt x="964" y="701"/>
                    </a:lnTo>
                    <a:lnTo>
                      <a:pt x="873" y="676"/>
                    </a:lnTo>
                    <a:lnTo>
                      <a:pt x="827" y="637"/>
                    </a:lnTo>
                    <a:lnTo>
                      <a:pt x="818" y="593"/>
                    </a:lnTo>
                    <a:lnTo>
                      <a:pt x="736" y="572"/>
                    </a:lnTo>
                    <a:lnTo>
                      <a:pt x="647" y="597"/>
                    </a:lnTo>
                    <a:lnTo>
                      <a:pt x="618" y="570"/>
                    </a:lnTo>
                    <a:lnTo>
                      <a:pt x="531" y="578"/>
                    </a:lnTo>
                    <a:lnTo>
                      <a:pt x="475" y="541"/>
                    </a:lnTo>
                    <a:lnTo>
                      <a:pt x="428" y="541"/>
                    </a:lnTo>
                    <a:lnTo>
                      <a:pt x="395" y="518"/>
                    </a:lnTo>
                    <a:lnTo>
                      <a:pt x="329" y="502"/>
                    </a:lnTo>
                    <a:lnTo>
                      <a:pt x="277" y="439"/>
                    </a:lnTo>
                    <a:lnTo>
                      <a:pt x="198" y="387"/>
                    </a:lnTo>
                    <a:lnTo>
                      <a:pt x="138" y="370"/>
                    </a:lnTo>
                    <a:lnTo>
                      <a:pt x="108" y="348"/>
                    </a:lnTo>
                    <a:lnTo>
                      <a:pt x="77" y="347"/>
                    </a:lnTo>
                    <a:lnTo>
                      <a:pt x="47" y="323"/>
                    </a:lnTo>
                    <a:lnTo>
                      <a:pt x="10" y="320"/>
                    </a:lnTo>
                    <a:lnTo>
                      <a:pt x="0" y="276"/>
                    </a:lnTo>
                    <a:lnTo>
                      <a:pt x="40" y="217"/>
                    </a:lnTo>
                    <a:lnTo>
                      <a:pt x="40" y="160"/>
                    </a:lnTo>
                    <a:lnTo>
                      <a:pt x="67" y="69"/>
                    </a:lnTo>
                    <a:lnTo>
                      <a:pt x="63" y="10"/>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57" name="ïṣḷîḋè">
                <a:extLst>
                  <a:ext uri="{FF2B5EF4-FFF2-40B4-BE49-F238E27FC236}">
                    <a16:creationId xmlns:a16="http://schemas.microsoft.com/office/drawing/2014/main" id="{BD6BA4E8-8CE1-4707-A9C2-B678E8B8D5AD}"/>
                  </a:ext>
                </a:extLst>
              </p:cNvPr>
              <p:cNvSpPr/>
              <p:nvPr/>
            </p:nvSpPr>
            <p:spPr bwMode="auto">
              <a:xfrm>
                <a:off x="1875327" y="3371036"/>
                <a:ext cx="388376" cy="424747"/>
              </a:xfrm>
              <a:custGeom>
                <a:avLst/>
                <a:gdLst>
                  <a:gd name="T0" fmla="*/ 1438 w 2388"/>
                  <a:gd name="T1" fmla="*/ 2528 h 2619"/>
                  <a:gd name="T2" fmla="*/ 1625 w 2388"/>
                  <a:gd name="T3" fmla="*/ 2483 h 2619"/>
                  <a:gd name="T4" fmla="*/ 1732 w 2388"/>
                  <a:gd name="T5" fmla="*/ 2455 h 2619"/>
                  <a:gd name="T6" fmla="*/ 1805 w 2388"/>
                  <a:gd name="T7" fmla="*/ 2424 h 2619"/>
                  <a:gd name="T8" fmla="*/ 1746 w 2388"/>
                  <a:gd name="T9" fmla="*/ 2224 h 2619"/>
                  <a:gd name="T10" fmla="*/ 1627 w 2388"/>
                  <a:gd name="T11" fmla="*/ 2107 h 2619"/>
                  <a:gd name="T12" fmla="*/ 1554 w 2388"/>
                  <a:gd name="T13" fmla="*/ 2021 h 2619"/>
                  <a:gd name="T14" fmla="*/ 1512 w 2388"/>
                  <a:gd name="T15" fmla="*/ 1897 h 2619"/>
                  <a:gd name="T16" fmla="*/ 1623 w 2388"/>
                  <a:gd name="T17" fmla="*/ 1776 h 2619"/>
                  <a:gd name="T18" fmla="*/ 1715 w 2388"/>
                  <a:gd name="T19" fmla="*/ 1814 h 2619"/>
                  <a:gd name="T20" fmla="*/ 1956 w 2388"/>
                  <a:gd name="T21" fmla="*/ 1615 h 2619"/>
                  <a:gd name="T22" fmla="*/ 2101 w 2388"/>
                  <a:gd name="T23" fmla="*/ 1413 h 2619"/>
                  <a:gd name="T24" fmla="*/ 2151 w 2388"/>
                  <a:gd name="T25" fmla="*/ 1294 h 2619"/>
                  <a:gd name="T26" fmla="*/ 2241 w 2388"/>
                  <a:gd name="T27" fmla="*/ 1093 h 2619"/>
                  <a:gd name="T28" fmla="*/ 2300 w 2388"/>
                  <a:gd name="T29" fmla="*/ 953 h 2619"/>
                  <a:gd name="T30" fmla="*/ 2384 w 2388"/>
                  <a:gd name="T31" fmla="*/ 861 h 2619"/>
                  <a:gd name="T32" fmla="*/ 2226 w 2388"/>
                  <a:gd name="T33" fmla="*/ 811 h 2619"/>
                  <a:gd name="T34" fmla="*/ 2031 w 2388"/>
                  <a:gd name="T35" fmla="*/ 664 h 2619"/>
                  <a:gd name="T36" fmla="*/ 2001 w 2388"/>
                  <a:gd name="T37" fmla="*/ 432 h 2619"/>
                  <a:gd name="T38" fmla="*/ 2003 w 2388"/>
                  <a:gd name="T39" fmla="*/ 311 h 2619"/>
                  <a:gd name="T40" fmla="*/ 1867 w 2388"/>
                  <a:gd name="T41" fmla="*/ 166 h 2619"/>
                  <a:gd name="T42" fmla="*/ 1775 w 2388"/>
                  <a:gd name="T43" fmla="*/ 97 h 2619"/>
                  <a:gd name="T44" fmla="*/ 1758 w 2388"/>
                  <a:gd name="T45" fmla="*/ 0 h 2619"/>
                  <a:gd name="T46" fmla="*/ 1585 w 2388"/>
                  <a:gd name="T47" fmla="*/ 109 h 2619"/>
                  <a:gd name="T48" fmla="*/ 1550 w 2388"/>
                  <a:gd name="T49" fmla="*/ 430 h 2619"/>
                  <a:gd name="T50" fmla="*/ 1484 w 2388"/>
                  <a:gd name="T51" fmla="*/ 583 h 2619"/>
                  <a:gd name="T52" fmla="*/ 1435 w 2388"/>
                  <a:gd name="T53" fmla="*/ 650 h 2619"/>
                  <a:gd name="T54" fmla="*/ 1369 w 2388"/>
                  <a:gd name="T55" fmla="*/ 752 h 2619"/>
                  <a:gd name="T56" fmla="*/ 1337 w 2388"/>
                  <a:gd name="T57" fmla="*/ 900 h 2619"/>
                  <a:gd name="T58" fmla="*/ 1269 w 2388"/>
                  <a:gd name="T59" fmla="*/ 1003 h 2619"/>
                  <a:gd name="T60" fmla="*/ 1184 w 2388"/>
                  <a:gd name="T61" fmla="*/ 1011 h 2619"/>
                  <a:gd name="T62" fmla="*/ 1097 w 2388"/>
                  <a:gd name="T63" fmla="*/ 1095 h 2619"/>
                  <a:gd name="T64" fmla="*/ 953 w 2388"/>
                  <a:gd name="T65" fmla="*/ 1142 h 2619"/>
                  <a:gd name="T66" fmla="*/ 879 w 2388"/>
                  <a:gd name="T67" fmla="*/ 1235 h 2619"/>
                  <a:gd name="T68" fmla="*/ 905 w 2388"/>
                  <a:gd name="T69" fmla="*/ 1406 h 2619"/>
                  <a:gd name="T70" fmla="*/ 716 w 2388"/>
                  <a:gd name="T71" fmla="*/ 1473 h 2619"/>
                  <a:gd name="T72" fmla="*/ 490 w 2388"/>
                  <a:gd name="T73" fmla="*/ 1509 h 2619"/>
                  <a:gd name="T74" fmla="*/ 0 w 2388"/>
                  <a:gd name="T75" fmla="*/ 1463 h 2619"/>
                  <a:gd name="T76" fmla="*/ 196 w 2388"/>
                  <a:gd name="T77" fmla="*/ 1691 h 2619"/>
                  <a:gd name="T78" fmla="*/ 305 w 2388"/>
                  <a:gd name="T79" fmla="*/ 1745 h 2619"/>
                  <a:gd name="T80" fmla="*/ 367 w 2388"/>
                  <a:gd name="T81" fmla="*/ 1894 h 2619"/>
                  <a:gd name="T82" fmla="*/ 467 w 2388"/>
                  <a:gd name="T83" fmla="*/ 2018 h 2619"/>
                  <a:gd name="T84" fmla="*/ 299 w 2388"/>
                  <a:gd name="T85" fmla="*/ 2067 h 2619"/>
                  <a:gd name="T86" fmla="*/ 212 w 2388"/>
                  <a:gd name="T87" fmla="*/ 2188 h 2619"/>
                  <a:gd name="T88" fmla="*/ 241 w 2388"/>
                  <a:gd name="T89" fmla="*/ 2317 h 2619"/>
                  <a:gd name="T90" fmla="*/ 344 w 2388"/>
                  <a:gd name="T91" fmla="*/ 2316 h 2619"/>
                  <a:gd name="T92" fmla="*/ 422 w 2388"/>
                  <a:gd name="T93" fmla="*/ 2308 h 2619"/>
                  <a:gd name="T94" fmla="*/ 508 w 2388"/>
                  <a:gd name="T95" fmla="*/ 2308 h 2619"/>
                  <a:gd name="T96" fmla="*/ 583 w 2388"/>
                  <a:gd name="T97" fmla="*/ 2295 h 2619"/>
                  <a:gd name="T98" fmla="*/ 642 w 2388"/>
                  <a:gd name="T99" fmla="*/ 2303 h 2619"/>
                  <a:gd name="T100" fmla="*/ 777 w 2388"/>
                  <a:gd name="T101" fmla="*/ 2282 h 2619"/>
                  <a:gd name="T102" fmla="*/ 863 w 2388"/>
                  <a:gd name="T103" fmla="*/ 2261 h 2619"/>
                  <a:gd name="T104" fmla="*/ 1016 w 2388"/>
                  <a:gd name="T105" fmla="*/ 2261 h 2619"/>
                  <a:gd name="T106" fmla="*/ 1067 w 2388"/>
                  <a:gd name="T107" fmla="*/ 2361 h 2619"/>
                  <a:gd name="T108" fmla="*/ 1138 w 2388"/>
                  <a:gd name="T109" fmla="*/ 2355 h 2619"/>
                  <a:gd name="T110" fmla="*/ 1192 w 2388"/>
                  <a:gd name="T111" fmla="*/ 2500 h 2619"/>
                  <a:gd name="T112" fmla="*/ 1202 w 2388"/>
                  <a:gd name="T113" fmla="*/ 2536 h 2619"/>
                  <a:gd name="T114" fmla="*/ 1354 w 2388"/>
                  <a:gd name="T115" fmla="*/ 2599 h 2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8" h="2619">
                    <a:moveTo>
                      <a:pt x="1378" y="2602"/>
                    </a:moveTo>
                    <a:lnTo>
                      <a:pt x="1380" y="2558"/>
                    </a:lnTo>
                    <a:lnTo>
                      <a:pt x="1416" y="2534"/>
                    </a:lnTo>
                    <a:lnTo>
                      <a:pt x="1438" y="2528"/>
                    </a:lnTo>
                    <a:lnTo>
                      <a:pt x="1454" y="2485"/>
                    </a:lnTo>
                    <a:lnTo>
                      <a:pt x="1479" y="2491"/>
                    </a:lnTo>
                    <a:lnTo>
                      <a:pt x="1508" y="2475"/>
                    </a:lnTo>
                    <a:lnTo>
                      <a:pt x="1625" y="2483"/>
                    </a:lnTo>
                    <a:lnTo>
                      <a:pt x="1693" y="2458"/>
                    </a:lnTo>
                    <a:lnTo>
                      <a:pt x="1706" y="2443"/>
                    </a:lnTo>
                    <a:lnTo>
                      <a:pt x="1745" y="2430"/>
                    </a:lnTo>
                    <a:lnTo>
                      <a:pt x="1732" y="2455"/>
                    </a:lnTo>
                    <a:lnTo>
                      <a:pt x="1747" y="2474"/>
                    </a:lnTo>
                    <a:lnTo>
                      <a:pt x="1787" y="2451"/>
                    </a:lnTo>
                    <a:lnTo>
                      <a:pt x="1818" y="2441"/>
                    </a:lnTo>
                    <a:lnTo>
                      <a:pt x="1805" y="2424"/>
                    </a:lnTo>
                    <a:lnTo>
                      <a:pt x="1810" y="2399"/>
                    </a:lnTo>
                    <a:lnTo>
                      <a:pt x="1771" y="2291"/>
                    </a:lnTo>
                    <a:lnTo>
                      <a:pt x="1738" y="2246"/>
                    </a:lnTo>
                    <a:lnTo>
                      <a:pt x="1746" y="2224"/>
                    </a:lnTo>
                    <a:lnTo>
                      <a:pt x="1724" y="2203"/>
                    </a:lnTo>
                    <a:lnTo>
                      <a:pt x="1690" y="2206"/>
                    </a:lnTo>
                    <a:lnTo>
                      <a:pt x="1634" y="2170"/>
                    </a:lnTo>
                    <a:lnTo>
                      <a:pt x="1627" y="2107"/>
                    </a:lnTo>
                    <a:lnTo>
                      <a:pt x="1629" y="2065"/>
                    </a:lnTo>
                    <a:lnTo>
                      <a:pt x="1605" y="2012"/>
                    </a:lnTo>
                    <a:lnTo>
                      <a:pt x="1573" y="2011"/>
                    </a:lnTo>
                    <a:lnTo>
                      <a:pt x="1554" y="2021"/>
                    </a:lnTo>
                    <a:lnTo>
                      <a:pt x="1514" y="2008"/>
                    </a:lnTo>
                    <a:lnTo>
                      <a:pt x="1485" y="2009"/>
                    </a:lnTo>
                    <a:lnTo>
                      <a:pt x="1485" y="1966"/>
                    </a:lnTo>
                    <a:lnTo>
                      <a:pt x="1512" y="1897"/>
                    </a:lnTo>
                    <a:lnTo>
                      <a:pt x="1539" y="1887"/>
                    </a:lnTo>
                    <a:lnTo>
                      <a:pt x="1584" y="1823"/>
                    </a:lnTo>
                    <a:lnTo>
                      <a:pt x="1591" y="1793"/>
                    </a:lnTo>
                    <a:lnTo>
                      <a:pt x="1623" y="1776"/>
                    </a:lnTo>
                    <a:lnTo>
                      <a:pt x="1646" y="1761"/>
                    </a:lnTo>
                    <a:lnTo>
                      <a:pt x="1683" y="1776"/>
                    </a:lnTo>
                    <a:lnTo>
                      <a:pt x="1690" y="1810"/>
                    </a:lnTo>
                    <a:lnTo>
                      <a:pt x="1715" y="1814"/>
                    </a:lnTo>
                    <a:lnTo>
                      <a:pt x="1779" y="1782"/>
                    </a:lnTo>
                    <a:lnTo>
                      <a:pt x="1869" y="1776"/>
                    </a:lnTo>
                    <a:lnTo>
                      <a:pt x="1923" y="1716"/>
                    </a:lnTo>
                    <a:lnTo>
                      <a:pt x="1956" y="1615"/>
                    </a:lnTo>
                    <a:lnTo>
                      <a:pt x="2035" y="1560"/>
                    </a:lnTo>
                    <a:lnTo>
                      <a:pt x="2055" y="1523"/>
                    </a:lnTo>
                    <a:lnTo>
                      <a:pt x="2063" y="1467"/>
                    </a:lnTo>
                    <a:lnTo>
                      <a:pt x="2101" y="1413"/>
                    </a:lnTo>
                    <a:lnTo>
                      <a:pt x="2156" y="1386"/>
                    </a:lnTo>
                    <a:lnTo>
                      <a:pt x="2175" y="1344"/>
                    </a:lnTo>
                    <a:lnTo>
                      <a:pt x="2173" y="1312"/>
                    </a:lnTo>
                    <a:lnTo>
                      <a:pt x="2151" y="1294"/>
                    </a:lnTo>
                    <a:lnTo>
                      <a:pt x="2201" y="1240"/>
                    </a:lnTo>
                    <a:lnTo>
                      <a:pt x="2227" y="1219"/>
                    </a:lnTo>
                    <a:lnTo>
                      <a:pt x="2233" y="1178"/>
                    </a:lnTo>
                    <a:lnTo>
                      <a:pt x="2241" y="1093"/>
                    </a:lnTo>
                    <a:lnTo>
                      <a:pt x="2224" y="1030"/>
                    </a:lnTo>
                    <a:lnTo>
                      <a:pt x="2214" y="1016"/>
                    </a:lnTo>
                    <a:lnTo>
                      <a:pt x="2268" y="964"/>
                    </a:lnTo>
                    <a:lnTo>
                      <a:pt x="2300" y="953"/>
                    </a:lnTo>
                    <a:lnTo>
                      <a:pt x="2332" y="931"/>
                    </a:lnTo>
                    <a:lnTo>
                      <a:pt x="2354" y="936"/>
                    </a:lnTo>
                    <a:lnTo>
                      <a:pt x="2388" y="898"/>
                    </a:lnTo>
                    <a:lnTo>
                      <a:pt x="2384" y="861"/>
                    </a:lnTo>
                    <a:lnTo>
                      <a:pt x="2340" y="850"/>
                    </a:lnTo>
                    <a:lnTo>
                      <a:pt x="2298" y="866"/>
                    </a:lnTo>
                    <a:lnTo>
                      <a:pt x="2247" y="854"/>
                    </a:lnTo>
                    <a:lnTo>
                      <a:pt x="2226" y="811"/>
                    </a:lnTo>
                    <a:lnTo>
                      <a:pt x="2166" y="787"/>
                    </a:lnTo>
                    <a:lnTo>
                      <a:pt x="2102" y="771"/>
                    </a:lnTo>
                    <a:lnTo>
                      <a:pt x="2040" y="715"/>
                    </a:lnTo>
                    <a:lnTo>
                      <a:pt x="2031" y="664"/>
                    </a:lnTo>
                    <a:lnTo>
                      <a:pt x="2004" y="548"/>
                    </a:lnTo>
                    <a:lnTo>
                      <a:pt x="1974" y="498"/>
                    </a:lnTo>
                    <a:lnTo>
                      <a:pt x="1973" y="444"/>
                    </a:lnTo>
                    <a:lnTo>
                      <a:pt x="2001" y="432"/>
                    </a:lnTo>
                    <a:lnTo>
                      <a:pt x="2005" y="397"/>
                    </a:lnTo>
                    <a:lnTo>
                      <a:pt x="2054" y="366"/>
                    </a:lnTo>
                    <a:lnTo>
                      <a:pt x="2053" y="324"/>
                    </a:lnTo>
                    <a:lnTo>
                      <a:pt x="2003" y="311"/>
                    </a:lnTo>
                    <a:lnTo>
                      <a:pt x="1993" y="276"/>
                    </a:lnTo>
                    <a:lnTo>
                      <a:pt x="1948" y="249"/>
                    </a:lnTo>
                    <a:lnTo>
                      <a:pt x="1901" y="209"/>
                    </a:lnTo>
                    <a:lnTo>
                      <a:pt x="1867" y="166"/>
                    </a:lnTo>
                    <a:lnTo>
                      <a:pt x="1832" y="178"/>
                    </a:lnTo>
                    <a:lnTo>
                      <a:pt x="1807" y="188"/>
                    </a:lnTo>
                    <a:lnTo>
                      <a:pt x="1782" y="165"/>
                    </a:lnTo>
                    <a:lnTo>
                      <a:pt x="1775" y="97"/>
                    </a:lnTo>
                    <a:lnTo>
                      <a:pt x="1857" y="41"/>
                    </a:lnTo>
                    <a:lnTo>
                      <a:pt x="1846" y="12"/>
                    </a:lnTo>
                    <a:lnTo>
                      <a:pt x="1798" y="22"/>
                    </a:lnTo>
                    <a:lnTo>
                      <a:pt x="1758" y="0"/>
                    </a:lnTo>
                    <a:lnTo>
                      <a:pt x="1701" y="30"/>
                    </a:lnTo>
                    <a:lnTo>
                      <a:pt x="1659" y="67"/>
                    </a:lnTo>
                    <a:lnTo>
                      <a:pt x="1612" y="67"/>
                    </a:lnTo>
                    <a:lnTo>
                      <a:pt x="1585" y="109"/>
                    </a:lnTo>
                    <a:lnTo>
                      <a:pt x="1553" y="141"/>
                    </a:lnTo>
                    <a:lnTo>
                      <a:pt x="1627" y="250"/>
                    </a:lnTo>
                    <a:lnTo>
                      <a:pt x="1632" y="324"/>
                    </a:lnTo>
                    <a:lnTo>
                      <a:pt x="1550" y="430"/>
                    </a:lnTo>
                    <a:lnTo>
                      <a:pt x="1592" y="469"/>
                    </a:lnTo>
                    <a:lnTo>
                      <a:pt x="1592" y="516"/>
                    </a:lnTo>
                    <a:lnTo>
                      <a:pt x="1548" y="583"/>
                    </a:lnTo>
                    <a:lnTo>
                      <a:pt x="1484" y="583"/>
                    </a:lnTo>
                    <a:lnTo>
                      <a:pt x="1422" y="558"/>
                    </a:lnTo>
                    <a:lnTo>
                      <a:pt x="1381" y="585"/>
                    </a:lnTo>
                    <a:lnTo>
                      <a:pt x="1399" y="629"/>
                    </a:lnTo>
                    <a:lnTo>
                      <a:pt x="1435" y="650"/>
                    </a:lnTo>
                    <a:lnTo>
                      <a:pt x="1456" y="696"/>
                    </a:lnTo>
                    <a:lnTo>
                      <a:pt x="1448" y="726"/>
                    </a:lnTo>
                    <a:lnTo>
                      <a:pt x="1407" y="748"/>
                    </a:lnTo>
                    <a:lnTo>
                      <a:pt x="1369" y="752"/>
                    </a:lnTo>
                    <a:lnTo>
                      <a:pt x="1356" y="776"/>
                    </a:lnTo>
                    <a:lnTo>
                      <a:pt x="1351" y="837"/>
                    </a:lnTo>
                    <a:lnTo>
                      <a:pt x="1339" y="876"/>
                    </a:lnTo>
                    <a:lnTo>
                      <a:pt x="1337" y="900"/>
                    </a:lnTo>
                    <a:lnTo>
                      <a:pt x="1325" y="915"/>
                    </a:lnTo>
                    <a:lnTo>
                      <a:pt x="1339" y="990"/>
                    </a:lnTo>
                    <a:lnTo>
                      <a:pt x="1302" y="1045"/>
                    </a:lnTo>
                    <a:lnTo>
                      <a:pt x="1269" y="1003"/>
                    </a:lnTo>
                    <a:lnTo>
                      <a:pt x="1249" y="1003"/>
                    </a:lnTo>
                    <a:lnTo>
                      <a:pt x="1246" y="1027"/>
                    </a:lnTo>
                    <a:lnTo>
                      <a:pt x="1204" y="1024"/>
                    </a:lnTo>
                    <a:lnTo>
                      <a:pt x="1184" y="1011"/>
                    </a:lnTo>
                    <a:lnTo>
                      <a:pt x="1144" y="1015"/>
                    </a:lnTo>
                    <a:lnTo>
                      <a:pt x="1133" y="1036"/>
                    </a:lnTo>
                    <a:lnTo>
                      <a:pt x="1068" y="1086"/>
                    </a:lnTo>
                    <a:lnTo>
                      <a:pt x="1097" y="1095"/>
                    </a:lnTo>
                    <a:lnTo>
                      <a:pt x="1077" y="1120"/>
                    </a:lnTo>
                    <a:lnTo>
                      <a:pt x="1015" y="1147"/>
                    </a:lnTo>
                    <a:lnTo>
                      <a:pt x="994" y="1134"/>
                    </a:lnTo>
                    <a:lnTo>
                      <a:pt x="953" y="1142"/>
                    </a:lnTo>
                    <a:lnTo>
                      <a:pt x="941" y="1169"/>
                    </a:lnTo>
                    <a:lnTo>
                      <a:pt x="934" y="1196"/>
                    </a:lnTo>
                    <a:lnTo>
                      <a:pt x="901" y="1207"/>
                    </a:lnTo>
                    <a:lnTo>
                      <a:pt x="879" y="1235"/>
                    </a:lnTo>
                    <a:lnTo>
                      <a:pt x="881" y="1282"/>
                    </a:lnTo>
                    <a:lnTo>
                      <a:pt x="894" y="1338"/>
                    </a:lnTo>
                    <a:lnTo>
                      <a:pt x="891" y="1373"/>
                    </a:lnTo>
                    <a:lnTo>
                      <a:pt x="905" y="1406"/>
                    </a:lnTo>
                    <a:lnTo>
                      <a:pt x="898" y="1438"/>
                    </a:lnTo>
                    <a:lnTo>
                      <a:pt x="830" y="1467"/>
                    </a:lnTo>
                    <a:lnTo>
                      <a:pt x="770" y="1466"/>
                    </a:lnTo>
                    <a:lnTo>
                      <a:pt x="716" y="1473"/>
                    </a:lnTo>
                    <a:lnTo>
                      <a:pt x="624" y="1478"/>
                    </a:lnTo>
                    <a:lnTo>
                      <a:pt x="565" y="1494"/>
                    </a:lnTo>
                    <a:lnTo>
                      <a:pt x="543" y="1511"/>
                    </a:lnTo>
                    <a:lnTo>
                      <a:pt x="490" y="1509"/>
                    </a:lnTo>
                    <a:lnTo>
                      <a:pt x="432" y="1525"/>
                    </a:lnTo>
                    <a:lnTo>
                      <a:pt x="234" y="1529"/>
                    </a:lnTo>
                    <a:lnTo>
                      <a:pt x="1" y="1463"/>
                    </a:lnTo>
                    <a:lnTo>
                      <a:pt x="0" y="1463"/>
                    </a:lnTo>
                    <a:lnTo>
                      <a:pt x="89" y="1582"/>
                    </a:lnTo>
                    <a:lnTo>
                      <a:pt x="108" y="1621"/>
                    </a:lnTo>
                    <a:lnTo>
                      <a:pt x="153" y="1669"/>
                    </a:lnTo>
                    <a:lnTo>
                      <a:pt x="196" y="1691"/>
                    </a:lnTo>
                    <a:lnTo>
                      <a:pt x="210" y="1709"/>
                    </a:lnTo>
                    <a:lnTo>
                      <a:pt x="268" y="1714"/>
                    </a:lnTo>
                    <a:lnTo>
                      <a:pt x="300" y="1726"/>
                    </a:lnTo>
                    <a:lnTo>
                      <a:pt x="305" y="1745"/>
                    </a:lnTo>
                    <a:lnTo>
                      <a:pt x="351" y="1750"/>
                    </a:lnTo>
                    <a:lnTo>
                      <a:pt x="352" y="1807"/>
                    </a:lnTo>
                    <a:lnTo>
                      <a:pt x="364" y="1847"/>
                    </a:lnTo>
                    <a:lnTo>
                      <a:pt x="367" y="1894"/>
                    </a:lnTo>
                    <a:lnTo>
                      <a:pt x="376" y="1924"/>
                    </a:lnTo>
                    <a:lnTo>
                      <a:pt x="418" y="1922"/>
                    </a:lnTo>
                    <a:lnTo>
                      <a:pt x="462" y="1952"/>
                    </a:lnTo>
                    <a:lnTo>
                      <a:pt x="467" y="2018"/>
                    </a:lnTo>
                    <a:lnTo>
                      <a:pt x="442" y="2042"/>
                    </a:lnTo>
                    <a:lnTo>
                      <a:pt x="398" y="2024"/>
                    </a:lnTo>
                    <a:lnTo>
                      <a:pt x="315" y="2049"/>
                    </a:lnTo>
                    <a:lnTo>
                      <a:pt x="299" y="2067"/>
                    </a:lnTo>
                    <a:lnTo>
                      <a:pt x="246" y="2089"/>
                    </a:lnTo>
                    <a:lnTo>
                      <a:pt x="229" y="2122"/>
                    </a:lnTo>
                    <a:lnTo>
                      <a:pt x="238" y="2152"/>
                    </a:lnTo>
                    <a:lnTo>
                      <a:pt x="212" y="2188"/>
                    </a:lnTo>
                    <a:lnTo>
                      <a:pt x="228" y="2230"/>
                    </a:lnTo>
                    <a:lnTo>
                      <a:pt x="220" y="2289"/>
                    </a:lnTo>
                    <a:lnTo>
                      <a:pt x="221" y="2317"/>
                    </a:lnTo>
                    <a:lnTo>
                      <a:pt x="241" y="2317"/>
                    </a:lnTo>
                    <a:lnTo>
                      <a:pt x="240" y="2342"/>
                    </a:lnTo>
                    <a:lnTo>
                      <a:pt x="255" y="2349"/>
                    </a:lnTo>
                    <a:lnTo>
                      <a:pt x="305" y="2319"/>
                    </a:lnTo>
                    <a:lnTo>
                      <a:pt x="344" y="2316"/>
                    </a:lnTo>
                    <a:lnTo>
                      <a:pt x="346" y="2332"/>
                    </a:lnTo>
                    <a:lnTo>
                      <a:pt x="360" y="2326"/>
                    </a:lnTo>
                    <a:lnTo>
                      <a:pt x="385" y="2306"/>
                    </a:lnTo>
                    <a:lnTo>
                      <a:pt x="422" y="2308"/>
                    </a:lnTo>
                    <a:lnTo>
                      <a:pt x="439" y="2314"/>
                    </a:lnTo>
                    <a:lnTo>
                      <a:pt x="468" y="2306"/>
                    </a:lnTo>
                    <a:lnTo>
                      <a:pt x="489" y="2308"/>
                    </a:lnTo>
                    <a:lnTo>
                      <a:pt x="508" y="2308"/>
                    </a:lnTo>
                    <a:lnTo>
                      <a:pt x="511" y="2290"/>
                    </a:lnTo>
                    <a:lnTo>
                      <a:pt x="526" y="2272"/>
                    </a:lnTo>
                    <a:lnTo>
                      <a:pt x="560" y="2295"/>
                    </a:lnTo>
                    <a:lnTo>
                      <a:pt x="583" y="2295"/>
                    </a:lnTo>
                    <a:lnTo>
                      <a:pt x="586" y="2280"/>
                    </a:lnTo>
                    <a:lnTo>
                      <a:pt x="605" y="2284"/>
                    </a:lnTo>
                    <a:lnTo>
                      <a:pt x="615" y="2303"/>
                    </a:lnTo>
                    <a:lnTo>
                      <a:pt x="642" y="2303"/>
                    </a:lnTo>
                    <a:lnTo>
                      <a:pt x="665" y="2320"/>
                    </a:lnTo>
                    <a:lnTo>
                      <a:pt x="693" y="2320"/>
                    </a:lnTo>
                    <a:lnTo>
                      <a:pt x="731" y="2282"/>
                    </a:lnTo>
                    <a:lnTo>
                      <a:pt x="777" y="2282"/>
                    </a:lnTo>
                    <a:lnTo>
                      <a:pt x="804" y="2290"/>
                    </a:lnTo>
                    <a:lnTo>
                      <a:pt x="830" y="2274"/>
                    </a:lnTo>
                    <a:lnTo>
                      <a:pt x="858" y="2274"/>
                    </a:lnTo>
                    <a:lnTo>
                      <a:pt x="863" y="2261"/>
                    </a:lnTo>
                    <a:lnTo>
                      <a:pt x="875" y="2271"/>
                    </a:lnTo>
                    <a:lnTo>
                      <a:pt x="924" y="2277"/>
                    </a:lnTo>
                    <a:lnTo>
                      <a:pt x="965" y="2262"/>
                    </a:lnTo>
                    <a:lnTo>
                      <a:pt x="1016" y="2261"/>
                    </a:lnTo>
                    <a:lnTo>
                      <a:pt x="1053" y="2289"/>
                    </a:lnTo>
                    <a:lnTo>
                      <a:pt x="1067" y="2327"/>
                    </a:lnTo>
                    <a:lnTo>
                      <a:pt x="1062" y="2355"/>
                    </a:lnTo>
                    <a:lnTo>
                      <a:pt x="1067" y="2361"/>
                    </a:lnTo>
                    <a:lnTo>
                      <a:pt x="1059" y="2364"/>
                    </a:lnTo>
                    <a:lnTo>
                      <a:pt x="1059" y="2377"/>
                    </a:lnTo>
                    <a:lnTo>
                      <a:pt x="1088" y="2378"/>
                    </a:lnTo>
                    <a:lnTo>
                      <a:pt x="1138" y="2355"/>
                    </a:lnTo>
                    <a:lnTo>
                      <a:pt x="1137" y="2390"/>
                    </a:lnTo>
                    <a:lnTo>
                      <a:pt x="1175" y="2433"/>
                    </a:lnTo>
                    <a:lnTo>
                      <a:pt x="1184" y="2494"/>
                    </a:lnTo>
                    <a:lnTo>
                      <a:pt x="1192" y="2500"/>
                    </a:lnTo>
                    <a:lnTo>
                      <a:pt x="1189" y="2524"/>
                    </a:lnTo>
                    <a:lnTo>
                      <a:pt x="1177" y="2532"/>
                    </a:lnTo>
                    <a:lnTo>
                      <a:pt x="1187" y="2536"/>
                    </a:lnTo>
                    <a:lnTo>
                      <a:pt x="1202" y="2536"/>
                    </a:lnTo>
                    <a:lnTo>
                      <a:pt x="1213" y="2572"/>
                    </a:lnTo>
                    <a:lnTo>
                      <a:pt x="1244" y="2570"/>
                    </a:lnTo>
                    <a:lnTo>
                      <a:pt x="1293" y="2569"/>
                    </a:lnTo>
                    <a:lnTo>
                      <a:pt x="1354" y="2599"/>
                    </a:lnTo>
                    <a:lnTo>
                      <a:pt x="1350" y="2619"/>
                    </a:lnTo>
                    <a:lnTo>
                      <a:pt x="1378" y="2602"/>
                    </a:lnTo>
                    <a:close/>
                  </a:path>
                </a:pathLst>
              </a:custGeom>
              <a:grpFill/>
              <a:ln w="3175">
                <a:solidFill>
                  <a:schemeClr val="bg1">
                    <a:lumMod val="85000"/>
                  </a:schemeClr>
                </a:solidFill>
                <a:prstDash val="solid"/>
                <a:round/>
                <a:headEnd/>
                <a:tailEnd/>
              </a:ln>
            </p:spPr>
            <p:txBody>
              <a:bodyPr wrap="square" lIns="91440" tIns="45720" rIns="91440" bIns="45720" anchor="ctr">
                <a:normAutofit/>
              </a:bodyPr>
              <a:lstStyle/>
              <a:p>
                <a:pPr algn="ctr"/>
                <a:endParaRPr/>
              </a:p>
            </p:txBody>
          </p:sp>
          <p:sp>
            <p:nvSpPr>
              <p:cNvPr id="58" name="îṡḻíde">
                <a:extLst>
                  <a:ext uri="{FF2B5EF4-FFF2-40B4-BE49-F238E27FC236}">
                    <a16:creationId xmlns:a16="http://schemas.microsoft.com/office/drawing/2014/main" id="{EC7DD3DC-A5A4-4688-A65F-ECA31B20FBE2}"/>
                  </a:ext>
                </a:extLst>
              </p:cNvPr>
              <p:cNvSpPr/>
              <p:nvPr/>
            </p:nvSpPr>
            <p:spPr bwMode="auto">
              <a:xfrm>
                <a:off x="2163685" y="3348956"/>
                <a:ext cx="203931" cy="167560"/>
              </a:xfrm>
              <a:custGeom>
                <a:avLst/>
                <a:gdLst>
                  <a:gd name="T0" fmla="*/ 623 w 1252"/>
                  <a:gd name="T1" fmla="*/ 1018 h 1030"/>
                  <a:gd name="T2" fmla="*/ 724 w 1252"/>
                  <a:gd name="T3" fmla="*/ 889 h 1030"/>
                  <a:gd name="T4" fmla="*/ 789 w 1252"/>
                  <a:gd name="T5" fmla="*/ 846 h 1030"/>
                  <a:gd name="T6" fmla="*/ 919 w 1252"/>
                  <a:gd name="T7" fmla="*/ 908 h 1030"/>
                  <a:gd name="T8" fmla="*/ 1014 w 1252"/>
                  <a:gd name="T9" fmla="*/ 900 h 1030"/>
                  <a:gd name="T10" fmla="*/ 1075 w 1252"/>
                  <a:gd name="T11" fmla="*/ 944 h 1030"/>
                  <a:gd name="T12" fmla="*/ 1195 w 1252"/>
                  <a:gd name="T13" fmla="*/ 934 h 1030"/>
                  <a:gd name="T14" fmla="*/ 1229 w 1252"/>
                  <a:gd name="T15" fmla="*/ 968 h 1030"/>
                  <a:gd name="T16" fmla="*/ 1241 w 1252"/>
                  <a:gd name="T17" fmla="*/ 870 h 1030"/>
                  <a:gd name="T18" fmla="*/ 1177 w 1252"/>
                  <a:gd name="T19" fmla="*/ 784 h 1030"/>
                  <a:gd name="T20" fmla="*/ 1147 w 1252"/>
                  <a:gd name="T21" fmla="*/ 626 h 1030"/>
                  <a:gd name="T22" fmla="*/ 1064 w 1252"/>
                  <a:gd name="T23" fmla="*/ 555 h 1030"/>
                  <a:gd name="T24" fmla="*/ 990 w 1252"/>
                  <a:gd name="T25" fmla="*/ 419 h 1030"/>
                  <a:gd name="T26" fmla="*/ 869 w 1252"/>
                  <a:gd name="T27" fmla="*/ 367 h 1030"/>
                  <a:gd name="T28" fmla="*/ 828 w 1252"/>
                  <a:gd name="T29" fmla="*/ 319 h 1030"/>
                  <a:gd name="T30" fmla="*/ 692 w 1252"/>
                  <a:gd name="T31" fmla="*/ 311 h 1030"/>
                  <a:gd name="T32" fmla="*/ 645 w 1252"/>
                  <a:gd name="T33" fmla="*/ 267 h 1030"/>
                  <a:gd name="T34" fmla="*/ 598 w 1252"/>
                  <a:gd name="T35" fmla="*/ 191 h 1030"/>
                  <a:gd name="T36" fmla="*/ 502 w 1252"/>
                  <a:gd name="T37" fmla="*/ 25 h 1030"/>
                  <a:gd name="T38" fmla="*/ 455 w 1252"/>
                  <a:gd name="T39" fmla="*/ 0 h 1030"/>
                  <a:gd name="T40" fmla="*/ 420 w 1252"/>
                  <a:gd name="T41" fmla="*/ 30 h 1030"/>
                  <a:gd name="T42" fmla="*/ 374 w 1252"/>
                  <a:gd name="T43" fmla="*/ 41 h 1030"/>
                  <a:gd name="T44" fmla="*/ 318 w 1252"/>
                  <a:gd name="T45" fmla="*/ 18 h 1030"/>
                  <a:gd name="T46" fmla="*/ 304 w 1252"/>
                  <a:gd name="T47" fmla="*/ 28 h 1030"/>
                  <a:gd name="T48" fmla="*/ 193 w 1252"/>
                  <a:gd name="T49" fmla="*/ 120 h 1030"/>
                  <a:gd name="T50" fmla="*/ 82 w 1252"/>
                  <a:gd name="T51" fmla="*/ 173 h 1030"/>
                  <a:gd name="T52" fmla="*/ 7 w 1252"/>
                  <a:gd name="T53" fmla="*/ 297 h 1030"/>
                  <a:gd name="T54" fmla="*/ 57 w 1252"/>
                  <a:gd name="T55" fmla="*/ 310 h 1030"/>
                  <a:gd name="T56" fmla="*/ 126 w 1252"/>
                  <a:gd name="T57" fmla="*/ 341 h 1030"/>
                  <a:gd name="T58" fmla="*/ 218 w 1252"/>
                  <a:gd name="T59" fmla="*/ 408 h 1030"/>
                  <a:gd name="T60" fmla="*/ 278 w 1252"/>
                  <a:gd name="T61" fmla="*/ 456 h 1030"/>
                  <a:gd name="T62" fmla="*/ 230 w 1252"/>
                  <a:gd name="T63" fmla="*/ 529 h 1030"/>
                  <a:gd name="T64" fmla="*/ 198 w 1252"/>
                  <a:gd name="T65" fmla="*/ 576 h 1030"/>
                  <a:gd name="T66" fmla="*/ 229 w 1252"/>
                  <a:gd name="T67" fmla="*/ 680 h 1030"/>
                  <a:gd name="T68" fmla="*/ 265 w 1252"/>
                  <a:gd name="T69" fmla="*/ 847 h 1030"/>
                  <a:gd name="T70" fmla="*/ 391 w 1252"/>
                  <a:gd name="T71" fmla="*/ 919 h 1030"/>
                  <a:gd name="T72" fmla="*/ 472 w 1252"/>
                  <a:gd name="T73" fmla="*/ 986 h 1030"/>
                  <a:gd name="T74" fmla="*/ 565 w 1252"/>
                  <a:gd name="T75" fmla="*/ 982 h 1030"/>
                  <a:gd name="T76" fmla="*/ 613 w 1252"/>
                  <a:gd name="T77" fmla="*/ 103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2" h="1030">
                    <a:moveTo>
                      <a:pt x="613" y="1030"/>
                    </a:moveTo>
                    <a:lnTo>
                      <a:pt x="623" y="1018"/>
                    </a:lnTo>
                    <a:lnTo>
                      <a:pt x="673" y="934"/>
                    </a:lnTo>
                    <a:lnTo>
                      <a:pt x="724" y="889"/>
                    </a:lnTo>
                    <a:lnTo>
                      <a:pt x="767" y="887"/>
                    </a:lnTo>
                    <a:lnTo>
                      <a:pt x="789" y="846"/>
                    </a:lnTo>
                    <a:lnTo>
                      <a:pt x="825" y="846"/>
                    </a:lnTo>
                    <a:lnTo>
                      <a:pt x="919" y="908"/>
                    </a:lnTo>
                    <a:lnTo>
                      <a:pt x="968" y="882"/>
                    </a:lnTo>
                    <a:lnTo>
                      <a:pt x="1014" y="900"/>
                    </a:lnTo>
                    <a:lnTo>
                      <a:pt x="1032" y="946"/>
                    </a:lnTo>
                    <a:lnTo>
                      <a:pt x="1075" y="944"/>
                    </a:lnTo>
                    <a:lnTo>
                      <a:pt x="1144" y="987"/>
                    </a:lnTo>
                    <a:lnTo>
                      <a:pt x="1195" y="934"/>
                    </a:lnTo>
                    <a:lnTo>
                      <a:pt x="1223" y="944"/>
                    </a:lnTo>
                    <a:lnTo>
                      <a:pt x="1229" y="968"/>
                    </a:lnTo>
                    <a:lnTo>
                      <a:pt x="1252" y="932"/>
                    </a:lnTo>
                    <a:lnTo>
                      <a:pt x="1241" y="870"/>
                    </a:lnTo>
                    <a:lnTo>
                      <a:pt x="1221" y="795"/>
                    </a:lnTo>
                    <a:lnTo>
                      <a:pt x="1177" y="784"/>
                    </a:lnTo>
                    <a:lnTo>
                      <a:pt x="1143" y="708"/>
                    </a:lnTo>
                    <a:lnTo>
                      <a:pt x="1147" y="626"/>
                    </a:lnTo>
                    <a:lnTo>
                      <a:pt x="1122" y="582"/>
                    </a:lnTo>
                    <a:lnTo>
                      <a:pt x="1064" y="555"/>
                    </a:lnTo>
                    <a:lnTo>
                      <a:pt x="1020" y="502"/>
                    </a:lnTo>
                    <a:lnTo>
                      <a:pt x="990" y="419"/>
                    </a:lnTo>
                    <a:lnTo>
                      <a:pt x="934" y="389"/>
                    </a:lnTo>
                    <a:lnTo>
                      <a:pt x="869" y="367"/>
                    </a:lnTo>
                    <a:lnTo>
                      <a:pt x="860" y="327"/>
                    </a:lnTo>
                    <a:lnTo>
                      <a:pt x="828" y="319"/>
                    </a:lnTo>
                    <a:lnTo>
                      <a:pt x="761" y="320"/>
                    </a:lnTo>
                    <a:lnTo>
                      <a:pt x="692" y="311"/>
                    </a:lnTo>
                    <a:lnTo>
                      <a:pt x="674" y="288"/>
                    </a:lnTo>
                    <a:lnTo>
                      <a:pt x="645" y="267"/>
                    </a:lnTo>
                    <a:lnTo>
                      <a:pt x="644" y="222"/>
                    </a:lnTo>
                    <a:lnTo>
                      <a:pt x="598" y="191"/>
                    </a:lnTo>
                    <a:lnTo>
                      <a:pt x="520" y="80"/>
                    </a:lnTo>
                    <a:lnTo>
                      <a:pt x="502" y="25"/>
                    </a:lnTo>
                    <a:lnTo>
                      <a:pt x="476" y="1"/>
                    </a:lnTo>
                    <a:lnTo>
                      <a:pt x="455" y="0"/>
                    </a:lnTo>
                    <a:lnTo>
                      <a:pt x="439" y="17"/>
                    </a:lnTo>
                    <a:lnTo>
                      <a:pt x="420" y="30"/>
                    </a:lnTo>
                    <a:lnTo>
                      <a:pt x="391" y="27"/>
                    </a:lnTo>
                    <a:lnTo>
                      <a:pt x="374" y="41"/>
                    </a:lnTo>
                    <a:lnTo>
                      <a:pt x="341" y="12"/>
                    </a:lnTo>
                    <a:lnTo>
                      <a:pt x="318" y="18"/>
                    </a:lnTo>
                    <a:lnTo>
                      <a:pt x="302" y="27"/>
                    </a:lnTo>
                    <a:lnTo>
                      <a:pt x="304" y="28"/>
                    </a:lnTo>
                    <a:lnTo>
                      <a:pt x="269" y="88"/>
                    </a:lnTo>
                    <a:lnTo>
                      <a:pt x="193" y="120"/>
                    </a:lnTo>
                    <a:lnTo>
                      <a:pt x="71" y="144"/>
                    </a:lnTo>
                    <a:lnTo>
                      <a:pt x="82" y="173"/>
                    </a:lnTo>
                    <a:lnTo>
                      <a:pt x="0" y="229"/>
                    </a:lnTo>
                    <a:lnTo>
                      <a:pt x="7" y="297"/>
                    </a:lnTo>
                    <a:lnTo>
                      <a:pt x="32" y="320"/>
                    </a:lnTo>
                    <a:lnTo>
                      <a:pt x="57" y="310"/>
                    </a:lnTo>
                    <a:lnTo>
                      <a:pt x="92" y="298"/>
                    </a:lnTo>
                    <a:lnTo>
                      <a:pt x="126" y="341"/>
                    </a:lnTo>
                    <a:lnTo>
                      <a:pt x="173" y="381"/>
                    </a:lnTo>
                    <a:lnTo>
                      <a:pt x="218" y="408"/>
                    </a:lnTo>
                    <a:lnTo>
                      <a:pt x="228" y="443"/>
                    </a:lnTo>
                    <a:lnTo>
                      <a:pt x="278" y="456"/>
                    </a:lnTo>
                    <a:lnTo>
                      <a:pt x="279" y="498"/>
                    </a:lnTo>
                    <a:lnTo>
                      <a:pt x="230" y="529"/>
                    </a:lnTo>
                    <a:lnTo>
                      <a:pt x="226" y="564"/>
                    </a:lnTo>
                    <a:lnTo>
                      <a:pt x="198" y="576"/>
                    </a:lnTo>
                    <a:lnTo>
                      <a:pt x="199" y="630"/>
                    </a:lnTo>
                    <a:lnTo>
                      <a:pt x="229" y="680"/>
                    </a:lnTo>
                    <a:lnTo>
                      <a:pt x="256" y="796"/>
                    </a:lnTo>
                    <a:lnTo>
                      <a:pt x="265" y="847"/>
                    </a:lnTo>
                    <a:lnTo>
                      <a:pt x="327" y="903"/>
                    </a:lnTo>
                    <a:lnTo>
                      <a:pt x="391" y="919"/>
                    </a:lnTo>
                    <a:lnTo>
                      <a:pt x="451" y="943"/>
                    </a:lnTo>
                    <a:lnTo>
                      <a:pt x="472" y="986"/>
                    </a:lnTo>
                    <a:lnTo>
                      <a:pt x="523" y="998"/>
                    </a:lnTo>
                    <a:lnTo>
                      <a:pt x="565" y="982"/>
                    </a:lnTo>
                    <a:lnTo>
                      <a:pt x="609" y="993"/>
                    </a:lnTo>
                    <a:lnTo>
                      <a:pt x="613" y="1030"/>
                    </a:lnTo>
                    <a:close/>
                  </a:path>
                </a:pathLst>
              </a:custGeom>
              <a:grpFill/>
              <a:ln w="3175">
                <a:solidFill>
                  <a:schemeClr val="bg1">
                    <a:lumMod val="85000"/>
                  </a:schemeClr>
                </a:solidFill>
                <a:prstDash val="solid"/>
                <a:round/>
                <a:headEnd/>
                <a:tailEnd/>
              </a:ln>
            </p:spPr>
            <p:txBody>
              <a:bodyPr wrap="square" lIns="91440" tIns="45720" rIns="91440" bIns="45720" anchor="ctr">
                <a:normAutofit fontScale="32500" lnSpcReduction="20000"/>
              </a:bodyPr>
              <a:lstStyle/>
              <a:p>
                <a:pPr algn="ctr"/>
                <a:endParaRPr/>
              </a:p>
            </p:txBody>
          </p:sp>
          <p:sp>
            <p:nvSpPr>
              <p:cNvPr id="59" name="ïŝľíḍé">
                <a:extLst>
                  <a:ext uri="{FF2B5EF4-FFF2-40B4-BE49-F238E27FC236}">
                    <a16:creationId xmlns:a16="http://schemas.microsoft.com/office/drawing/2014/main" id="{E018F6AD-AAF1-473D-9547-3DC93F079071}"/>
                  </a:ext>
                </a:extLst>
              </p:cNvPr>
              <p:cNvSpPr/>
              <p:nvPr/>
            </p:nvSpPr>
            <p:spPr bwMode="auto">
              <a:xfrm>
                <a:off x="1848050" y="3311288"/>
                <a:ext cx="368892" cy="307843"/>
              </a:xfrm>
              <a:custGeom>
                <a:avLst/>
                <a:gdLst>
                  <a:gd name="T0" fmla="*/ 2098 w 2274"/>
                  <a:gd name="T1" fmla="*/ 177 h 1892"/>
                  <a:gd name="T2" fmla="*/ 2193 w 2274"/>
                  <a:gd name="T3" fmla="*/ 178 h 1892"/>
                  <a:gd name="T4" fmla="*/ 2222 w 2274"/>
                  <a:gd name="T5" fmla="*/ 252 h 1892"/>
                  <a:gd name="T6" fmla="*/ 2138 w 2274"/>
                  <a:gd name="T7" fmla="*/ 351 h 1892"/>
                  <a:gd name="T8" fmla="*/ 1871 w 2274"/>
                  <a:gd name="T9" fmla="*/ 393 h 1892"/>
                  <a:gd name="T10" fmla="*/ 1755 w 2274"/>
                  <a:gd name="T11" fmla="*/ 472 h 1892"/>
                  <a:gd name="T12" fmla="*/ 1802 w 2274"/>
                  <a:gd name="T13" fmla="*/ 687 h 1892"/>
                  <a:gd name="T14" fmla="*/ 1762 w 2274"/>
                  <a:gd name="T15" fmla="*/ 879 h 1892"/>
                  <a:gd name="T16" fmla="*/ 1592 w 2274"/>
                  <a:gd name="T17" fmla="*/ 921 h 1892"/>
                  <a:gd name="T18" fmla="*/ 1605 w 2274"/>
                  <a:gd name="T19" fmla="*/ 1013 h 1892"/>
                  <a:gd name="T20" fmla="*/ 1577 w 2274"/>
                  <a:gd name="T21" fmla="*/ 1111 h 1892"/>
                  <a:gd name="T22" fmla="*/ 1521 w 2274"/>
                  <a:gd name="T23" fmla="*/ 1200 h 1892"/>
                  <a:gd name="T24" fmla="*/ 1495 w 2274"/>
                  <a:gd name="T25" fmla="*/ 1278 h 1892"/>
                  <a:gd name="T26" fmla="*/ 1439 w 2274"/>
                  <a:gd name="T27" fmla="*/ 1366 h 1892"/>
                  <a:gd name="T28" fmla="*/ 1374 w 2274"/>
                  <a:gd name="T29" fmla="*/ 1387 h 1892"/>
                  <a:gd name="T30" fmla="*/ 1303 w 2274"/>
                  <a:gd name="T31" fmla="*/ 1399 h 1892"/>
                  <a:gd name="T32" fmla="*/ 1247 w 2274"/>
                  <a:gd name="T33" fmla="*/ 1483 h 1892"/>
                  <a:gd name="T34" fmla="*/ 1123 w 2274"/>
                  <a:gd name="T35" fmla="*/ 1505 h 1892"/>
                  <a:gd name="T36" fmla="*/ 1071 w 2274"/>
                  <a:gd name="T37" fmla="*/ 1570 h 1892"/>
                  <a:gd name="T38" fmla="*/ 1064 w 2274"/>
                  <a:gd name="T39" fmla="*/ 1701 h 1892"/>
                  <a:gd name="T40" fmla="*/ 1068 w 2274"/>
                  <a:gd name="T41" fmla="*/ 1801 h 1892"/>
                  <a:gd name="T42" fmla="*/ 886 w 2274"/>
                  <a:gd name="T43" fmla="*/ 1836 h 1892"/>
                  <a:gd name="T44" fmla="*/ 713 w 2274"/>
                  <a:gd name="T45" fmla="*/ 1874 h 1892"/>
                  <a:gd name="T46" fmla="*/ 404 w 2274"/>
                  <a:gd name="T47" fmla="*/ 1892 h 1892"/>
                  <a:gd name="T48" fmla="*/ 311 w 2274"/>
                  <a:gd name="T49" fmla="*/ 1631 h 1892"/>
                  <a:gd name="T50" fmla="*/ 271 w 2274"/>
                  <a:gd name="T51" fmla="*/ 1456 h 1892"/>
                  <a:gd name="T52" fmla="*/ 100 w 2274"/>
                  <a:gd name="T53" fmla="*/ 1360 h 1892"/>
                  <a:gd name="T54" fmla="*/ 41 w 2274"/>
                  <a:gd name="T55" fmla="*/ 1168 h 1892"/>
                  <a:gd name="T56" fmla="*/ 88 w 2274"/>
                  <a:gd name="T57" fmla="*/ 1058 h 1892"/>
                  <a:gd name="T58" fmla="*/ 19 w 2274"/>
                  <a:gd name="T59" fmla="*/ 949 h 1892"/>
                  <a:gd name="T60" fmla="*/ 14 w 2274"/>
                  <a:gd name="T61" fmla="*/ 874 h 1892"/>
                  <a:gd name="T62" fmla="*/ 81 w 2274"/>
                  <a:gd name="T63" fmla="*/ 811 h 1892"/>
                  <a:gd name="T64" fmla="*/ 65 w 2274"/>
                  <a:gd name="T65" fmla="*/ 751 h 1892"/>
                  <a:gd name="T66" fmla="*/ 76 w 2274"/>
                  <a:gd name="T67" fmla="*/ 653 h 1892"/>
                  <a:gd name="T68" fmla="*/ 129 w 2274"/>
                  <a:gd name="T69" fmla="*/ 653 h 1892"/>
                  <a:gd name="T70" fmla="*/ 207 w 2274"/>
                  <a:gd name="T71" fmla="*/ 653 h 1892"/>
                  <a:gd name="T72" fmla="*/ 285 w 2274"/>
                  <a:gd name="T73" fmla="*/ 706 h 1892"/>
                  <a:gd name="T74" fmla="*/ 366 w 2274"/>
                  <a:gd name="T75" fmla="*/ 694 h 1892"/>
                  <a:gd name="T76" fmla="*/ 417 w 2274"/>
                  <a:gd name="T77" fmla="*/ 624 h 1892"/>
                  <a:gd name="T78" fmla="*/ 528 w 2274"/>
                  <a:gd name="T79" fmla="*/ 558 h 1892"/>
                  <a:gd name="T80" fmla="*/ 588 w 2274"/>
                  <a:gd name="T81" fmla="*/ 514 h 1892"/>
                  <a:gd name="T82" fmla="*/ 639 w 2274"/>
                  <a:gd name="T83" fmla="*/ 384 h 1892"/>
                  <a:gd name="T84" fmla="*/ 626 w 2274"/>
                  <a:gd name="T85" fmla="*/ 314 h 1892"/>
                  <a:gd name="T86" fmla="*/ 707 w 2274"/>
                  <a:gd name="T87" fmla="*/ 281 h 1892"/>
                  <a:gd name="T88" fmla="*/ 812 w 2274"/>
                  <a:gd name="T89" fmla="*/ 232 h 1892"/>
                  <a:gd name="T90" fmla="*/ 896 w 2274"/>
                  <a:gd name="T91" fmla="*/ 256 h 1892"/>
                  <a:gd name="T92" fmla="*/ 1009 w 2274"/>
                  <a:gd name="T93" fmla="*/ 290 h 1892"/>
                  <a:gd name="T94" fmla="*/ 1090 w 2274"/>
                  <a:gd name="T95" fmla="*/ 268 h 1892"/>
                  <a:gd name="T96" fmla="*/ 1210 w 2274"/>
                  <a:gd name="T97" fmla="*/ 314 h 1892"/>
                  <a:gd name="T98" fmla="*/ 1286 w 2274"/>
                  <a:gd name="T99" fmla="*/ 262 h 1892"/>
                  <a:gd name="T100" fmla="*/ 1341 w 2274"/>
                  <a:gd name="T101" fmla="*/ 281 h 1892"/>
                  <a:gd name="T102" fmla="*/ 1383 w 2274"/>
                  <a:gd name="T103" fmla="*/ 243 h 1892"/>
                  <a:gd name="T104" fmla="*/ 1436 w 2274"/>
                  <a:gd name="T105" fmla="*/ 190 h 1892"/>
                  <a:gd name="T106" fmla="*/ 1495 w 2274"/>
                  <a:gd name="T107" fmla="*/ 206 h 1892"/>
                  <a:gd name="T108" fmla="*/ 1525 w 2274"/>
                  <a:gd name="T109" fmla="*/ 99 h 1892"/>
                  <a:gd name="T110" fmla="*/ 1569 w 2274"/>
                  <a:gd name="T111" fmla="*/ 0 h 1892"/>
                  <a:gd name="T112" fmla="*/ 1670 w 2274"/>
                  <a:gd name="T113" fmla="*/ 37 h 1892"/>
                  <a:gd name="T114" fmla="*/ 1673 w 2274"/>
                  <a:gd name="T115" fmla="*/ 135 h 1892"/>
                  <a:gd name="T116" fmla="*/ 1711 w 2274"/>
                  <a:gd name="T117" fmla="*/ 209 h 1892"/>
                  <a:gd name="T118" fmla="*/ 1744 w 2274"/>
                  <a:gd name="T119" fmla="*/ 345 h 1892"/>
                  <a:gd name="T120" fmla="*/ 1818 w 2274"/>
                  <a:gd name="T121" fmla="*/ 381 h 1892"/>
                  <a:gd name="T122" fmla="*/ 1913 w 2274"/>
                  <a:gd name="T123" fmla="*/ 314 h 1892"/>
                  <a:gd name="T124" fmla="*/ 1971 w 2274"/>
                  <a:gd name="T125" fmla="*/ 238 h 1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74" h="1892">
                    <a:moveTo>
                      <a:pt x="1971" y="238"/>
                    </a:moveTo>
                    <a:lnTo>
                      <a:pt x="2049" y="188"/>
                    </a:lnTo>
                    <a:lnTo>
                      <a:pt x="2098" y="177"/>
                    </a:lnTo>
                    <a:lnTo>
                      <a:pt x="2107" y="213"/>
                    </a:lnTo>
                    <a:lnTo>
                      <a:pt x="2171" y="206"/>
                    </a:lnTo>
                    <a:lnTo>
                      <a:pt x="2193" y="178"/>
                    </a:lnTo>
                    <a:lnTo>
                      <a:pt x="2266" y="178"/>
                    </a:lnTo>
                    <a:lnTo>
                      <a:pt x="2274" y="207"/>
                    </a:lnTo>
                    <a:lnTo>
                      <a:pt x="2222" y="252"/>
                    </a:lnTo>
                    <a:lnTo>
                      <a:pt x="2249" y="259"/>
                    </a:lnTo>
                    <a:lnTo>
                      <a:pt x="2214" y="319"/>
                    </a:lnTo>
                    <a:lnTo>
                      <a:pt x="2138" y="351"/>
                    </a:lnTo>
                    <a:lnTo>
                      <a:pt x="1968" y="385"/>
                    </a:lnTo>
                    <a:lnTo>
                      <a:pt x="1928" y="363"/>
                    </a:lnTo>
                    <a:lnTo>
                      <a:pt x="1871" y="393"/>
                    </a:lnTo>
                    <a:lnTo>
                      <a:pt x="1829" y="430"/>
                    </a:lnTo>
                    <a:lnTo>
                      <a:pt x="1782" y="430"/>
                    </a:lnTo>
                    <a:lnTo>
                      <a:pt x="1755" y="472"/>
                    </a:lnTo>
                    <a:lnTo>
                      <a:pt x="1723" y="504"/>
                    </a:lnTo>
                    <a:lnTo>
                      <a:pt x="1797" y="613"/>
                    </a:lnTo>
                    <a:lnTo>
                      <a:pt x="1802" y="687"/>
                    </a:lnTo>
                    <a:lnTo>
                      <a:pt x="1720" y="793"/>
                    </a:lnTo>
                    <a:lnTo>
                      <a:pt x="1762" y="832"/>
                    </a:lnTo>
                    <a:lnTo>
                      <a:pt x="1762" y="879"/>
                    </a:lnTo>
                    <a:lnTo>
                      <a:pt x="1718" y="946"/>
                    </a:lnTo>
                    <a:lnTo>
                      <a:pt x="1654" y="946"/>
                    </a:lnTo>
                    <a:lnTo>
                      <a:pt x="1592" y="921"/>
                    </a:lnTo>
                    <a:lnTo>
                      <a:pt x="1551" y="948"/>
                    </a:lnTo>
                    <a:lnTo>
                      <a:pt x="1569" y="992"/>
                    </a:lnTo>
                    <a:lnTo>
                      <a:pt x="1605" y="1013"/>
                    </a:lnTo>
                    <a:lnTo>
                      <a:pt x="1626" y="1059"/>
                    </a:lnTo>
                    <a:lnTo>
                      <a:pt x="1618" y="1089"/>
                    </a:lnTo>
                    <a:lnTo>
                      <a:pt x="1577" y="1111"/>
                    </a:lnTo>
                    <a:lnTo>
                      <a:pt x="1539" y="1115"/>
                    </a:lnTo>
                    <a:lnTo>
                      <a:pt x="1526" y="1139"/>
                    </a:lnTo>
                    <a:lnTo>
                      <a:pt x="1521" y="1200"/>
                    </a:lnTo>
                    <a:lnTo>
                      <a:pt x="1509" y="1239"/>
                    </a:lnTo>
                    <a:lnTo>
                      <a:pt x="1507" y="1263"/>
                    </a:lnTo>
                    <a:lnTo>
                      <a:pt x="1495" y="1278"/>
                    </a:lnTo>
                    <a:lnTo>
                      <a:pt x="1509" y="1353"/>
                    </a:lnTo>
                    <a:lnTo>
                      <a:pt x="1472" y="1408"/>
                    </a:lnTo>
                    <a:lnTo>
                      <a:pt x="1439" y="1366"/>
                    </a:lnTo>
                    <a:lnTo>
                      <a:pt x="1419" y="1366"/>
                    </a:lnTo>
                    <a:lnTo>
                      <a:pt x="1416" y="1390"/>
                    </a:lnTo>
                    <a:lnTo>
                      <a:pt x="1374" y="1387"/>
                    </a:lnTo>
                    <a:lnTo>
                      <a:pt x="1354" y="1374"/>
                    </a:lnTo>
                    <a:lnTo>
                      <a:pt x="1314" y="1378"/>
                    </a:lnTo>
                    <a:lnTo>
                      <a:pt x="1303" y="1399"/>
                    </a:lnTo>
                    <a:lnTo>
                      <a:pt x="1238" y="1449"/>
                    </a:lnTo>
                    <a:lnTo>
                      <a:pt x="1267" y="1458"/>
                    </a:lnTo>
                    <a:lnTo>
                      <a:pt x="1247" y="1483"/>
                    </a:lnTo>
                    <a:lnTo>
                      <a:pt x="1185" y="1510"/>
                    </a:lnTo>
                    <a:lnTo>
                      <a:pt x="1164" y="1497"/>
                    </a:lnTo>
                    <a:lnTo>
                      <a:pt x="1123" y="1505"/>
                    </a:lnTo>
                    <a:lnTo>
                      <a:pt x="1111" y="1532"/>
                    </a:lnTo>
                    <a:lnTo>
                      <a:pt x="1104" y="1559"/>
                    </a:lnTo>
                    <a:lnTo>
                      <a:pt x="1071" y="1570"/>
                    </a:lnTo>
                    <a:lnTo>
                      <a:pt x="1049" y="1598"/>
                    </a:lnTo>
                    <a:lnTo>
                      <a:pt x="1051" y="1645"/>
                    </a:lnTo>
                    <a:lnTo>
                      <a:pt x="1064" y="1701"/>
                    </a:lnTo>
                    <a:lnTo>
                      <a:pt x="1061" y="1736"/>
                    </a:lnTo>
                    <a:lnTo>
                      <a:pt x="1075" y="1769"/>
                    </a:lnTo>
                    <a:lnTo>
                      <a:pt x="1068" y="1801"/>
                    </a:lnTo>
                    <a:lnTo>
                      <a:pt x="1000" y="1830"/>
                    </a:lnTo>
                    <a:lnTo>
                      <a:pt x="940" y="1829"/>
                    </a:lnTo>
                    <a:lnTo>
                      <a:pt x="886" y="1836"/>
                    </a:lnTo>
                    <a:lnTo>
                      <a:pt x="794" y="1841"/>
                    </a:lnTo>
                    <a:lnTo>
                      <a:pt x="735" y="1857"/>
                    </a:lnTo>
                    <a:lnTo>
                      <a:pt x="713" y="1874"/>
                    </a:lnTo>
                    <a:lnTo>
                      <a:pt x="660" y="1872"/>
                    </a:lnTo>
                    <a:lnTo>
                      <a:pt x="602" y="1888"/>
                    </a:lnTo>
                    <a:lnTo>
                      <a:pt x="404" y="1892"/>
                    </a:lnTo>
                    <a:lnTo>
                      <a:pt x="171" y="1826"/>
                    </a:lnTo>
                    <a:lnTo>
                      <a:pt x="298" y="1651"/>
                    </a:lnTo>
                    <a:lnTo>
                      <a:pt x="311" y="1631"/>
                    </a:lnTo>
                    <a:lnTo>
                      <a:pt x="294" y="1563"/>
                    </a:lnTo>
                    <a:lnTo>
                      <a:pt x="298" y="1515"/>
                    </a:lnTo>
                    <a:lnTo>
                      <a:pt x="271" y="1456"/>
                    </a:lnTo>
                    <a:lnTo>
                      <a:pt x="121" y="1454"/>
                    </a:lnTo>
                    <a:lnTo>
                      <a:pt x="117" y="1391"/>
                    </a:lnTo>
                    <a:lnTo>
                      <a:pt x="100" y="1360"/>
                    </a:lnTo>
                    <a:lnTo>
                      <a:pt x="112" y="1337"/>
                    </a:lnTo>
                    <a:lnTo>
                      <a:pt x="87" y="1256"/>
                    </a:lnTo>
                    <a:lnTo>
                      <a:pt x="41" y="1168"/>
                    </a:lnTo>
                    <a:lnTo>
                      <a:pt x="50" y="1124"/>
                    </a:lnTo>
                    <a:lnTo>
                      <a:pt x="103" y="1058"/>
                    </a:lnTo>
                    <a:lnTo>
                      <a:pt x="88" y="1058"/>
                    </a:lnTo>
                    <a:lnTo>
                      <a:pt x="31" y="1045"/>
                    </a:lnTo>
                    <a:lnTo>
                      <a:pt x="31" y="1011"/>
                    </a:lnTo>
                    <a:lnTo>
                      <a:pt x="19" y="949"/>
                    </a:lnTo>
                    <a:lnTo>
                      <a:pt x="10" y="942"/>
                    </a:lnTo>
                    <a:lnTo>
                      <a:pt x="43" y="897"/>
                    </a:lnTo>
                    <a:lnTo>
                      <a:pt x="14" y="874"/>
                    </a:lnTo>
                    <a:lnTo>
                      <a:pt x="0" y="850"/>
                    </a:lnTo>
                    <a:lnTo>
                      <a:pt x="37" y="841"/>
                    </a:lnTo>
                    <a:lnTo>
                      <a:pt x="81" y="811"/>
                    </a:lnTo>
                    <a:lnTo>
                      <a:pt x="78" y="789"/>
                    </a:lnTo>
                    <a:lnTo>
                      <a:pt x="87" y="780"/>
                    </a:lnTo>
                    <a:lnTo>
                      <a:pt x="65" y="751"/>
                    </a:lnTo>
                    <a:lnTo>
                      <a:pt x="77" y="725"/>
                    </a:lnTo>
                    <a:lnTo>
                      <a:pt x="74" y="701"/>
                    </a:lnTo>
                    <a:lnTo>
                      <a:pt x="76" y="653"/>
                    </a:lnTo>
                    <a:lnTo>
                      <a:pt x="74" y="650"/>
                    </a:lnTo>
                    <a:lnTo>
                      <a:pt x="90" y="644"/>
                    </a:lnTo>
                    <a:lnTo>
                      <a:pt x="129" y="653"/>
                    </a:lnTo>
                    <a:lnTo>
                      <a:pt x="156" y="675"/>
                    </a:lnTo>
                    <a:lnTo>
                      <a:pt x="185" y="675"/>
                    </a:lnTo>
                    <a:lnTo>
                      <a:pt x="207" y="653"/>
                    </a:lnTo>
                    <a:lnTo>
                      <a:pt x="236" y="653"/>
                    </a:lnTo>
                    <a:lnTo>
                      <a:pt x="274" y="682"/>
                    </a:lnTo>
                    <a:lnTo>
                      <a:pt x="285" y="706"/>
                    </a:lnTo>
                    <a:lnTo>
                      <a:pt x="299" y="720"/>
                    </a:lnTo>
                    <a:lnTo>
                      <a:pt x="316" y="701"/>
                    </a:lnTo>
                    <a:lnTo>
                      <a:pt x="366" y="694"/>
                    </a:lnTo>
                    <a:lnTo>
                      <a:pt x="390" y="665"/>
                    </a:lnTo>
                    <a:lnTo>
                      <a:pt x="396" y="644"/>
                    </a:lnTo>
                    <a:lnTo>
                      <a:pt x="417" y="624"/>
                    </a:lnTo>
                    <a:lnTo>
                      <a:pt x="409" y="601"/>
                    </a:lnTo>
                    <a:lnTo>
                      <a:pt x="462" y="572"/>
                    </a:lnTo>
                    <a:lnTo>
                      <a:pt x="528" y="558"/>
                    </a:lnTo>
                    <a:lnTo>
                      <a:pt x="534" y="541"/>
                    </a:lnTo>
                    <a:lnTo>
                      <a:pt x="561" y="520"/>
                    </a:lnTo>
                    <a:lnTo>
                      <a:pt x="588" y="514"/>
                    </a:lnTo>
                    <a:lnTo>
                      <a:pt x="599" y="468"/>
                    </a:lnTo>
                    <a:lnTo>
                      <a:pt x="600" y="425"/>
                    </a:lnTo>
                    <a:lnTo>
                      <a:pt x="639" y="384"/>
                    </a:lnTo>
                    <a:lnTo>
                      <a:pt x="639" y="348"/>
                    </a:lnTo>
                    <a:lnTo>
                      <a:pt x="624" y="335"/>
                    </a:lnTo>
                    <a:lnTo>
                      <a:pt x="626" y="314"/>
                    </a:lnTo>
                    <a:lnTo>
                      <a:pt x="643" y="307"/>
                    </a:lnTo>
                    <a:lnTo>
                      <a:pt x="662" y="292"/>
                    </a:lnTo>
                    <a:lnTo>
                      <a:pt x="707" y="281"/>
                    </a:lnTo>
                    <a:lnTo>
                      <a:pt x="720" y="282"/>
                    </a:lnTo>
                    <a:lnTo>
                      <a:pt x="772" y="244"/>
                    </a:lnTo>
                    <a:lnTo>
                      <a:pt x="812" y="232"/>
                    </a:lnTo>
                    <a:lnTo>
                      <a:pt x="847" y="253"/>
                    </a:lnTo>
                    <a:lnTo>
                      <a:pt x="884" y="244"/>
                    </a:lnTo>
                    <a:lnTo>
                      <a:pt x="896" y="256"/>
                    </a:lnTo>
                    <a:lnTo>
                      <a:pt x="952" y="242"/>
                    </a:lnTo>
                    <a:lnTo>
                      <a:pt x="989" y="258"/>
                    </a:lnTo>
                    <a:lnTo>
                      <a:pt x="1009" y="290"/>
                    </a:lnTo>
                    <a:lnTo>
                      <a:pt x="1033" y="291"/>
                    </a:lnTo>
                    <a:lnTo>
                      <a:pt x="1061" y="264"/>
                    </a:lnTo>
                    <a:lnTo>
                      <a:pt x="1090" y="268"/>
                    </a:lnTo>
                    <a:lnTo>
                      <a:pt x="1127" y="316"/>
                    </a:lnTo>
                    <a:lnTo>
                      <a:pt x="1154" y="326"/>
                    </a:lnTo>
                    <a:lnTo>
                      <a:pt x="1210" y="314"/>
                    </a:lnTo>
                    <a:lnTo>
                      <a:pt x="1247" y="293"/>
                    </a:lnTo>
                    <a:lnTo>
                      <a:pt x="1266" y="267"/>
                    </a:lnTo>
                    <a:lnTo>
                      <a:pt x="1286" y="262"/>
                    </a:lnTo>
                    <a:lnTo>
                      <a:pt x="1305" y="244"/>
                    </a:lnTo>
                    <a:lnTo>
                      <a:pt x="1323" y="256"/>
                    </a:lnTo>
                    <a:lnTo>
                      <a:pt x="1341" y="281"/>
                    </a:lnTo>
                    <a:lnTo>
                      <a:pt x="1401" y="286"/>
                    </a:lnTo>
                    <a:lnTo>
                      <a:pt x="1399" y="258"/>
                    </a:lnTo>
                    <a:lnTo>
                      <a:pt x="1383" y="243"/>
                    </a:lnTo>
                    <a:lnTo>
                      <a:pt x="1385" y="219"/>
                    </a:lnTo>
                    <a:lnTo>
                      <a:pt x="1422" y="209"/>
                    </a:lnTo>
                    <a:lnTo>
                      <a:pt x="1436" y="190"/>
                    </a:lnTo>
                    <a:lnTo>
                      <a:pt x="1453" y="190"/>
                    </a:lnTo>
                    <a:lnTo>
                      <a:pt x="1458" y="209"/>
                    </a:lnTo>
                    <a:lnTo>
                      <a:pt x="1495" y="206"/>
                    </a:lnTo>
                    <a:lnTo>
                      <a:pt x="1519" y="169"/>
                    </a:lnTo>
                    <a:lnTo>
                      <a:pt x="1510" y="122"/>
                    </a:lnTo>
                    <a:lnTo>
                      <a:pt x="1525" y="99"/>
                    </a:lnTo>
                    <a:lnTo>
                      <a:pt x="1545" y="79"/>
                    </a:lnTo>
                    <a:lnTo>
                      <a:pt x="1552" y="31"/>
                    </a:lnTo>
                    <a:lnTo>
                      <a:pt x="1569" y="0"/>
                    </a:lnTo>
                    <a:lnTo>
                      <a:pt x="1610" y="0"/>
                    </a:lnTo>
                    <a:lnTo>
                      <a:pt x="1639" y="21"/>
                    </a:lnTo>
                    <a:lnTo>
                      <a:pt x="1670" y="37"/>
                    </a:lnTo>
                    <a:lnTo>
                      <a:pt x="1670" y="64"/>
                    </a:lnTo>
                    <a:lnTo>
                      <a:pt x="1663" y="103"/>
                    </a:lnTo>
                    <a:lnTo>
                      <a:pt x="1673" y="135"/>
                    </a:lnTo>
                    <a:lnTo>
                      <a:pt x="1701" y="134"/>
                    </a:lnTo>
                    <a:lnTo>
                      <a:pt x="1713" y="166"/>
                    </a:lnTo>
                    <a:lnTo>
                      <a:pt x="1711" y="209"/>
                    </a:lnTo>
                    <a:lnTo>
                      <a:pt x="1716" y="244"/>
                    </a:lnTo>
                    <a:lnTo>
                      <a:pt x="1718" y="311"/>
                    </a:lnTo>
                    <a:lnTo>
                      <a:pt x="1744" y="345"/>
                    </a:lnTo>
                    <a:lnTo>
                      <a:pt x="1744" y="368"/>
                    </a:lnTo>
                    <a:lnTo>
                      <a:pt x="1775" y="381"/>
                    </a:lnTo>
                    <a:lnTo>
                      <a:pt x="1818" y="381"/>
                    </a:lnTo>
                    <a:lnTo>
                      <a:pt x="1848" y="359"/>
                    </a:lnTo>
                    <a:lnTo>
                      <a:pt x="1854" y="342"/>
                    </a:lnTo>
                    <a:lnTo>
                      <a:pt x="1913" y="314"/>
                    </a:lnTo>
                    <a:lnTo>
                      <a:pt x="1941" y="289"/>
                    </a:lnTo>
                    <a:lnTo>
                      <a:pt x="1948" y="258"/>
                    </a:lnTo>
                    <a:lnTo>
                      <a:pt x="1971" y="238"/>
                    </a:lnTo>
                    <a:close/>
                  </a:path>
                </a:pathLst>
              </a:custGeom>
              <a:grpFill/>
              <a:ln w="3175">
                <a:solidFill>
                  <a:schemeClr val="bg1">
                    <a:lumMod val="85000"/>
                  </a:schemeClr>
                </a:solidFill>
                <a:prstDash val="solid"/>
                <a:round/>
                <a:headEnd/>
                <a:tailEnd/>
              </a:ln>
            </p:spPr>
            <p:txBody>
              <a:bodyPr wrap="square" lIns="91440" tIns="45720" rIns="91440" bIns="45720" anchor="ctr">
                <a:normAutofit fontScale="92500" lnSpcReduction="20000"/>
              </a:bodyPr>
              <a:lstStyle/>
              <a:p>
                <a:pPr algn="ctr"/>
                <a:endParaRPr/>
              </a:p>
            </p:txBody>
          </p:sp>
          <p:sp>
            <p:nvSpPr>
              <p:cNvPr id="60" name="ïSḻíḍé">
                <a:extLst>
                  <a:ext uri="{FF2B5EF4-FFF2-40B4-BE49-F238E27FC236}">
                    <a16:creationId xmlns:a16="http://schemas.microsoft.com/office/drawing/2014/main" id="{6064A3A1-50B6-4BD6-BE0A-91235368995A}"/>
                  </a:ext>
                </a:extLst>
              </p:cNvPr>
              <p:cNvSpPr/>
              <p:nvPr/>
            </p:nvSpPr>
            <p:spPr bwMode="auto">
              <a:xfrm>
                <a:off x="1383039" y="3293102"/>
                <a:ext cx="568925" cy="458519"/>
              </a:xfrm>
              <a:custGeom>
                <a:avLst/>
                <a:gdLst>
                  <a:gd name="T0" fmla="*/ 148 w 3505"/>
                  <a:gd name="T1" fmla="*/ 58 h 2823"/>
                  <a:gd name="T2" fmla="*/ 315 w 3505"/>
                  <a:gd name="T3" fmla="*/ 180 h 2823"/>
                  <a:gd name="T4" fmla="*/ 435 w 3505"/>
                  <a:gd name="T5" fmla="*/ 182 h 2823"/>
                  <a:gd name="T6" fmla="*/ 529 w 3505"/>
                  <a:gd name="T7" fmla="*/ 91 h 2823"/>
                  <a:gd name="T8" fmla="*/ 646 w 3505"/>
                  <a:gd name="T9" fmla="*/ 24 h 2823"/>
                  <a:gd name="T10" fmla="*/ 682 w 3505"/>
                  <a:gd name="T11" fmla="*/ 103 h 2823"/>
                  <a:gd name="T12" fmla="*/ 760 w 3505"/>
                  <a:gd name="T13" fmla="*/ 259 h 2823"/>
                  <a:gd name="T14" fmla="*/ 839 w 3505"/>
                  <a:gd name="T15" fmla="*/ 322 h 2823"/>
                  <a:gd name="T16" fmla="*/ 907 w 3505"/>
                  <a:gd name="T17" fmla="*/ 458 h 2823"/>
                  <a:gd name="T18" fmla="*/ 1081 w 3505"/>
                  <a:gd name="T19" fmla="*/ 480 h 2823"/>
                  <a:gd name="T20" fmla="*/ 1346 w 3505"/>
                  <a:gd name="T21" fmla="*/ 617 h 2823"/>
                  <a:gd name="T22" fmla="*/ 1731 w 3505"/>
                  <a:gd name="T23" fmla="*/ 589 h 2823"/>
                  <a:gd name="T24" fmla="*/ 1821 w 3505"/>
                  <a:gd name="T25" fmla="*/ 437 h 2823"/>
                  <a:gd name="T26" fmla="*/ 2030 w 3505"/>
                  <a:gd name="T27" fmla="*/ 287 h 2823"/>
                  <a:gd name="T28" fmla="*/ 2213 w 3505"/>
                  <a:gd name="T29" fmla="*/ 263 h 2823"/>
                  <a:gd name="T30" fmla="*/ 2482 w 3505"/>
                  <a:gd name="T31" fmla="*/ 370 h 2823"/>
                  <a:gd name="T32" fmla="*/ 2648 w 3505"/>
                  <a:gd name="T33" fmla="*/ 459 h 2823"/>
                  <a:gd name="T34" fmla="*/ 2927 w 3505"/>
                  <a:gd name="T35" fmla="*/ 643 h 2823"/>
                  <a:gd name="T36" fmla="*/ 2942 w 3505"/>
                  <a:gd name="T37" fmla="*/ 815 h 2823"/>
                  <a:gd name="T38" fmla="*/ 2949 w 3505"/>
                  <a:gd name="T39" fmla="*/ 925 h 2823"/>
                  <a:gd name="T40" fmla="*/ 2878 w 3505"/>
                  <a:gd name="T41" fmla="*/ 1056 h 2823"/>
                  <a:gd name="T42" fmla="*/ 2971 w 3505"/>
                  <a:gd name="T43" fmla="*/ 1172 h 2823"/>
                  <a:gd name="T44" fmla="*/ 2968 w 3505"/>
                  <a:gd name="T45" fmla="*/ 1474 h 2823"/>
                  <a:gd name="T46" fmla="*/ 3162 w 3505"/>
                  <a:gd name="T47" fmla="*/ 1677 h 2823"/>
                  <a:gd name="T48" fmla="*/ 3146 w 3505"/>
                  <a:gd name="T49" fmla="*/ 2098 h 2823"/>
                  <a:gd name="T50" fmla="*/ 3338 w 3505"/>
                  <a:gd name="T51" fmla="*/ 2203 h 2823"/>
                  <a:gd name="T52" fmla="*/ 3405 w 3505"/>
                  <a:gd name="T53" fmla="*/ 2371 h 2823"/>
                  <a:gd name="T54" fmla="*/ 3480 w 3505"/>
                  <a:gd name="T55" fmla="*/ 2519 h 2823"/>
                  <a:gd name="T56" fmla="*/ 3267 w 3505"/>
                  <a:gd name="T57" fmla="*/ 2599 h 2823"/>
                  <a:gd name="T58" fmla="*/ 3259 w 3505"/>
                  <a:gd name="T59" fmla="*/ 2794 h 2823"/>
                  <a:gd name="T60" fmla="*/ 3116 w 3505"/>
                  <a:gd name="T61" fmla="*/ 2787 h 2823"/>
                  <a:gd name="T62" fmla="*/ 3034 w 3505"/>
                  <a:gd name="T63" fmla="*/ 2772 h 2823"/>
                  <a:gd name="T64" fmla="*/ 2766 w 3505"/>
                  <a:gd name="T65" fmla="*/ 2747 h 2823"/>
                  <a:gd name="T66" fmla="*/ 2597 w 3505"/>
                  <a:gd name="T67" fmla="*/ 2713 h 2823"/>
                  <a:gd name="T68" fmla="*/ 2445 w 3505"/>
                  <a:gd name="T69" fmla="*/ 2573 h 2823"/>
                  <a:gd name="T70" fmla="*/ 2376 w 3505"/>
                  <a:gd name="T71" fmla="*/ 2438 h 2823"/>
                  <a:gd name="T72" fmla="*/ 2199 w 3505"/>
                  <a:gd name="T73" fmla="*/ 2460 h 2823"/>
                  <a:gd name="T74" fmla="*/ 1942 w 3505"/>
                  <a:gd name="T75" fmla="*/ 2514 h 2823"/>
                  <a:gd name="T76" fmla="*/ 1768 w 3505"/>
                  <a:gd name="T77" fmla="*/ 2454 h 2823"/>
                  <a:gd name="T78" fmla="*/ 1662 w 3505"/>
                  <a:gd name="T79" fmla="*/ 2355 h 2823"/>
                  <a:gd name="T80" fmla="*/ 1476 w 3505"/>
                  <a:gd name="T81" fmla="*/ 2314 h 2823"/>
                  <a:gd name="T82" fmla="*/ 1336 w 3505"/>
                  <a:gd name="T83" fmla="*/ 2130 h 2823"/>
                  <a:gd name="T84" fmla="*/ 1323 w 3505"/>
                  <a:gd name="T85" fmla="*/ 2102 h 2823"/>
                  <a:gd name="T86" fmla="*/ 1198 w 3505"/>
                  <a:gd name="T87" fmla="*/ 1881 h 2823"/>
                  <a:gd name="T88" fmla="*/ 1078 w 3505"/>
                  <a:gd name="T89" fmla="*/ 1891 h 2823"/>
                  <a:gd name="T90" fmla="*/ 1018 w 3505"/>
                  <a:gd name="T91" fmla="*/ 1845 h 2823"/>
                  <a:gd name="T92" fmla="*/ 982 w 3505"/>
                  <a:gd name="T93" fmla="*/ 1914 h 2823"/>
                  <a:gd name="T94" fmla="*/ 893 w 3505"/>
                  <a:gd name="T95" fmla="*/ 1852 h 2823"/>
                  <a:gd name="T96" fmla="*/ 786 w 3505"/>
                  <a:gd name="T97" fmla="*/ 1628 h 2823"/>
                  <a:gd name="T98" fmla="*/ 702 w 3505"/>
                  <a:gd name="T99" fmla="*/ 1427 h 2823"/>
                  <a:gd name="T100" fmla="*/ 474 w 3505"/>
                  <a:gd name="T101" fmla="*/ 1339 h 2823"/>
                  <a:gd name="T102" fmla="*/ 440 w 3505"/>
                  <a:gd name="T103" fmla="*/ 1213 h 2823"/>
                  <a:gd name="T104" fmla="*/ 375 w 3505"/>
                  <a:gd name="T105" fmla="*/ 1137 h 2823"/>
                  <a:gd name="T106" fmla="*/ 400 w 3505"/>
                  <a:gd name="T107" fmla="*/ 964 h 2823"/>
                  <a:gd name="T108" fmla="*/ 425 w 3505"/>
                  <a:gd name="T109" fmla="*/ 843 h 2823"/>
                  <a:gd name="T110" fmla="*/ 451 w 3505"/>
                  <a:gd name="T111" fmla="*/ 798 h 2823"/>
                  <a:gd name="T112" fmla="*/ 274 w 3505"/>
                  <a:gd name="T113" fmla="*/ 741 h 2823"/>
                  <a:gd name="T114" fmla="*/ 200 w 3505"/>
                  <a:gd name="T115" fmla="*/ 604 h 2823"/>
                  <a:gd name="T116" fmla="*/ 142 w 3505"/>
                  <a:gd name="T117" fmla="*/ 489 h 2823"/>
                  <a:gd name="T118" fmla="*/ 82 w 3505"/>
                  <a:gd name="T119" fmla="*/ 285 h 2823"/>
                  <a:gd name="T120" fmla="*/ 19 w 3505"/>
                  <a:gd name="T121" fmla="*/ 116 h 2823"/>
                  <a:gd name="T122" fmla="*/ 83 w 3505"/>
                  <a:gd name="T123" fmla="*/ 0 h 2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05" h="2823">
                    <a:moveTo>
                      <a:pt x="83" y="0"/>
                    </a:moveTo>
                    <a:lnTo>
                      <a:pt x="90" y="0"/>
                    </a:lnTo>
                    <a:lnTo>
                      <a:pt x="115" y="29"/>
                    </a:lnTo>
                    <a:lnTo>
                      <a:pt x="137" y="27"/>
                    </a:lnTo>
                    <a:lnTo>
                      <a:pt x="148" y="58"/>
                    </a:lnTo>
                    <a:lnTo>
                      <a:pt x="146" y="82"/>
                    </a:lnTo>
                    <a:lnTo>
                      <a:pt x="221" y="124"/>
                    </a:lnTo>
                    <a:lnTo>
                      <a:pt x="226" y="156"/>
                    </a:lnTo>
                    <a:lnTo>
                      <a:pt x="270" y="179"/>
                    </a:lnTo>
                    <a:lnTo>
                      <a:pt x="315" y="180"/>
                    </a:lnTo>
                    <a:lnTo>
                      <a:pt x="364" y="208"/>
                    </a:lnTo>
                    <a:lnTo>
                      <a:pt x="373" y="180"/>
                    </a:lnTo>
                    <a:lnTo>
                      <a:pt x="373" y="180"/>
                    </a:lnTo>
                    <a:lnTo>
                      <a:pt x="411" y="174"/>
                    </a:lnTo>
                    <a:lnTo>
                      <a:pt x="435" y="182"/>
                    </a:lnTo>
                    <a:lnTo>
                      <a:pt x="465" y="169"/>
                    </a:lnTo>
                    <a:lnTo>
                      <a:pt x="471" y="148"/>
                    </a:lnTo>
                    <a:lnTo>
                      <a:pt x="483" y="132"/>
                    </a:lnTo>
                    <a:lnTo>
                      <a:pt x="500" y="131"/>
                    </a:lnTo>
                    <a:lnTo>
                      <a:pt x="529" y="91"/>
                    </a:lnTo>
                    <a:lnTo>
                      <a:pt x="550" y="81"/>
                    </a:lnTo>
                    <a:lnTo>
                      <a:pt x="571" y="53"/>
                    </a:lnTo>
                    <a:lnTo>
                      <a:pt x="596" y="47"/>
                    </a:lnTo>
                    <a:lnTo>
                      <a:pt x="628" y="24"/>
                    </a:lnTo>
                    <a:lnTo>
                      <a:pt x="646" y="24"/>
                    </a:lnTo>
                    <a:lnTo>
                      <a:pt x="649" y="34"/>
                    </a:lnTo>
                    <a:lnTo>
                      <a:pt x="665" y="38"/>
                    </a:lnTo>
                    <a:lnTo>
                      <a:pt x="680" y="63"/>
                    </a:lnTo>
                    <a:lnTo>
                      <a:pt x="703" y="87"/>
                    </a:lnTo>
                    <a:lnTo>
                      <a:pt x="682" y="103"/>
                    </a:lnTo>
                    <a:lnTo>
                      <a:pt x="691" y="120"/>
                    </a:lnTo>
                    <a:lnTo>
                      <a:pt x="731" y="145"/>
                    </a:lnTo>
                    <a:lnTo>
                      <a:pt x="675" y="183"/>
                    </a:lnTo>
                    <a:lnTo>
                      <a:pt x="733" y="246"/>
                    </a:lnTo>
                    <a:lnTo>
                      <a:pt x="760" y="259"/>
                    </a:lnTo>
                    <a:lnTo>
                      <a:pt x="772" y="279"/>
                    </a:lnTo>
                    <a:lnTo>
                      <a:pt x="800" y="285"/>
                    </a:lnTo>
                    <a:lnTo>
                      <a:pt x="815" y="276"/>
                    </a:lnTo>
                    <a:lnTo>
                      <a:pt x="815" y="286"/>
                    </a:lnTo>
                    <a:lnTo>
                      <a:pt x="839" y="322"/>
                    </a:lnTo>
                    <a:lnTo>
                      <a:pt x="844" y="363"/>
                    </a:lnTo>
                    <a:lnTo>
                      <a:pt x="836" y="402"/>
                    </a:lnTo>
                    <a:lnTo>
                      <a:pt x="848" y="419"/>
                    </a:lnTo>
                    <a:lnTo>
                      <a:pt x="873" y="422"/>
                    </a:lnTo>
                    <a:lnTo>
                      <a:pt x="907" y="458"/>
                    </a:lnTo>
                    <a:lnTo>
                      <a:pt x="947" y="458"/>
                    </a:lnTo>
                    <a:lnTo>
                      <a:pt x="976" y="468"/>
                    </a:lnTo>
                    <a:lnTo>
                      <a:pt x="1016" y="452"/>
                    </a:lnTo>
                    <a:lnTo>
                      <a:pt x="1056" y="478"/>
                    </a:lnTo>
                    <a:lnTo>
                      <a:pt x="1081" y="480"/>
                    </a:lnTo>
                    <a:lnTo>
                      <a:pt x="1092" y="517"/>
                    </a:lnTo>
                    <a:lnTo>
                      <a:pt x="1118" y="549"/>
                    </a:lnTo>
                    <a:lnTo>
                      <a:pt x="1204" y="583"/>
                    </a:lnTo>
                    <a:lnTo>
                      <a:pt x="1242" y="587"/>
                    </a:lnTo>
                    <a:lnTo>
                      <a:pt x="1346" y="617"/>
                    </a:lnTo>
                    <a:lnTo>
                      <a:pt x="1396" y="617"/>
                    </a:lnTo>
                    <a:lnTo>
                      <a:pt x="1509" y="585"/>
                    </a:lnTo>
                    <a:lnTo>
                      <a:pt x="1595" y="574"/>
                    </a:lnTo>
                    <a:lnTo>
                      <a:pt x="1693" y="582"/>
                    </a:lnTo>
                    <a:lnTo>
                      <a:pt x="1731" y="589"/>
                    </a:lnTo>
                    <a:lnTo>
                      <a:pt x="1744" y="545"/>
                    </a:lnTo>
                    <a:lnTo>
                      <a:pt x="1718" y="507"/>
                    </a:lnTo>
                    <a:lnTo>
                      <a:pt x="1702" y="462"/>
                    </a:lnTo>
                    <a:lnTo>
                      <a:pt x="1737" y="442"/>
                    </a:lnTo>
                    <a:lnTo>
                      <a:pt x="1821" y="437"/>
                    </a:lnTo>
                    <a:lnTo>
                      <a:pt x="1835" y="391"/>
                    </a:lnTo>
                    <a:lnTo>
                      <a:pt x="1858" y="363"/>
                    </a:lnTo>
                    <a:lnTo>
                      <a:pt x="1887" y="361"/>
                    </a:lnTo>
                    <a:lnTo>
                      <a:pt x="1958" y="300"/>
                    </a:lnTo>
                    <a:lnTo>
                      <a:pt x="2030" y="287"/>
                    </a:lnTo>
                    <a:lnTo>
                      <a:pt x="2094" y="300"/>
                    </a:lnTo>
                    <a:lnTo>
                      <a:pt x="2107" y="259"/>
                    </a:lnTo>
                    <a:lnTo>
                      <a:pt x="2141" y="251"/>
                    </a:lnTo>
                    <a:lnTo>
                      <a:pt x="2174" y="264"/>
                    </a:lnTo>
                    <a:lnTo>
                      <a:pt x="2213" y="263"/>
                    </a:lnTo>
                    <a:lnTo>
                      <a:pt x="2275" y="313"/>
                    </a:lnTo>
                    <a:lnTo>
                      <a:pt x="2327" y="327"/>
                    </a:lnTo>
                    <a:lnTo>
                      <a:pt x="2427" y="390"/>
                    </a:lnTo>
                    <a:lnTo>
                      <a:pt x="2455" y="389"/>
                    </a:lnTo>
                    <a:lnTo>
                      <a:pt x="2482" y="370"/>
                    </a:lnTo>
                    <a:lnTo>
                      <a:pt x="2550" y="399"/>
                    </a:lnTo>
                    <a:lnTo>
                      <a:pt x="2586" y="405"/>
                    </a:lnTo>
                    <a:lnTo>
                      <a:pt x="2597" y="456"/>
                    </a:lnTo>
                    <a:lnTo>
                      <a:pt x="2612" y="468"/>
                    </a:lnTo>
                    <a:lnTo>
                      <a:pt x="2648" y="459"/>
                    </a:lnTo>
                    <a:lnTo>
                      <a:pt x="2712" y="474"/>
                    </a:lnTo>
                    <a:lnTo>
                      <a:pt x="2782" y="570"/>
                    </a:lnTo>
                    <a:lnTo>
                      <a:pt x="2857" y="576"/>
                    </a:lnTo>
                    <a:lnTo>
                      <a:pt x="2900" y="594"/>
                    </a:lnTo>
                    <a:lnTo>
                      <a:pt x="2927" y="643"/>
                    </a:lnTo>
                    <a:lnTo>
                      <a:pt x="2914" y="668"/>
                    </a:lnTo>
                    <a:lnTo>
                      <a:pt x="2930" y="710"/>
                    </a:lnTo>
                    <a:lnTo>
                      <a:pt x="2928" y="736"/>
                    </a:lnTo>
                    <a:lnTo>
                      <a:pt x="2944" y="767"/>
                    </a:lnTo>
                    <a:lnTo>
                      <a:pt x="2942" y="815"/>
                    </a:lnTo>
                    <a:lnTo>
                      <a:pt x="2945" y="839"/>
                    </a:lnTo>
                    <a:lnTo>
                      <a:pt x="2933" y="865"/>
                    </a:lnTo>
                    <a:lnTo>
                      <a:pt x="2955" y="894"/>
                    </a:lnTo>
                    <a:lnTo>
                      <a:pt x="2946" y="903"/>
                    </a:lnTo>
                    <a:lnTo>
                      <a:pt x="2949" y="925"/>
                    </a:lnTo>
                    <a:lnTo>
                      <a:pt x="2905" y="955"/>
                    </a:lnTo>
                    <a:lnTo>
                      <a:pt x="2868" y="964"/>
                    </a:lnTo>
                    <a:lnTo>
                      <a:pt x="2882" y="988"/>
                    </a:lnTo>
                    <a:lnTo>
                      <a:pt x="2911" y="1011"/>
                    </a:lnTo>
                    <a:lnTo>
                      <a:pt x="2878" y="1056"/>
                    </a:lnTo>
                    <a:lnTo>
                      <a:pt x="2887" y="1063"/>
                    </a:lnTo>
                    <a:lnTo>
                      <a:pt x="2899" y="1125"/>
                    </a:lnTo>
                    <a:lnTo>
                      <a:pt x="2899" y="1159"/>
                    </a:lnTo>
                    <a:lnTo>
                      <a:pt x="2956" y="1172"/>
                    </a:lnTo>
                    <a:lnTo>
                      <a:pt x="2971" y="1172"/>
                    </a:lnTo>
                    <a:lnTo>
                      <a:pt x="2918" y="1238"/>
                    </a:lnTo>
                    <a:lnTo>
                      <a:pt x="2909" y="1282"/>
                    </a:lnTo>
                    <a:lnTo>
                      <a:pt x="2955" y="1370"/>
                    </a:lnTo>
                    <a:lnTo>
                      <a:pt x="2980" y="1451"/>
                    </a:lnTo>
                    <a:lnTo>
                      <a:pt x="2968" y="1474"/>
                    </a:lnTo>
                    <a:lnTo>
                      <a:pt x="2985" y="1505"/>
                    </a:lnTo>
                    <a:lnTo>
                      <a:pt x="2989" y="1568"/>
                    </a:lnTo>
                    <a:lnTo>
                      <a:pt x="3139" y="1570"/>
                    </a:lnTo>
                    <a:lnTo>
                      <a:pt x="3166" y="1629"/>
                    </a:lnTo>
                    <a:lnTo>
                      <a:pt x="3162" y="1677"/>
                    </a:lnTo>
                    <a:lnTo>
                      <a:pt x="3179" y="1745"/>
                    </a:lnTo>
                    <a:lnTo>
                      <a:pt x="3166" y="1765"/>
                    </a:lnTo>
                    <a:lnTo>
                      <a:pt x="3038" y="1940"/>
                    </a:lnTo>
                    <a:lnTo>
                      <a:pt x="3127" y="2059"/>
                    </a:lnTo>
                    <a:lnTo>
                      <a:pt x="3146" y="2098"/>
                    </a:lnTo>
                    <a:lnTo>
                      <a:pt x="3191" y="2146"/>
                    </a:lnTo>
                    <a:lnTo>
                      <a:pt x="3234" y="2168"/>
                    </a:lnTo>
                    <a:lnTo>
                      <a:pt x="3248" y="2186"/>
                    </a:lnTo>
                    <a:lnTo>
                      <a:pt x="3306" y="2191"/>
                    </a:lnTo>
                    <a:lnTo>
                      <a:pt x="3338" y="2203"/>
                    </a:lnTo>
                    <a:lnTo>
                      <a:pt x="3343" y="2222"/>
                    </a:lnTo>
                    <a:lnTo>
                      <a:pt x="3389" y="2227"/>
                    </a:lnTo>
                    <a:lnTo>
                      <a:pt x="3390" y="2284"/>
                    </a:lnTo>
                    <a:lnTo>
                      <a:pt x="3402" y="2324"/>
                    </a:lnTo>
                    <a:lnTo>
                      <a:pt x="3405" y="2371"/>
                    </a:lnTo>
                    <a:lnTo>
                      <a:pt x="3414" y="2401"/>
                    </a:lnTo>
                    <a:lnTo>
                      <a:pt x="3456" y="2399"/>
                    </a:lnTo>
                    <a:lnTo>
                      <a:pt x="3500" y="2429"/>
                    </a:lnTo>
                    <a:lnTo>
                      <a:pt x="3505" y="2495"/>
                    </a:lnTo>
                    <a:lnTo>
                      <a:pt x="3480" y="2519"/>
                    </a:lnTo>
                    <a:lnTo>
                      <a:pt x="3436" y="2501"/>
                    </a:lnTo>
                    <a:lnTo>
                      <a:pt x="3353" y="2526"/>
                    </a:lnTo>
                    <a:lnTo>
                      <a:pt x="3337" y="2544"/>
                    </a:lnTo>
                    <a:lnTo>
                      <a:pt x="3284" y="2566"/>
                    </a:lnTo>
                    <a:lnTo>
                      <a:pt x="3267" y="2599"/>
                    </a:lnTo>
                    <a:lnTo>
                      <a:pt x="3276" y="2629"/>
                    </a:lnTo>
                    <a:lnTo>
                      <a:pt x="3250" y="2665"/>
                    </a:lnTo>
                    <a:lnTo>
                      <a:pt x="3266" y="2707"/>
                    </a:lnTo>
                    <a:lnTo>
                      <a:pt x="3258" y="2766"/>
                    </a:lnTo>
                    <a:lnTo>
                      <a:pt x="3259" y="2794"/>
                    </a:lnTo>
                    <a:lnTo>
                      <a:pt x="3249" y="2794"/>
                    </a:lnTo>
                    <a:lnTo>
                      <a:pt x="3242" y="2809"/>
                    </a:lnTo>
                    <a:lnTo>
                      <a:pt x="3215" y="2823"/>
                    </a:lnTo>
                    <a:lnTo>
                      <a:pt x="3159" y="2802"/>
                    </a:lnTo>
                    <a:lnTo>
                      <a:pt x="3116" y="2787"/>
                    </a:lnTo>
                    <a:lnTo>
                      <a:pt x="3099" y="2757"/>
                    </a:lnTo>
                    <a:lnTo>
                      <a:pt x="3078" y="2761"/>
                    </a:lnTo>
                    <a:lnTo>
                      <a:pt x="3069" y="2791"/>
                    </a:lnTo>
                    <a:lnTo>
                      <a:pt x="3059" y="2792"/>
                    </a:lnTo>
                    <a:lnTo>
                      <a:pt x="3034" y="2772"/>
                    </a:lnTo>
                    <a:lnTo>
                      <a:pt x="3019" y="2777"/>
                    </a:lnTo>
                    <a:lnTo>
                      <a:pt x="2989" y="2766"/>
                    </a:lnTo>
                    <a:lnTo>
                      <a:pt x="2914" y="2763"/>
                    </a:lnTo>
                    <a:lnTo>
                      <a:pt x="2861" y="2740"/>
                    </a:lnTo>
                    <a:lnTo>
                      <a:pt x="2766" y="2747"/>
                    </a:lnTo>
                    <a:lnTo>
                      <a:pt x="2721" y="2704"/>
                    </a:lnTo>
                    <a:lnTo>
                      <a:pt x="2708" y="2703"/>
                    </a:lnTo>
                    <a:lnTo>
                      <a:pt x="2667" y="2737"/>
                    </a:lnTo>
                    <a:lnTo>
                      <a:pt x="2635" y="2712"/>
                    </a:lnTo>
                    <a:lnTo>
                      <a:pt x="2597" y="2713"/>
                    </a:lnTo>
                    <a:lnTo>
                      <a:pt x="2506" y="2714"/>
                    </a:lnTo>
                    <a:lnTo>
                      <a:pt x="2500" y="2697"/>
                    </a:lnTo>
                    <a:lnTo>
                      <a:pt x="2481" y="2683"/>
                    </a:lnTo>
                    <a:lnTo>
                      <a:pt x="2479" y="2638"/>
                    </a:lnTo>
                    <a:lnTo>
                      <a:pt x="2445" y="2573"/>
                    </a:lnTo>
                    <a:lnTo>
                      <a:pt x="2426" y="2511"/>
                    </a:lnTo>
                    <a:lnTo>
                      <a:pt x="2395" y="2467"/>
                    </a:lnTo>
                    <a:lnTo>
                      <a:pt x="2391" y="2449"/>
                    </a:lnTo>
                    <a:lnTo>
                      <a:pt x="2376" y="2450"/>
                    </a:lnTo>
                    <a:lnTo>
                      <a:pt x="2376" y="2438"/>
                    </a:lnTo>
                    <a:lnTo>
                      <a:pt x="2317" y="2430"/>
                    </a:lnTo>
                    <a:lnTo>
                      <a:pt x="2282" y="2442"/>
                    </a:lnTo>
                    <a:lnTo>
                      <a:pt x="2237" y="2474"/>
                    </a:lnTo>
                    <a:lnTo>
                      <a:pt x="2202" y="2475"/>
                    </a:lnTo>
                    <a:lnTo>
                      <a:pt x="2199" y="2460"/>
                    </a:lnTo>
                    <a:lnTo>
                      <a:pt x="2197" y="2480"/>
                    </a:lnTo>
                    <a:lnTo>
                      <a:pt x="2126" y="2524"/>
                    </a:lnTo>
                    <a:lnTo>
                      <a:pt x="2066" y="2573"/>
                    </a:lnTo>
                    <a:lnTo>
                      <a:pt x="2000" y="2528"/>
                    </a:lnTo>
                    <a:lnTo>
                      <a:pt x="1942" y="2514"/>
                    </a:lnTo>
                    <a:lnTo>
                      <a:pt x="1901" y="2520"/>
                    </a:lnTo>
                    <a:lnTo>
                      <a:pt x="1885" y="2529"/>
                    </a:lnTo>
                    <a:lnTo>
                      <a:pt x="1825" y="2475"/>
                    </a:lnTo>
                    <a:lnTo>
                      <a:pt x="1796" y="2472"/>
                    </a:lnTo>
                    <a:lnTo>
                      <a:pt x="1768" y="2454"/>
                    </a:lnTo>
                    <a:lnTo>
                      <a:pt x="1728" y="2445"/>
                    </a:lnTo>
                    <a:lnTo>
                      <a:pt x="1678" y="2392"/>
                    </a:lnTo>
                    <a:lnTo>
                      <a:pt x="1699" y="2374"/>
                    </a:lnTo>
                    <a:lnTo>
                      <a:pt x="1693" y="2358"/>
                    </a:lnTo>
                    <a:lnTo>
                      <a:pt x="1662" y="2355"/>
                    </a:lnTo>
                    <a:lnTo>
                      <a:pt x="1653" y="2344"/>
                    </a:lnTo>
                    <a:lnTo>
                      <a:pt x="1599" y="2342"/>
                    </a:lnTo>
                    <a:lnTo>
                      <a:pt x="1581" y="2322"/>
                    </a:lnTo>
                    <a:lnTo>
                      <a:pt x="1537" y="2308"/>
                    </a:lnTo>
                    <a:lnTo>
                      <a:pt x="1476" y="2314"/>
                    </a:lnTo>
                    <a:lnTo>
                      <a:pt x="1441" y="2294"/>
                    </a:lnTo>
                    <a:lnTo>
                      <a:pt x="1388" y="2178"/>
                    </a:lnTo>
                    <a:lnTo>
                      <a:pt x="1382" y="2151"/>
                    </a:lnTo>
                    <a:lnTo>
                      <a:pt x="1367" y="2156"/>
                    </a:lnTo>
                    <a:lnTo>
                      <a:pt x="1336" y="2130"/>
                    </a:lnTo>
                    <a:lnTo>
                      <a:pt x="1343" y="2121"/>
                    </a:lnTo>
                    <a:lnTo>
                      <a:pt x="1354" y="2129"/>
                    </a:lnTo>
                    <a:lnTo>
                      <a:pt x="1368" y="2129"/>
                    </a:lnTo>
                    <a:lnTo>
                      <a:pt x="1349" y="2098"/>
                    </a:lnTo>
                    <a:lnTo>
                      <a:pt x="1323" y="2102"/>
                    </a:lnTo>
                    <a:lnTo>
                      <a:pt x="1306" y="2090"/>
                    </a:lnTo>
                    <a:lnTo>
                      <a:pt x="1301" y="2038"/>
                    </a:lnTo>
                    <a:lnTo>
                      <a:pt x="1238" y="1963"/>
                    </a:lnTo>
                    <a:lnTo>
                      <a:pt x="1234" y="1930"/>
                    </a:lnTo>
                    <a:lnTo>
                      <a:pt x="1198" y="1881"/>
                    </a:lnTo>
                    <a:lnTo>
                      <a:pt x="1180" y="1873"/>
                    </a:lnTo>
                    <a:lnTo>
                      <a:pt x="1127" y="1916"/>
                    </a:lnTo>
                    <a:lnTo>
                      <a:pt x="1110" y="1915"/>
                    </a:lnTo>
                    <a:lnTo>
                      <a:pt x="1093" y="1884"/>
                    </a:lnTo>
                    <a:lnTo>
                      <a:pt x="1078" y="1891"/>
                    </a:lnTo>
                    <a:lnTo>
                      <a:pt x="1039" y="1873"/>
                    </a:lnTo>
                    <a:lnTo>
                      <a:pt x="1044" y="1854"/>
                    </a:lnTo>
                    <a:lnTo>
                      <a:pt x="1051" y="1834"/>
                    </a:lnTo>
                    <a:lnTo>
                      <a:pt x="1042" y="1844"/>
                    </a:lnTo>
                    <a:lnTo>
                      <a:pt x="1018" y="1845"/>
                    </a:lnTo>
                    <a:lnTo>
                      <a:pt x="998" y="1843"/>
                    </a:lnTo>
                    <a:lnTo>
                      <a:pt x="1023" y="1864"/>
                    </a:lnTo>
                    <a:lnTo>
                      <a:pt x="1022" y="1896"/>
                    </a:lnTo>
                    <a:lnTo>
                      <a:pt x="1003" y="1913"/>
                    </a:lnTo>
                    <a:lnTo>
                      <a:pt x="982" y="1914"/>
                    </a:lnTo>
                    <a:lnTo>
                      <a:pt x="957" y="1880"/>
                    </a:lnTo>
                    <a:lnTo>
                      <a:pt x="958" y="1870"/>
                    </a:lnTo>
                    <a:lnTo>
                      <a:pt x="942" y="1877"/>
                    </a:lnTo>
                    <a:lnTo>
                      <a:pt x="929" y="1866"/>
                    </a:lnTo>
                    <a:lnTo>
                      <a:pt x="893" y="1852"/>
                    </a:lnTo>
                    <a:lnTo>
                      <a:pt x="863" y="1831"/>
                    </a:lnTo>
                    <a:lnTo>
                      <a:pt x="852" y="1724"/>
                    </a:lnTo>
                    <a:lnTo>
                      <a:pt x="797" y="1724"/>
                    </a:lnTo>
                    <a:lnTo>
                      <a:pt x="784" y="1679"/>
                    </a:lnTo>
                    <a:lnTo>
                      <a:pt x="786" y="1628"/>
                    </a:lnTo>
                    <a:lnTo>
                      <a:pt x="822" y="1597"/>
                    </a:lnTo>
                    <a:lnTo>
                      <a:pt x="786" y="1519"/>
                    </a:lnTo>
                    <a:lnTo>
                      <a:pt x="754" y="1503"/>
                    </a:lnTo>
                    <a:lnTo>
                      <a:pt x="722" y="1442"/>
                    </a:lnTo>
                    <a:lnTo>
                      <a:pt x="702" y="1427"/>
                    </a:lnTo>
                    <a:lnTo>
                      <a:pt x="683" y="1434"/>
                    </a:lnTo>
                    <a:lnTo>
                      <a:pt x="556" y="1351"/>
                    </a:lnTo>
                    <a:lnTo>
                      <a:pt x="526" y="1353"/>
                    </a:lnTo>
                    <a:lnTo>
                      <a:pt x="509" y="1365"/>
                    </a:lnTo>
                    <a:lnTo>
                      <a:pt x="474" y="1339"/>
                    </a:lnTo>
                    <a:lnTo>
                      <a:pt x="480" y="1318"/>
                    </a:lnTo>
                    <a:lnTo>
                      <a:pt x="470" y="1306"/>
                    </a:lnTo>
                    <a:lnTo>
                      <a:pt x="486" y="1270"/>
                    </a:lnTo>
                    <a:lnTo>
                      <a:pt x="447" y="1238"/>
                    </a:lnTo>
                    <a:lnTo>
                      <a:pt x="440" y="1213"/>
                    </a:lnTo>
                    <a:lnTo>
                      <a:pt x="403" y="1205"/>
                    </a:lnTo>
                    <a:lnTo>
                      <a:pt x="384" y="1182"/>
                    </a:lnTo>
                    <a:lnTo>
                      <a:pt x="361" y="1179"/>
                    </a:lnTo>
                    <a:lnTo>
                      <a:pt x="361" y="1156"/>
                    </a:lnTo>
                    <a:lnTo>
                      <a:pt x="375" y="1137"/>
                    </a:lnTo>
                    <a:lnTo>
                      <a:pt x="364" y="1121"/>
                    </a:lnTo>
                    <a:lnTo>
                      <a:pt x="373" y="1097"/>
                    </a:lnTo>
                    <a:lnTo>
                      <a:pt x="375" y="1034"/>
                    </a:lnTo>
                    <a:lnTo>
                      <a:pt x="393" y="1018"/>
                    </a:lnTo>
                    <a:lnTo>
                      <a:pt x="400" y="964"/>
                    </a:lnTo>
                    <a:lnTo>
                      <a:pt x="421" y="970"/>
                    </a:lnTo>
                    <a:lnTo>
                      <a:pt x="443" y="956"/>
                    </a:lnTo>
                    <a:lnTo>
                      <a:pt x="443" y="896"/>
                    </a:lnTo>
                    <a:lnTo>
                      <a:pt x="428" y="887"/>
                    </a:lnTo>
                    <a:lnTo>
                      <a:pt x="425" y="843"/>
                    </a:lnTo>
                    <a:lnTo>
                      <a:pt x="446" y="839"/>
                    </a:lnTo>
                    <a:lnTo>
                      <a:pt x="479" y="828"/>
                    </a:lnTo>
                    <a:lnTo>
                      <a:pt x="489" y="820"/>
                    </a:lnTo>
                    <a:lnTo>
                      <a:pt x="475" y="810"/>
                    </a:lnTo>
                    <a:lnTo>
                      <a:pt x="451" y="798"/>
                    </a:lnTo>
                    <a:lnTo>
                      <a:pt x="414" y="802"/>
                    </a:lnTo>
                    <a:lnTo>
                      <a:pt x="388" y="796"/>
                    </a:lnTo>
                    <a:lnTo>
                      <a:pt x="331" y="763"/>
                    </a:lnTo>
                    <a:lnTo>
                      <a:pt x="305" y="759"/>
                    </a:lnTo>
                    <a:lnTo>
                      <a:pt x="274" y="741"/>
                    </a:lnTo>
                    <a:lnTo>
                      <a:pt x="259" y="702"/>
                    </a:lnTo>
                    <a:lnTo>
                      <a:pt x="241" y="673"/>
                    </a:lnTo>
                    <a:lnTo>
                      <a:pt x="216" y="667"/>
                    </a:lnTo>
                    <a:lnTo>
                      <a:pt x="199" y="634"/>
                    </a:lnTo>
                    <a:lnTo>
                      <a:pt x="200" y="604"/>
                    </a:lnTo>
                    <a:lnTo>
                      <a:pt x="185" y="560"/>
                    </a:lnTo>
                    <a:lnTo>
                      <a:pt x="153" y="557"/>
                    </a:lnTo>
                    <a:lnTo>
                      <a:pt x="149" y="559"/>
                    </a:lnTo>
                    <a:lnTo>
                      <a:pt x="157" y="530"/>
                    </a:lnTo>
                    <a:lnTo>
                      <a:pt x="142" y="489"/>
                    </a:lnTo>
                    <a:lnTo>
                      <a:pt x="105" y="424"/>
                    </a:lnTo>
                    <a:lnTo>
                      <a:pt x="58" y="406"/>
                    </a:lnTo>
                    <a:lnTo>
                      <a:pt x="63" y="387"/>
                    </a:lnTo>
                    <a:lnTo>
                      <a:pt x="61" y="337"/>
                    </a:lnTo>
                    <a:lnTo>
                      <a:pt x="82" y="285"/>
                    </a:lnTo>
                    <a:lnTo>
                      <a:pt x="71" y="264"/>
                    </a:lnTo>
                    <a:lnTo>
                      <a:pt x="32" y="259"/>
                    </a:lnTo>
                    <a:lnTo>
                      <a:pt x="31" y="213"/>
                    </a:lnTo>
                    <a:lnTo>
                      <a:pt x="36" y="180"/>
                    </a:lnTo>
                    <a:lnTo>
                      <a:pt x="19" y="116"/>
                    </a:lnTo>
                    <a:lnTo>
                      <a:pt x="1" y="82"/>
                    </a:lnTo>
                    <a:lnTo>
                      <a:pt x="0" y="66"/>
                    </a:lnTo>
                    <a:lnTo>
                      <a:pt x="48" y="62"/>
                    </a:lnTo>
                    <a:lnTo>
                      <a:pt x="65" y="17"/>
                    </a:lnTo>
                    <a:lnTo>
                      <a:pt x="83" y="0"/>
                    </a:lnTo>
                    <a:lnTo>
                      <a:pt x="83" y="0"/>
                    </a:lnTo>
                    <a:close/>
                  </a:path>
                </a:pathLst>
              </a:custGeom>
              <a:grpFill/>
              <a:ln w="3175">
                <a:solidFill>
                  <a:schemeClr val="bg1">
                    <a:lumMod val="85000"/>
                  </a:schemeClr>
                </a:solidFill>
                <a:prstDash val="solid"/>
                <a:round/>
                <a:headEnd/>
                <a:tailEnd/>
              </a:ln>
            </p:spPr>
            <p:txBody>
              <a:bodyPr wrap="square" lIns="91440" tIns="45720" rIns="91440" bIns="45720" anchor="ctr">
                <a:normAutofit/>
              </a:bodyPr>
              <a:lstStyle/>
              <a:p>
                <a:pPr algn="ctr"/>
                <a:endParaRPr/>
              </a:p>
            </p:txBody>
          </p:sp>
          <p:sp>
            <p:nvSpPr>
              <p:cNvPr id="61" name="iṣḻíḋé">
                <a:extLst>
                  <a:ext uri="{FF2B5EF4-FFF2-40B4-BE49-F238E27FC236}">
                    <a16:creationId xmlns:a16="http://schemas.microsoft.com/office/drawing/2014/main" id="{32E072AB-0126-4714-BEBB-D641261E9610}"/>
                  </a:ext>
                </a:extLst>
              </p:cNvPr>
              <p:cNvSpPr/>
              <p:nvPr/>
            </p:nvSpPr>
            <p:spPr bwMode="auto">
              <a:xfrm>
                <a:off x="1264838" y="3374935"/>
                <a:ext cx="270175" cy="258485"/>
              </a:xfrm>
              <a:custGeom>
                <a:avLst/>
                <a:gdLst>
                  <a:gd name="T0" fmla="*/ 1651 w 1664"/>
                  <a:gd name="T1" fmla="*/ 1360 h 1592"/>
                  <a:gd name="T2" fmla="*/ 1585 w 1664"/>
                  <a:gd name="T3" fmla="*/ 1325 h 1592"/>
                  <a:gd name="T4" fmla="*/ 1519 w 1664"/>
                  <a:gd name="T5" fmla="*/ 1218 h 1592"/>
                  <a:gd name="T6" fmla="*/ 1508 w 1664"/>
                  <a:gd name="T7" fmla="*/ 1122 h 1592"/>
                  <a:gd name="T8" fmla="*/ 1508 w 1664"/>
                  <a:gd name="T9" fmla="*/ 1013 h 1592"/>
                  <a:gd name="T10" fmla="*/ 1444 w 1664"/>
                  <a:gd name="T11" fmla="*/ 936 h 1592"/>
                  <a:gd name="T12" fmla="*/ 1405 w 1664"/>
                  <a:gd name="T13" fmla="*/ 928 h 1592"/>
                  <a:gd name="T14" fmla="*/ 1248 w 1664"/>
                  <a:gd name="T15" fmla="*/ 847 h 1592"/>
                  <a:gd name="T16" fmla="*/ 1196 w 1664"/>
                  <a:gd name="T17" fmla="*/ 833 h 1592"/>
                  <a:gd name="T18" fmla="*/ 1192 w 1664"/>
                  <a:gd name="T19" fmla="*/ 800 h 1592"/>
                  <a:gd name="T20" fmla="*/ 1169 w 1664"/>
                  <a:gd name="T21" fmla="*/ 732 h 1592"/>
                  <a:gd name="T22" fmla="*/ 1125 w 1664"/>
                  <a:gd name="T23" fmla="*/ 699 h 1592"/>
                  <a:gd name="T24" fmla="*/ 1083 w 1664"/>
                  <a:gd name="T25" fmla="*/ 673 h 1592"/>
                  <a:gd name="T26" fmla="*/ 1097 w 1664"/>
                  <a:gd name="T27" fmla="*/ 631 h 1592"/>
                  <a:gd name="T28" fmla="*/ 1095 w 1664"/>
                  <a:gd name="T29" fmla="*/ 591 h 1592"/>
                  <a:gd name="T30" fmla="*/ 1115 w 1664"/>
                  <a:gd name="T31" fmla="*/ 512 h 1592"/>
                  <a:gd name="T32" fmla="*/ 1143 w 1664"/>
                  <a:gd name="T33" fmla="*/ 464 h 1592"/>
                  <a:gd name="T34" fmla="*/ 1165 w 1664"/>
                  <a:gd name="T35" fmla="*/ 390 h 1592"/>
                  <a:gd name="T36" fmla="*/ 1147 w 1664"/>
                  <a:gd name="T37" fmla="*/ 337 h 1592"/>
                  <a:gd name="T38" fmla="*/ 1201 w 1664"/>
                  <a:gd name="T39" fmla="*/ 322 h 1592"/>
                  <a:gd name="T40" fmla="*/ 1197 w 1664"/>
                  <a:gd name="T41" fmla="*/ 304 h 1592"/>
                  <a:gd name="T42" fmla="*/ 1136 w 1664"/>
                  <a:gd name="T43" fmla="*/ 296 h 1592"/>
                  <a:gd name="T44" fmla="*/ 1053 w 1664"/>
                  <a:gd name="T45" fmla="*/ 257 h 1592"/>
                  <a:gd name="T46" fmla="*/ 996 w 1664"/>
                  <a:gd name="T47" fmla="*/ 235 h 1592"/>
                  <a:gd name="T48" fmla="*/ 963 w 1664"/>
                  <a:gd name="T49" fmla="*/ 167 h 1592"/>
                  <a:gd name="T50" fmla="*/ 921 w 1664"/>
                  <a:gd name="T51" fmla="*/ 128 h 1592"/>
                  <a:gd name="T52" fmla="*/ 907 w 1664"/>
                  <a:gd name="T53" fmla="*/ 54 h 1592"/>
                  <a:gd name="T54" fmla="*/ 833 w 1664"/>
                  <a:gd name="T55" fmla="*/ 64 h 1592"/>
                  <a:gd name="T56" fmla="*/ 805 w 1664"/>
                  <a:gd name="T57" fmla="*/ 17 h 1592"/>
                  <a:gd name="T58" fmla="*/ 737 w 1664"/>
                  <a:gd name="T59" fmla="*/ 14 h 1592"/>
                  <a:gd name="T60" fmla="*/ 608 w 1664"/>
                  <a:gd name="T61" fmla="*/ 0 h 1592"/>
                  <a:gd name="T62" fmla="*/ 550 w 1664"/>
                  <a:gd name="T63" fmla="*/ 13 h 1592"/>
                  <a:gd name="T64" fmla="*/ 511 w 1664"/>
                  <a:gd name="T65" fmla="*/ 57 h 1592"/>
                  <a:gd name="T66" fmla="*/ 473 w 1664"/>
                  <a:gd name="T67" fmla="*/ 94 h 1592"/>
                  <a:gd name="T68" fmla="*/ 370 w 1664"/>
                  <a:gd name="T69" fmla="*/ 140 h 1592"/>
                  <a:gd name="T70" fmla="*/ 336 w 1664"/>
                  <a:gd name="T71" fmla="*/ 252 h 1592"/>
                  <a:gd name="T72" fmla="*/ 369 w 1664"/>
                  <a:gd name="T73" fmla="*/ 370 h 1592"/>
                  <a:gd name="T74" fmla="*/ 348 w 1664"/>
                  <a:gd name="T75" fmla="*/ 457 h 1592"/>
                  <a:gd name="T76" fmla="*/ 320 w 1664"/>
                  <a:gd name="T77" fmla="*/ 544 h 1592"/>
                  <a:gd name="T78" fmla="*/ 0 w 1664"/>
                  <a:gd name="T79" fmla="*/ 786 h 1592"/>
                  <a:gd name="T80" fmla="*/ 0 w 1664"/>
                  <a:gd name="T81" fmla="*/ 788 h 1592"/>
                  <a:gd name="T82" fmla="*/ 238 w 1664"/>
                  <a:gd name="T83" fmla="*/ 1031 h 1592"/>
                  <a:gd name="T84" fmla="*/ 1361 w 1664"/>
                  <a:gd name="T85" fmla="*/ 1592 h 1592"/>
                  <a:gd name="T86" fmla="*/ 1436 w 1664"/>
                  <a:gd name="T87" fmla="*/ 1436 h 1592"/>
                  <a:gd name="T88" fmla="*/ 1572 w 1664"/>
                  <a:gd name="T89" fmla="*/ 1424 h 1592"/>
                  <a:gd name="T90" fmla="*/ 1628 w 1664"/>
                  <a:gd name="T91" fmla="*/ 1419 h 1592"/>
                  <a:gd name="T92" fmla="*/ 1664 w 1664"/>
                  <a:gd name="T93" fmla="*/ 1371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64" h="1592">
                    <a:moveTo>
                      <a:pt x="1664" y="1371"/>
                    </a:moveTo>
                    <a:lnTo>
                      <a:pt x="1651" y="1360"/>
                    </a:lnTo>
                    <a:lnTo>
                      <a:pt x="1615" y="1346"/>
                    </a:lnTo>
                    <a:lnTo>
                      <a:pt x="1585" y="1325"/>
                    </a:lnTo>
                    <a:lnTo>
                      <a:pt x="1574" y="1218"/>
                    </a:lnTo>
                    <a:lnTo>
                      <a:pt x="1519" y="1218"/>
                    </a:lnTo>
                    <a:lnTo>
                      <a:pt x="1506" y="1173"/>
                    </a:lnTo>
                    <a:lnTo>
                      <a:pt x="1508" y="1122"/>
                    </a:lnTo>
                    <a:lnTo>
                      <a:pt x="1544" y="1091"/>
                    </a:lnTo>
                    <a:lnTo>
                      <a:pt x="1508" y="1013"/>
                    </a:lnTo>
                    <a:lnTo>
                      <a:pt x="1476" y="997"/>
                    </a:lnTo>
                    <a:lnTo>
                      <a:pt x="1444" y="936"/>
                    </a:lnTo>
                    <a:lnTo>
                      <a:pt x="1424" y="921"/>
                    </a:lnTo>
                    <a:lnTo>
                      <a:pt x="1405" y="928"/>
                    </a:lnTo>
                    <a:lnTo>
                      <a:pt x="1278" y="845"/>
                    </a:lnTo>
                    <a:lnTo>
                      <a:pt x="1248" y="847"/>
                    </a:lnTo>
                    <a:lnTo>
                      <a:pt x="1231" y="859"/>
                    </a:lnTo>
                    <a:lnTo>
                      <a:pt x="1196" y="833"/>
                    </a:lnTo>
                    <a:lnTo>
                      <a:pt x="1202" y="812"/>
                    </a:lnTo>
                    <a:lnTo>
                      <a:pt x="1192" y="800"/>
                    </a:lnTo>
                    <a:lnTo>
                      <a:pt x="1208" y="764"/>
                    </a:lnTo>
                    <a:lnTo>
                      <a:pt x="1169" y="732"/>
                    </a:lnTo>
                    <a:lnTo>
                      <a:pt x="1162" y="707"/>
                    </a:lnTo>
                    <a:lnTo>
                      <a:pt x="1125" y="699"/>
                    </a:lnTo>
                    <a:lnTo>
                      <a:pt x="1106" y="676"/>
                    </a:lnTo>
                    <a:lnTo>
                      <a:pt x="1083" y="673"/>
                    </a:lnTo>
                    <a:lnTo>
                      <a:pt x="1083" y="650"/>
                    </a:lnTo>
                    <a:lnTo>
                      <a:pt x="1097" y="631"/>
                    </a:lnTo>
                    <a:lnTo>
                      <a:pt x="1086" y="615"/>
                    </a:lnTo>
                    <a:lnTo>
                      <a:pt x="1095" y="591"/>
                    </a:lnTo>
                    <a:lnTo>
                      <a:pt x="1097" y="528"/>
                    </a:lnTo>
                    <a:lnTo>
                      <a:pt x="1115" y="512"/>
                    </a:lnTo>
                    <a:lnTo>
                      <a:pt x="1122" y="458"/>
                    </a:lnTo>
                    <a:lnTo>
                      <a:pt x="1143" y="464"/>
                    </a:lnTo>
                    <a:lnTo>
                      <a:pt x="1165" y="450"/>
                    </a:lnTo>
                    <a:lnTo>
                      <a:pt x="1165" y="390"/>
                    </a:lnTo>
                    <a:lnTo>
                      <a:pt x="1150" y="381"/>
                    </a:lnTo>
                    <a:lnTo>
                      <a:pt x="1147" y="337"/>
                    </a:lnTo>
                    <a:lnTo>
                      <a:pt x="1168" y="333"/>
                    </a:lnTo>
                    <a:lnTo>
                      <a:pt x="1201" y="322"/>
                    </a:lnTo>
                    <a:lnTo>
                      <a:pt x="1211" y="314"/>
                    </a:lnTo>
                    <a:lnTo>
                      <a:pt x="1197" y="304"/>
                    </a:lnTo>
                    <a:lnTo>
                      <a:pt x="1173" y="292"/>
                    </a:lnTo>
                    <a:lnTo>
                      <a:pt x="1136" y="296"/>
                    </a:lnTo>
                    <a:lnTo>
                      <a:pt x="1110" y="290"/>
                    </a:lnTo>
                    <a:lnTo>
                      <a:pt x="1053" y="257"/>
                    </a:lnTo>
                    <a:lnTo>
                      <a:pt x="1027" y="253"/>
                    </a:lnTo>
                    <a:lnTo>
                      <a:pt x="996" y="235"/>
                    </a:lnTo>
                    <a:lnTo>
                      <a:pt x="981" y="196"/>
                    </a:lnTo>
                    <a:lnTo>
                      <a:pt x="963" y="167"/>
                    </a:lnTo>
                    <a:lnTo>
                      <a:pt x="938" y="161"/>
                    </a:lnTo>
                    <a:lnTo>
                      <a:pt x="921" y="128"/>
                    </a:lnTo>
                    <a:lnTo>
                      <a:pt x="922" y="98"/>
                    </a:lnTo>
                    <a:lnTo>
                      <a:pt x="907" y="54"/>
                    </a:lnTo>
                    <a:lnTo>
                      <a:pt x="875" y="51"/>
                    </a:lnTo>
                    <a:lnTo>
                      <a:pt x="833" y="64"/>
                    </a:lnTo>
                    <a:lnTo>
                      <a:pt x="804" y="50"/>
                    </a:lnTo>
                    <a:lnTo>
                      <a:pt x="805" y="17"/>
                    </a:lnTo>
                    <a:lnTo>
                      <a:pt x="783" y="2"/>
                    </a:lnTo>
                    <a:lnTo>
                      <a:pt x="737" y="14"/>
                    </a:lnTo>
                    <a:lnTo>
                      <a:pt x="679" y="0"/>
                    </a:lnTo>
                    <a:lnTo>
                      <a:pt x="608" y="0"/>
                    </a:lnTo>
                    <a:lnTo>
                      <a:pt x="591" y="13"/>
                    </a:lnTo>
                    <a:lnTo>
                      <a:pt x="550" y="13"/>
                    </a:lnTo>
                    <a:lnTo>
                      <a:pt x="504" y="52"/>
                    </a:lnTo>
                    <a:lnTo>
                      <a:pt x="511" y="57"/>
                    </a:lnTo>
                    <a:lnTo>
                      <a:pt x="489" y="94"/>
                    </a:lnTo>
                    <a:lnTo>
                      <a:pt x="473" y="94"/>
                    </a:lnTo>
                    <a:lnTo>
                      <a:pt x="437" y="125"/>
                    </a:lnTo>
                    <a:lnTo>
                      <a:pt x="370" y="140"/>
                    </a:lnTo>
                    <a:lnTo>
                      <a:pt x="340" y="196"/>
                    </a:lnTo>
                    <a:lnTo>
                      <a:pt x="336" y="252"/>
                    </a:lnTo>
                    <a:lnTo>
                      <a:pt x="367" y="316"/>
                    </a:lnTo>
                    <a:lnTo>
                      <a:pt x="369" y="370"/>
                    </a:lnTo>
                    <a:lnTo>
                      <a:pt x="340" y="431"/>
                    </a:lnTo>
                    <a:lnTo>
                      <a:pt x="348" y="457"/>
                    </a:lnTo>
                    <a:lnTo>
                      <a:pt x="347" y="505"/>
                    </a:lnTo>
                    <a:lnTo>
                      <a:pt x="320" y="544"/>
                    </a:lnTo>
                    <a:lnTo>
                      <a:pt x="304" y="569"/>
                    </a:lnTo>
                    <a:lnTo>
                      <a:pt x="0" y="786"/>
                    </a:lnTo>
                    <a:lnTo>
                      <a:pt x="0" y="788"/>
                    </a:lnTo>
                    <a:lnTo>
                      <a:pt x="0" y="788"/>
                    </a:lnTo>
                    <a:lnTo>
                      <a:pt x="87" y="1012"/>
                    </a:lnTo>
                    <a:lnTo>
                      <a:pt x="238" y="1031"/>
                    </a:lnTo>
                    <a:lnTo>
                      <a:pt x="1038" y="1586"/>
                    </a:lnTo>
                    <a:lnTo>
                      <a:pt x="1361" y="1592"/>
                    </a:lnTo>
                    <a:lnTo>
                      <a:pt x="1399" y="1520"/>
                    </a:lnTo>
                    <a:lnTo>
                      <a:pt x="1436" y="1436"/>
                    </a:lnTo>
                    <a:lnTo>
                      <a:pt x="1512" y="1401"/>
                    </a:lnTo>
                    <a:lnTo>
                      <a:pt x="1572" y="1424"/>
                    </a:lnTo>
                    <a:lnTo>
                      <a:pt x="1611" y="1411"/>
                    </a:lnTo>
                    <a:lnTo>
                      <a:pt x="1628" y="1419"/>
                    </a:lnTo>
                    <a:lnTo>
                      <a:pt x="1646" y="1378"/>
                    </a:lnTo>
                    <a:lnTo>
                      <a:pt x="1664" y="1371"/>
                    </a:lnTo>
                    <a:close/>
                  </a:path>
                </a:pathLst>
              </a:custGeom>
              <a:grpFill/>
              <a:ln w="3175">
                <a:solidFill>
                  <a:schemeClr val="bg1">
                    <a:lumMod val="85000"/>
                  </a:schemeClr>
                </a:solidFill>
                <a:prstDash val="solid"/>
                <a:round/>
                <a:headEnd/>
                <a:tailEnd/>
              </a:ln>
            </p:spPr>
            <p:txBody>
              <a:bodyPr wrap="square" lIns="91440" tIns="45720" rIns="91440" bIns="45720" anchor="ctr">
                <a:normAutofit fontScale="70000" lnSpcReduction="20000"/>
              </a:bodyPr>
              <a:lstStyle/>
              <a:p>
                <a:pPr algn="ctr"/>
                <a:endParaRPr/>
              </a:p>
            </p:txBody>
          </p:sp>
          <p:sp>
            <p:nvSpPr>
              <p:cNvPr id="62" name="iṩḷiḓé">
                <a:extLst>
                  <a:ext uri="{FF2B5EF4-FFF2-40B4-BE49-F238E27FC236}">
                    <a16:creationId xmlns:a16="http://schemas.microsoft.com/office/drawing/2014/main" id="{78A0281B-C5D2-4281-AE4B-B82A0FC8E19D}"/>
                  </a:ext>
                </a:extLst>
              </p:cNvPr>
              <p:cNvSpPr/>
              <p:nvPr/>
            </p:nvSpPr>
            <p:spPr bwMode="auto">
              <a:xfrm>
                <a:off x="1486953" y="3602245"/>
                <a:ext cx="46761" cy="49359"/>
              </a:xfrm>
              <a:custGeom>
                <a:avLst/>
                <a:gdLst>
                  <a:gd name="T0" fmla="*/ 0 w 294"/>
                  <a:gd name="T1" fmla="*/ 191 h 302"/>
                  <a:gd name="T2" fmla="*/ 38 w 294"/>
                  <a:gd name="T3" fmla="*/ 119 h 302"/>
                  <a:gd name="T4" fmla="*/ 75 w 294"/>
                  <a:gd name="T5" fmla="*/ 35 h 302"/>
                  <a:gd name="T6" fmla="*/ 151 w 294"/>
                  <a:gd name="T7" fmla="*/ 0 h 302"/>
                  <a:gd name="T8" fmla="*/ 211 w 294"/>
                  <a:gd name="T9" fmla="*/ 23 h 302"/>
                  <a:gd name="T10" fmla="*/ 250 w 294"/>
                  <a:gd name="T11" fmla="*/ 10 h 302"/>
                  <a:gd name="T12" fmla="*/ 267 w 294"/>
                  <a:gd name="T13" fmla="*/ 18 h 302"/>
                  <a:gd name="T14" fmla="*/ 263 w 294"/>
                  <a:gd name="T15" fmla="*/ 27 h 302"/>
                  <a:gd name="T16" fmla="*/ 280 w 294"/>
                  <a:gd name="T17" fmla="*/ 103 h 302"/>
                  <a:gd name="T18" fmla="*/ 181 w 294"/>
                  <a:gd name="T19" fmla="*/ 122 h 302"/>
                  <a:gd name="T20" fmla="*/ 249 w 294"/>
                  <a:gd name="T21" fmla="*/ 167 h 302"/>
                  <a:gd name="T22" fmla="*/ 256 w 294"/>
                  <a:gd name="T23" fmla="*/ 151 h 302"/>
                  <a:gd name="T24" fmla="*/ 268 w 294"/>
                  <a:gd name="T25" fmla="*/ 177 h 302"/>
                  <a:gd name="T26" fmla="*/ 269 w 294"/>
                  <a:gd name="T27" fmla="*/ 206 h 302"/>
                  <a:gd name="T28" fmla="*/ 289 w 294"/>
                  <a:gd name="T29" fmla="*/ 227 h 302"/>
                  <a:gd name="T30" fmla="*/ 283 w 294"/>
                  <a:gd name="T31" fmla="*/ 227 h 302"/>
                  <a:gd name="T32" fmla="*/ 275 w 294"/>
                  <a:gd name="T33" fmla="*/ 231 h 302"/>
                  <a:gd name="T34" fmla="*/ 294 w 294"/>
                  <a:gd name="T35" fmla="*/ 254 h 302"/>
                  <a:gd name="T36" fmla="*/ 189 w 294"/>
                  <a:gd name="T37" fmla="*/ 302 h 302"/>
                  <a:gd name="T38" fmla="*/ 180 w 294"/>
                  <a:gd name="T39" fmla="*/ 240 h 302"/>
                  <a:gd name="T40" fmla="*/ 23 w 294"/>
                  <a:gd name="T41" fmla="*/ 191 h 302"/>
                  <a:gd name="T42" fmla="*/ 0 w 294"/>
                  <a:gd name="T43" fmla="*/ 19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4" h="302">
                    <a:moveTo>
                      <a:pt x="0" y="191"/>
                    </a:moveTo>
                    <a:lnTo>
                      <a:pt x="38" y="119"/>
                    </a:lnTo>
                    <a:lnTo>
                      <a:pt x="75" y="35"/>
                    </a:lnTo>
                    <a:lnTo>
                      <a:pt x="151" y="0"/>
                    </a:lnTo>
                    <a:lnTo>
                      <a:pt x="211" y="23"/>
                    </a:lnTo>
                    <a:lnTo>
                      <a:pt x="250" y="10"/>
                    </a:lnTo>
                    <a:lnTo>
                      <a:pt x="267" y="18"/>
                    </a:lnTo>
                    <a:lnTo>
                      <a:pt x="263" y="27"/>
                    </a:lnTo>
                    <a:lnTo>
                      <a:pt x="280" y="103"/>
                    </a:lnTo>
                    <a:lnTo>
                      <a:pt x="181" y="122"/>
                    </a:lnTo>
                    <a:lnTo>
                      <a:pt x="249" y="167"/>
                    </a:lnTo>
                    <a:lnTo>
                      <a:pt x="256" y="151"/>
                    </a:lnTo>
                    <a:lnTo>
                      <a:pt x="268" y="177"/>
                    </a:lnTo>
                    <a:lnTo>
                      <a:pt x="269" y="206"/>
                    </a:lnTo>
                    <a:lnTo>
                      <a:pt x="289" y="227"/>
                    </a:lnTo>
                    <a:lnTo>
                      <a:pt x="283" y="227"/>
                    </a:lnTo>
                    <a:lnTo>
                      <a:pt x="275" y="231"/>
                    </a:lnTo>
                    <a:lnTo>
                      <a:pt x="294" y="254"/>
                    </a:lnTo>
                    <a:lnTo>
                      <a:pt x="189" y="302"/>
                    </a:lnTo>
                    <a:lnTo>
                      <a:pt x="180" y="240"/>
                    </a:lnTo>
                    <a:lnTo>
                      <a:pt x="23" y="191"/>
                    </a:lnTo>
                    <a:lnTo>
                      <a:pt x="0" y="191"/>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63" name="íşḻiḋé">
                <a:extLst>
                  <a:ext uri="{FF2B5EF4-FFF2-40B4-BE49-F238E27FC236}">
                    <a16:creationId xmlns:a16="http://schemas.microsoft.com/office/drawing/2014/main" id="{F1A24A51-A9AF-4CD4-ABF0-28F6FD094D52}"/>
                  </a:ext>
                </a:extLst>
              </p:cNvPr>
              <p:cNvSpPr/>
              <p:nvPr/>
            </p:nvSpPr>
            <p:spPr bwMode="auto">
              <a:xfrm>
                <a:off x="1173914" y="3381429"/>
                <a:ext cx="174055" cy="155871"/>
              </a:xfrm>
              <a:custGeom>
                <a:avLst/>
                <a:gdLst>
                  <a:gd name="T0" fmla="*/ 865 w 1072"/>
                  <a:gd name="T1" fmla="*/ 528 h 959"/>
                  <a:gd name="T2" fmla="*/ 908 w 1072"/>
                  <a:gd name="T3" fmla="*/ 464 h 959"/>
                  <a:gd name="T4" fmla="*/ 901 w 1072"/>
                  <a:gd name="T5" fmla="*/ 390 h 959"/>
                  <a:gd name="T6" fmla="*/ 928 w 1072"/>
                  <a:gd name="T7" fmla="*/ 275 h 959"/>
                  <a:gd name="T8" fmla="*/ 901 w 1072"/>
                  <a:gd name="T9" fmla="*/ 155 h 959"/>
                  <a:gd name="T10" fmla="*/ 998 w 1072"/>
                  <a:gd name="T11" fmla="*/ 84 h 959"/>
                  <a:gd name="T12" fmla="*/ 1050 w 1072"/>
                  <a:gd name="T13" fmla="*/ 53 h 959"/>
                  <a:gd name="T14" fmla="*/ 1051 w 1072"/>
                  <a:gd name="T15" fmla="*/ 0 h 959"/>
                  <a:gd name="T16" fmla="*/ 936 w 1072"/>
                  <a:gd name="T17" fmla="*/ 25 h 959"/>
                  <a:gd name="T18" fmla="*/ 815 w 1072"/>
                  <a:gd name="T19" fmla="*/ 26 h 959"/>
                  <a:gd name="T20" fmla="*/ 712 w 1072"/>
                  <a:gd name="T21" fmla="*/ 44 h 959"/>
                  <a:gd name="T22" fmla="*/ 642 w 1072"/>
                  <a:gd name="T23" fmla="*/ 86 h 959"/>
                  <a:gd name="T24" fmla="*/ 556 w 1072"/>
                  <a:gd name="T25" fmla="*/ 99 h 959"/>
                  <a:gd name="T26" fmla="*/ 483 w 1072"/>
                  <a:gd name="T27" fmla="*/ 71 h 959"/>
                  <a:gd name="T28" fmla="*/ 363 w 1072"/>
                  <a:gd name="T29" fmla="*/ 71 h 959"/>
                  <a:gd name="T30" fmla="*/ 319 w 1072"/>
                  <a:gd name="T31" fmla="*/ 88 h 959"/>
                  <a:gd name="T32" fmla="*/ 206 w 1072"/>
                  <a:gd name="T33" fmla="*/ 113 h 959"/>
                  <a:gd name="T34" fmla="*/ 147 w 1072"/>
                  <a:gd name="T35" fmla="*/ 128 h 959"/>
                  <a:gd name="T36" fmla="*/ 124 w 1072"/>
                  <a:gd name="T37" fmla="*/ 206 h 959"/>
                  <a:gd name="T38" fmla="*/ 94 w 1072"/>
                  <a:gd name="T39" fmla="*/ 256 h 959"/>
                  <a:gd name="T40" fmla="*/ 25 w 1072"/>
                  <a:gd name="T41" fmla="*/ 256 h 959"/>
                  <a:gd name="T42" fmla="*/ 0 w 1072"/>
                  <a:gd name="T43" fmla="*/ 268 h 959"/>
                  <a:gd name="T44" fmla="*/ 36 w 1072"/>
                  <a:gd name="T45" fmla="*/ 377 h 959"/>
                  <a:gd name="T46" fmla="*/ 41 w 1072"/>
                  <a:gd name="T47" fmla="*/ 459 h 959"/>
                  <a:gd name="T48" fmla="*/ 107 w 1072"/>
                  <a:gd name="T49" fmla="*/ 527 h 959"/>
                  <a:gd name="T50" fmla="*/ 154 w 1072"/>
                  <a:gd name="T51" fmla="*/ 580 h 959"/>
                  <a:gd name="T52" fmla="*/ 163 w 1072"/>
                  <a:gd name="T53" fmla="*/ 652 h 959"/>
                  <a:gd name="T54" fmla="*/ 128 w 1072"/>
                  <a:gd name="T55" fmla="*/ 663 h 959"/>
                  <a:gd name="T56" fmla="*/ 81 w 1072"/>
                  <a:gd name="T57" fmla="*/ 728 h 959"/>
                  <a:gd name="T58" fmla="*/ 52 w 1072"/>
                  <a:gd name="T59" fmla="*/ 767 h 959"/>
                  <a:gd name="T60" fmla="*/ 85 w 1072"/>
                  <a:gd name="T61" fmla="*/ 803 h 959"/>
                  <a:gd name="T62" fmla="*/ 80 w 1072"/>
                  <a:gd name="T63" fmla="*/ 891 h 959"/>
                  <a:gd name="T64" fmla="*/ 153 w 1072"/>
                  <a:gd name="T65" fmla="*/ 917 h 959"/>
                  <a:gd name="T66" fmla="*/ 199 w 1072"/>
                  <a:gd name="T67" fmla="*/ 945 h 959"/>
                  <a:gd name="T68" fmla="*/ 561 w 1072"/>
                  <a:gd name="T69" fmla="*/ 747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2" h="959">
                    <a:moveTo>
                      <a:pt x="561" y="745"/>
                    </a:moveTo>
                    <a:lnTo>
                      <a:pt x="865" y="528"/>
                    </a:lnTo>
                    <a:lnTo>
                      <a:pt x="881" y="503"/>
                    </a:lnTo>
                    <a:lnTo>
                      <a:pt x="908" y="464"/>
                    </a:lnTo>
                    <a:lnTo>
                      <a:pt x="909" y="416"/>
                    </a:lnTo>
                    <a:lnTo>
                      <a:pt x="901" y="390"/>
                    </a:lnTo>
                    <a:lnTo>
                      <a:pt x="930" y="329"/>
                    </a:lnTo>
                    <a:lnTo>
                      <a:pt x="928" y="275"/>
                    </a:lnTo>
                    <a:lnTo>
                      <a:pt x="897" y="211"/>
                    </a:lnTo>
                    <a:lnTo>
                      <a:pt x="901" y="155"/>
                    </a:lnTo>
                    <a:lnTo>
                      <a:pt x="931" y="99"/>
                    </a:lnTo>
                    <a:lnTo>
                      <a:pt x="998" y="84"/>
                    </a:lnTo>
                    <a:lnTo>
                      <a:pt x="1034" y="53"/>
                    </a:lnTo>
                    <a:lnTo>
                      <a:pt x="1050" y="53"/>
                    </a:lnTo>
                    <a:lnTo>
                      <a:pt x="1072" y="16"/>
                    </a:lnTo>
                    <a:lnTo>
                      <a:pt x="1051" y="0"/>
                    </a:lnTo>
                    <a:lnTo>
                      <a:pt x="1003" y="1"/>
                    </a:lnTo>
                    <a:lnTo>
                      <a:pt x="936" y="25"/>
                    </a:lnTo>
                    <a:lnTo>
                      <a:pt x="848" y="20"/>
                    </a:lnTo>
                    <a:lnTo>
                      <a:pt x="815" y="26"/>
                    </a:lnTo>
                    <a:lnTo>
                      <a:pt x="772" y="26"/>
                    </a:lnTo>
                    <a:lnTo>
                      <a:pt x="712" y="44"/>
                    </a:lnTo>
                    <a:lnTo>
                      <a:pt x="686" y="72"/>
                    </a:lnTo>
                    <a:lnTo>
                      <a:pt x="642" y="86"/>
                    </a:lnTo>
                    <a:lnTo>
                      <a:pt x="634" y="101"/>
                    </a:lnTo>
                    <a:lnTo>
                      <a:pt x="556" y="99"/>
                    </a:lnTo>
                    <a:lnTo>
                      <a:pt x="501" y="87"/>
                    </a:lnTo>
                    <a:lnTo>
                      <a:pt x="483" y="71"/>
                    </a:lnTo>
                    <a:lnTo>
                      <a:pt x="452" y="63"/>
                    </a:lnTo>
                    <a:lnTo>
                      <a:pt x="363" y="71"/>
                    </a:lnTo>
                    <a:lnTo>
                      <a:pt x="339" y="86"/>
                    </a:lnTo>
                    <a:lnTo>
                      <a:pt x="319" y="88"/>
                    </a:lnTo>
                    <a:lnTo>
                      <a:pt x="236" y="120"/>
                    </a:lnTo>
                    <a:lnTo>
                      <a:pt x="206" y="113"/>
                    </a:lnTo>
                    <a:lnTo>
                      <a:pt x="157" y="101"/>
                    </a:lnTo>
                    <a:lnTo>
                      <a:pt x="147" y="128"/>
                    </a:lnTo>
                    <a:lnTo>
                      <a:pt x="146" y="192"/>
                    </a:lnTo>
                    <a:lnTo>
                      <a:pt x="124" y="206"/>
                    </a:lnTo>
                    <a:lnTo>
                      <a:pt x="128" y="244"/>
                    </a:lnTo>
                    <a:lnTo>
                      <a:pt x="94" y="256"/>
                    </a:lnTo>
                    <a:lnTo>
                      <a:pt x="59" y="262"/>
                    </a:lnTo>
                    <a:lnTo>
                      <a:pt x="25" y="256"/>
                    </a:lnTo>
                    <a:lnTo>
                      <a:pt x="24" y="259"/>
                    </a:lnTo>
                    <a:lnTo>
                      <a:pt x="0" y="268"/>
                    </a:lnTo>
                    <a:lnTo>
                      <a:pt x="9" y="321"/>
                    </a:lnTo>
                    <a:lnTo>
                      <a:pt x="36" y="377"/>
                    </a:lnTo>
                    <a:lnTo>
                      <a:pt x="48" y="422"/>
                    </a:lnTo>
                    <a:lnTo>
                      <a:pt x="41" y="459"/>
                    </a:lnTo>
                    <a:lnTo>
                      <a:pt x="35" y="524"/>
                    </a:lnTo>
                    <a:lnTo>
                      <a:pt x="107" y="527"/>
                    </a:lnTo>
                    <a:lnTo>
                      <a:pt x="124" y="564"/>
                    </a:lnTo>
                    <a:lnTo>
                      <a:pt x="154" y="580"/>
                    </a:lnTo>
                    <a:lnTo>
                      <a:pt x="150" y="626"/>
                    </a:lnTo>
                    <a:lnTo>
                      <a:pt x="163" y="652"/>
                    </a:lnTo>
                    <a:lnTo>
                      <a:pt x="146" y="663"/>
                    </a:lnTo>
                    <a:lnTo>
                      <a:pt x="128" y="663"/>
                    </a:lnTo>
                    <a:lnTo>
                      <a:pt x="94" y="681"/>
                    </a:lnTo>
                    <a:lnTo>
                      <a:pt x="81" y="728"/>
                    </a:lnTo>
                    <a:lnTo>
                      <a:pt x="56" y="767"/>
                    </a:lnTo>
                    <a:lnTo>
                      <a:pt x="52" y="767"/>
                    </a:lnTo>
                    <a:lnTo>
                      <a:pt x="60" y="779"/>
                    </a:lnTo>
                    <a:lnTo>
                      <a:pt x="85" y="803"/>
                    </a:lnTo>
                    <a:lnTo>
                      <a:pt x="89" y="865"/>
                    </a:lnTo>
                    <a:lnTo>
                      <a:pt x="80" y="891"/>
                    </a:lnTo>
                    <a:lnTo>
                      <a:pt x="95" y="892"/>
                    </a:lnTo>
                    <a:lnTo>
                      <a:pt x="153" y="917"/>
                    </a:lnTo>
                    <a:lnTo>
                      <a:pt x="186" y="945"/>
                    </a:lnTo>
                    <a:lnTo>
                      <a:pt x="199" y="945"/>
                    </a:lnTo>
                    <a:lnTo>
                      <a:pt x="222" y="959"/>
                    </a:lnTo>
                    <a:lnTo>
                      <a:pt x="561" y="747"/>
                    </a:lnTo>
                    <a:lnTo>
                      <a:pt x="561" y="745"/>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64" name="íṡ1ïḍé">
                <a:extLst>
                  <a:ext uri="{FF2B5EF4-FFF2-40B4-BE49-F238E27FC236}">
                    <a16:creationId xmlns:a16="http://schemas.microsoft.com/office/drawing/2014/main" id="{525D96E1-64AA-4F4C-A6EF-BD0D838EDCDF}"/>
                  </a:ext>
                </a:extLst>
              </p:cNvPr>
              <p:cNvSpPr/>
              <p:nvPr/>
            </p:nvSpPr>
            <p:spPr bwMode="auto">
              <a:xfrm>
                <a:off x="1140142" y="3506124"/>
                <a:ext cx="41565" cy="122099"/>
              </a:xfrm>
              <a:custGeom>
                <a:avLst/>
                <a:gdLst>
                  <a:gd name="T0" fmla="*/ 163 w 262"/>
                  <a:gd name="T1" fmla="*/ 752 h 752"/>
                  <a:gd name="T2" fmla="*/ 183 w 262"/>
                  <a:gd name="T3" fmla="*/ 722 h 752"/>
                  <a:gd name="T4" fmla="*/ 185 w 262"/>
                  <a:gd name="T5" fmla="*/ 716 h 752"/>
                  <a:gd name="T6" fmla="*/ 183 w 262"/>
                  <a:gd name="T7" fmla="*/ 694 h 752"/>
                  <a:gd name="T8" fmla="*/ 199 w 262"/>
                  <a:gd name="T9" fmla="*/ 677 h 752"/>
                  <a:gd name="T10" fmla="*/ 199 w 262"/>
                  <a:gd name="T11" fmla="*/ 638 h 752"/>
                  <a:gd name="T12" fmla="*/ 212 w 262"/>
                  <a:gd name="T13" fmla="*/ 595 h 752"/>
                  <a:gd name="T14" fmla="*/ 210 w 262"/>
                  <a:gd name="T15" fmla="*/ 545 h 752"/>
                  <a:gd name="T16" fmla="*/ 222 w 262"/>
                  <a:gd name="T17" fmla="*/ 539 h 752"/>
                  <a:gd name="T18" fmla="*/ 222 w 262"/>
                  <a:gd name="T19" fmla="*/ 502 h 752"/>
                  <a:gd name="T20" fmla="*/ 230 w 262"/>
                  <a:gd name="T21" fmla="*/ 462 h 752"/>
                  <a:gd name="T22" fmla="*/ 229 w 262"/>
                  <a:gd name="T23" fmla="*/ 437 h 752"/>
                  <a:gd name="T24" fmla="*/ 235 w 262"/>
                  <a:gd name="T25" fmla="*/ 362 h 752"/>
                  <a:gd name="T26" fmla="*/ 223 w 262"/>
                  <a:gd name="T27" fmla="*/ 366 h 752"/>
                  <a:gd name="T28" fmla="*/ 201 w 262"/>
                  <a:gd name="T29" fmla="*/ 366 h 752"/>
                  <a:gd name="T30" fmla="*/ 173 w 262"/>
                  <a:gd name="T31" fmla="*/ 381 h 752"/>
                  <a:gd name="T32" fmla="*/ 157 w 262"/>
                  <a:gd name="T33" fmla="*/ 365 h 752"/>
                  <a:gd name="T34" fmla="*/ 164 w 262"/>
                  <a:gd name="T35" fmla="*/ 312 h 752"/>
                  <a:gd name="T36" fmla="*/ 164 w 262"/>
                  <a:gd name="T37" fmla="*/ 231 h 752"/>
                  <a:gd name="T38" fmla="*/ 155 w 262"/>
                  <a:gd name="T39" fmla="*/ 215 h 752"/>
                  <a:gd name="T40" fmla="*/ 163 w 262"/>
                  <a:gd name="T41" fmla="*/ 167 h 752"/>
                  <a:gd name="T42" fmla="*/ 204 w 262"/>
                  <a:gd name="T43" fmla="*/ 167 h 752"/>
                  <a:gd name="T44" fmla="*/ 207 w 262"/>
                  <a:gd name="T45" fmla="*/ 194 h 752"/>
                  <a:gd name="T46" fmla="*/ 225 w 262"/>
                  <a:gd name="T47" fmla="*/ 197 h 752"/>
                  <a:gd name="T48" fmla="*/ 245 w 262"/>
                  <a:gd name="T49" fmla="*/ 179 h 752"/>
                  <a:gd name="T50" fmla="*/ 244 w 262"/>
                  <a:gd name="T51" fmla="*/ 159 h 752"/>
                  <a:gd name="T52" fmla="*/ 248 w 262"/>
                  <a:gd name="T53" fmla="*/ 159 h 752"/>
                  <a:gd name="T54" fmla="*/ 241 w 262"/>
                  <a:gd name="T55" fmla="*/ 144 h 752"/>
                  <a:gd name="T56" fmla="*/ 234 w 262"/>
                  <a:gd name="T57" fmla="*/ 114 h 752"/>
                  <a:gd name="T58" fmla="*/ 244 w 262"/>
                  <a:gd name="T59" fmla="*/ 64 h 752"/>
                  <a:gd name="T60" fmla="*/ 253 w 262"/>
                  <a:gd name="T61" fmla="*/ 20 h 752"/>
                  <a:gd name="T62" fmla="*/ 262 w 262"/>
                  <a:gd name="T63" fmla="*/ 0 h 752"/>
                  <a:gd name="T64" fmla="*/ 244 w 262"/>
                  <a:gd name="T65" fmla="*/ 1 h 752"/>
                  <a:gd name="T66" fmla="*/ 226 w 262"/>
                  <a:gd name="T67" fmla="*/ 37 h 752"/>
                  <a:gd name="T68" fmla="*/ 171 w 262"/>
                  <a:gd name="T69" fmla="*/ 38 h 752"/>
                  <a:gd name="T70" fmla="*/ 151 w 262"/>
                  <a:gd name="T71" fmla="*/ 34 h 752"/>
                  <a:gd name="T72" fmla="*/ 115 w 262"/>
                  <a:gd name="T73" fmla="*/ 75 h 752"/>
                  <a:gd name="T74" fmla="*/ 101 w 262"/>
                  <a:gd name="T75" fmla="*/ 199 h 752"/>
                  <a:gd name="T76" fmla="*/ 52 w 262"/>
                  <a:gd name="T77" fmla="*/ 298 h 752"/>
                  <a:gd name="T78" fmla="*/ 0 w 262"/>
                  <a:gd name="T79" fmla="*/ 369 h 752"/>
                  <a:gd name="T80" fmla="*/ 18 w 262"/>
                  <a:gd name="T81" fmla="*/ 378 h 752"/>
                  <a:gd name="T82" fmla="*/ 52 w 262"/>
                  <a:gd name="T83" fmla="*/ 428 h 752"/>
                  <a:gd name="T84" fmla="*/ 70 w 262"/>
                  <a:gd name="T85" fmla="*/ 491 h 752"/>
                  <a:gd name="T86" fmla="*/ 118 w 262"/>
                  <a:gd name="T87" fmla="*/ 564 h 752"/>
                  <a:gd name="T88" fmla="*/ 156 w 262"/>
                  <a:gd name="T89" fmla="*/ 653 h 752"/>
                  <a:gd name="T90" fmla="*/ 141 w 262"/>
                  <a:gd name="T91" fmla="*/ 695 h 752"/>
                  <a:gd name="T92" fmla="*/ 163 w 262"/>
                  <a:gd name="T93" fmla="*/ 752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2" h="752">
                    <a:moveTo>
                      <a:pt x="163" y="752"/>
                    </a:moveTo>
                    <a:lnTo>
                      <a:pt x="183" y="722"/>
                    </a:lnTo>
                    <a:lnTo>
                      <a:pt x="185" y="716"/>
                    </a:lnTo>
                    <a:lnTo>
                      <a:pt x="183" y="694"/>
                    </a:lnTo>
                    <a:lnTo>
                      <a:pt x="199" y="677"/>
                    </a:lnTo>
                    <a:lnTo>
                      <a:pt x="199" y="638"/>
                    </a:lnTo>
                    <a:lnTo>
                      <a:pt x="212" y="595"/>
                    </a:lnTo>
                    <a:lnTo>
                      <a:pt x="210" y="545"/>
                    </a:lnTo>
                    <a:lnTo>
                      <a:pt x="222" y="539"/>
                    </a:lnTo>
                    <a:lnTo>
                      <a:pt x="222" y="502"/>
                    </a:lnTo>
                    <a:lnTo>
                      <a:pt x="230" y="462"/>
                    </a:lnTo>
                    <a:lnTo>
                      <a:pt x="229" y="437"/>
                    </a:lnTo>
                    <a:lnTo>
                      <a:pt x="235" y="362"/>
                    </a:lnTo>
                    <a:lnTo>
                      <a:pt x="223" y="366"/>
                    </a:lnTo>
                    <a:lnTo>
                      <a:pt x="201" y="366"/>
                    </a:lnTo>
                    <a:lnTo>
                      <a:pt x="173" y="381"/>
                    </a:lnTo>
                    <a:lnTo>
                      <a:pt x="157" y="365"/>
                    </a:lnTo>
                    <a:lnTo>
                      <a:pt x="164" y="312"/>
                    </a:lnTo>
                    <a:lnTo>
                      <a:pt x="164" y="231"/>
                    </a:lnTo>
                    <a:lnTo>
                      <a:pt x="155" y="215"/>
                    </a:lnTo>
                    <a:lnTo>
                      <a:pt x="163" y="167"/>
                    </a:lnTo>
                    <a:lnTo>
                      <a:pt x="204" y="167"/>
                    </a:lnTo>
                    <a:lnTo>
                      <a:pt x="207" y="194"/>
                    </a:lnTo>
                    <a:lnTo>
                      <a:pt x="225" y="197"/>
                    </a:lnTo>
                    <a:lnTo>
                      <a:pt x="245" y="179"/>
                    </a:lnTo>
                    <a:lnTo>
                      <a:pt x="244" y="159"/>
                    </a:lnTo>
                    <a:lnTo>
                      <a:pt x="248" y="159"/>
                    </a:lnTo>
                    <a:lnTo>
                      <a:pt x="241" y="144"/>
                    </a:lnTo>
                    <a:lnTo>
                      <a:pt x="234" y="114"/>
                    </a:lnTo>
                    <a:lnTo>
                      <a:pt x="244" y="64"/>
                    </a:lnTo>
                    <a:lnTo>
                      <a:pt x="253" y="20"/>
                    </a:lnTo>
                    <a:lnTo>
                      <a:pt x="262" y="0"/>
                    </a:lnTo>
                    <a:lnTo>
                      <a:pt x="244" y="1"/>
                    </a:lnTo>
                    <a:lnTo>
                      <a:pt x="226" y="37"/>
                    </a:lnTo>
                    <a:lnTo>
                      <a:pt x="171" y="38"/>
                    </a:lnTo>
                    <a:lnTo>
                      <a:pt x="151" y="34"/>
                    </a:lnTo>
                    <a:lnTo>
                      <a:pt x="115" y="75"/>
                    </a:lnTo>
                    <a:lnTo>
                      <a:pt x="101" y="199"/>
                    </a:lnTo>
                    <a:lnTo>
                      <a:pt x="52" y="298"/>
                    </a:lnTo>
                    <a:lnTo>
                      <a:pt x="0" y="369"/>
                    </a:lnTo>
                    <a:lnTo>
                      <a:pt x="18" y="378"/>
                    </a:lnTo>
                    <a:lnTo>
                      <a:pt x="52" y="428"/>
                    </a:lnTo>
                    <a:lnTo>
                      <a:pt x="70" y="491"/>
                    </a:lnTo>
                    <a:lnTo>
                      <a:pt x="118" y="564"/>
                    </a:lnTo>
                    <a:lnTo>
                      <a:pt x="156" y="653"/>
                    </a:lnTo>
                    <a:lnTo>
                      <a:pt x="141" y="695"/>
                    </a:lnTo>
                    <a:lnTo>
                      <a:pt x="163" y="752"/>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65" name="ïṩḷiḋé">
                <a:extLst>
                  <a:ext uri="{FF2B5EF4-FFF2-40B4-BE49-F238E27FC236}">
                    <a16:creationId xmlns:a16="http://schemas.microsoft.com/office/drawing/2014/main" id="{8E7437C0-525A-44AF-8840-B8EEFF90791E}"/>
                  </a:ext>
                </a:extLst>
              </p:cNvPr>
              <p:cNvSpPr/>
              <p:nvPr/>
            </p:nvSpPr>
            <p:spPr bwMode="auto">
              <a:xfrm>
                <a:off x="1177810" y="3506124"/>
                <a:ext cx="10391" cy="25979"/>
              </a:xfrm>
              <a:custGeom>
                <a:avLst/>
                <a:gdLst>
                  <a:gd name="T0" fmla="*/ 14 w 67"/>
                  <a:gd name="T1" fmla="*/ 159 h 160"/>
                  <a:gd name="T2" fmla="*/ 7 w 67"/>
                  <a:gd name="T3" fmla="*/ 144 h 160"/>
                  <a:gd name="T4" fmla="*/ 0 w 67"/>
                  <a:gd name="T5" fmla="*/ 114 h 160"/>
                  <a:gd name="T6" fmla="*/ 10 w 67"/>
                  <a:gd name="T7" fmla="*/ 64 h 160"/>
                  <a:gd name="T8" fmla="*/ 19 w 67"/>
                  <a:gd name="T9" fmla="*/ 20 h 160"/>
                  <a:gd name="T10" fmla="*/ 28 w 67"/>
                  <a:gd name="T11" fmla="*/ 0 h 160"/>
                  <a:gd name="T12" fmla="*/ 30 w 67"/>
                  <a:gd name="T13" fmla="*/ 0 h 160"/>
                  <a:gd name="T14" fmla="*/ 38 w 67"/>
                  <a:gd name="T15" fmla="*/ 12 h 160"/>
                  <a:gd name="T16" fmla="*/ 63 w 67"/>
                  <a:gd name="T17" fmla="*/ 36 h 160"/>
                  <a:gd name="T18" fmla="*/ 67 w 67"/>
                  <a:gd name="T19" fmla="*/ 98 h 160"/>
                  <a:gd name="T20" fmla="*/ 58 w 67"/>
                  <a:gd name="T21" fmla="*/ 124 h 160"/>
                  <a:gd name="T22" fmla="*/ 57 w 67"/>
                  <a:gd name="T23" fmla="*/ 124 h 160"/>
                  <a:gd name="T24" fmla="*/ 35 w 67"/>
                  <a:gd name="T25" fmla="*/ 143 h 160"/>
                  <a:gd name="T26" fmla="*/ 24 w 67"/>
                  <a:gd name="T27" fmla="*/ 160 h 160"/>
                  <a:gd name="T28" fmla="*/ 14 w 67"/>
                  <a:gd name="T29"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160">
                    <a:moveTo>
                      <a:pt x="14" y="159"/>
                    </a:moveTo>
                    <a:lnTo>
                      <a:pt x="7" y="144"/>
                    </a:lnTo>
                    <a:lnTo>
                      <a:pt x="0" y="114"/>
                    </a:lnTo>
                    <a:lnTo>
                      <a:pt x="10" y="64"/>
                    </a:lnTo>
                    <a:lnTo>
                      <a:pt x="19" y="20"/>
                    </a:lnTo>
                    <a:lnTo>
                      <a:pt x="28" y="0"/>
                    </a:lnTo>
                    <a:lnTo>
                      <a:pt x="30" y="0"/>
                    </a:lnTo>
                    <a:lnTo>
                      <a:pt x="38" y="12"/>
                    </a:lnTo>
                    <a:lnTo>
                      <a:pt x="63" y="36"/>
                    </a:lnTo>
                    <a:lnTo>
                      <a:pt x="67" y="98"/>
                    </a:lnTo>
                    <a:lnTo>
                      <a:pt x="58" y="124"/>
                    </a:lnTo>
                    <a:lnTo>
                      <a:pt x="57" y="124"/>
                    </a:lnTo>
                    <a:lnTo>
                      <a:pt x="35" y="143"/>
                    </a:lnTo>
                    <a:lnTo>
                      <a:pt x="24" y="160"/>
                    </a:lnTo>
                    <a:lnTo>
                      <a:pt x="14" y="159"/>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66" name="îṡlíḑé">
                <a:extLst>
                  <a:ext uri="{FF2B5EF4-FFF2-40B4-BE49-F238E27FC236}">
                    <a16:creationId xmlns:a16="http://schemas.microsoft.com/office/drawing/2014/main" id="{7EE4C69E-A309-4C1A-9172-3ADBD1681655}"/>
                  </a:ext>
                </a:extLst>
              </p:cNvPr>
              <p:cNvSpPr/>
              <p:nvPr/>
            </p:nvSpPr>
            <p:spPr bwMode="auto">
              <a:xfrm>
                <a:off x="1164821" y="3533404"/>
                <a:ext cx="15587" cy="35071"/>
              </a:xfrm>
              <a:custGeom>
                <a:avLst/>
                <a:gdLst>
                  <a:gd name="T0" fmla="*/ 68 w 94"/>
                  <a:gd name="T1" fmla="*/ 199 h 214"/>
                  <a:gd name="T2" fmla="*/ 46 w 94"/>
                  <a:gd name="T3" fmla="*/ 199 h 214"/>
                  <a:gd name="T4" fmla="*/ 18 w 94"/>
                  <a:gd name="T5" fmla="*/ 214 h 214"/>
                  <a:gd name="T6" fmla="*/ 2 w 94"/>
                  <a:gd name="T7" fmla="*/ 198 h 214"/>
                  <a:gd name="T8" fmla="*/ 9 w 94"/>
                  <a:gd name="T9" fmla="*/ 145 h 214"/>
                  <a:gd name="T10" fmla="*/ 9 w 94"/>
                  <a:gd name="T11" fmla="*/ 64 h 214"/>
                  <a:gd name="T12" fmla="*/ 0 w 94"/>
                  <a:gd name="T13" fmla="*/ 48 h 214"/>
                  <a:gd name="T14" fmla="*/ 8 w 94"/>
                  <a:gd name="T15" fmla="*/ 0 h 214"/>
                  <a:gd name="T16" fmla="*/ 49 w 94"/>
                  <a:gd name="T17" fmla="*/ 0 h 214"/>
                  <a:gd name="T18" fmla="*/ 52 w 94"/>
                  <a:gd name="T19" fmla="*/ 27 h 214"/>
                  <a:gd name="T20" fmla="*/ 70 w 94"/>
                  <a:gd name="T21" fmla="*/ 30 h 214"/>
                  <a:gd name="T22" fmla="*/ 90 w 94"/>
                  <a:gd name="T23" fmla="*/ 12 h 214"/>
                  <a:gd name="T24" fmla="*/ 90 w 94"/>
                  <a:gd name="T25" fmla="*/ 23 h 214"/>
                  <a:gd name="T26" fmla="*/ 94 w 94"/>
                  <a:gd name="T27" fmla="*/ 44 h 214"/>
                  <a:gd name="T28" fmla="*/ 88 w 94"/>
                  <a:gd name="T29" fmla="*/ 60 h 214"/>
                  <a:gd name="T30" fmla="*/ 84 w 94"/>
                  <a:gd name="T31" fmla="*/ 105 h 214"/>
                  <a:gd name="T32" fmla="*/ 86 w 94"/>
                  <a:gd name="T33" fmla="*/ 131 h 214"/>
                  <a:gd name="T34" fmla="*/ 80 w 94"/>
                  <a:gd name="T35" fmla="*/ 195 h 214"/>
                  <a:gd name="T36" fmla="*/ 68 w 94"/>
                  <a:gd name="T37" fmla="*/ 199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14">
                    <a:moveTo>
                      <a:pt x="68" y="199"/>
                    </a:moveTo>
                    <a:lnTo>
                      <a:pt x="46" y="199"/>
                    </a:lnTo>
                    <a:lnTo>
                      <a:pt x="18" y="214"/>
                    </a:lnTo>
                    <a:lnTo>
                      <a:pt x="2" y="198"/>
                    </a:lnTo>
                    <a:lnTo>
                      <a:pt x="9" y="145"/>
                    </a:lnTo>
                    <a:lnTo>
                      <a:pt x="9" y="64"/>
                    </a:lnTo>
                    <a:lnTo>
                      <a:pt x="0" y="48"/>
                    </a:lnTo>
                    <a:lnTo>
                      <a:pt x="8" y="0"/>
                    </a:lnTo>
                    <a:lnTo>
                      <a:pt x="49" y="0"/>
                    </a:lnTo>
                    <a:lnTo>
                      <a:pt x="52" y="27"/>
                    </a:lnTo>
                    <a:lnTo>
                      <a:pt x="70" y="30"/>
                    </a:lnTo>
                    <a:lnTo>
                      <a:pt x="90" y="12"/>
                    </a:lnTo>
                    <a:lnTo>
                      <a:pt x="90" y="23"/>
                    </a:lnTo>
                    <a:lnTo>
                      <a:pt x="94" y="44"/>
                    </a:lnTo>
                    <a:lnTo>
                      <a:pt x="88" y="60"/>
                    </a:lnTo>
                    <a:lnTo>
                      <a:pt x="84" y="105"/>
                    </a:lnTo>
                    <a:lnTo>
                      <a:pt x="86" y="131"/>
                    </a:lnTo>
                    <a:lnTo>
                      <a:pt x="80" y="195"/>
                    </a:lnTo>
                    <a:lnTo>
                      <a:pt x="68" y="199"/>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67" name="íṡ1ídé">
                <a:extLst>
                  <a:ext uri="{FF2B5EF4-FFF2-40B4-BE49-F238E27FC236}">
                    <a16:creationId xmlns:a16="http://schemas.microsoft.com/office/drawing/2014/main" id="{6F33EEFF-5CF9-4DF2-9A5C-845D208007AD}"/>
                  </a:ext>
                </a:extLst>
              </p:cNvPr>
              <p:cNvSpPr/>
              <p:nvPr/>
            </p:nvSpPr>
            <p:spPr bwMode="auto">
              <a:xfrm>
                <a:off x="1164820" y="3467157"/>
                <a:ext cx="36371" cy="45463"/>
              </a:xfrm>
              <a:custGeom>
                <a:avLst/>
                <a:gdLst>
                  <a:gd name="T0" fmla="*/ 0 w 224"/>
                  <a:gd name="T1" fmla="*/ 277 h 281"/>
                  <a:gd name="T2" fmla="*/ 20 w 224"/>
                  <a:gd name="T3" fmla="*/ 281 h 281"/>
                  <a:gd name="T4" fmla="*/ 75 w 224"/>
                  <a:gd name="T5" fmla="*/ 280 h 281"/>
                  <a:gd name="T6" fmla="*/ 93 w 224"/>
                  <a:gd name="T7" fmla="*/ 244 h 281"/>
                  <a:gd name="T8" fmla="*/ 117 w 224"/>
                  <a:gd name="T9" fmla="*/ 243 h 281"/>
                  <a:gd name="T10" fmla="*/ 142 w 224"/>
                  <a:gd name="T11" fmla="*/ 204 h 281"/>
                  <a:gd name="T12" fmla="*/ 155 w 224"/>
                  <a:gd name="T13" fmla="*/ 157 h 281"/>
                  <a:gd name="T14" fmla="*/ 189 w 224"/>
                  <a:gd name="T15" fmla="*/ 139 h 281"/>
                  <a:gd name="T16" fmla="*/ 207 w 224"/>
                  <a:gd name="T17" fmla="*/ 139 h 281"/>
                  <a:gd name="T18" fmla="*/ 224 w 224"/>
                  <a:gd name="T19" fmla="*/ 128 h 281"/>
                  <a:gd name="T20" fmla="*/ 211 w 224"/>
                  <a:gd name="T21" fmla="*/ 102 h 281"/>
                  <a:gd name="T22" fmla="*/ 215 w 224"/>
                  <a:gd name="T23" fmla="*/ 56 h 281"/>
                  <a:gd name="T24" fmla="*/ 185 w 224"/>
                  <a:gd name="T25" fmla="*/ 40 h 281"/>
                  <a:gd name="T26" fmla="*/ 168 w 224"/>
                  <a:gd name="T27" fmla="*/ 3 h 281"/>
                  <a:gd name="T28" fmla="*/ 96 w 224"/>
                  <a:gd name="T29" fmla="*/ 0 h 281"/>
                  <a:gd name="T30" fmla="*/ 96 w 224"/>
                  <a:gd name="T31" fmla="*/ 10 h 281"/>
                  <a:gd name="T32" fmla="*/ 73 w 224"/>
                  <a:gd name="T33" fmla="*/ 15 h 281"/>
                  <a:gd name="T34" fmla="*/ 65 w 224"/>
                  <a:gd name="T35" fmla="*/ 137 h 281"/>
                  <a:gd name="T36" fmla="*/ 36 w 224"/>
                  <a:gd name="T37" fmla="*/ 180 h 281"/>
                  <a:gd name="T38" fmla="*/ 5 w 224"/>
                  <a:gd name="T39" fmla="*/ 224 h 281"/>
                  <a:gd name="T40" fmla="*/ 5 w 224"/>
                  <a:gd name="T41" fmla="*/ 272 h 281"/>
                  <a:gd name="T42" fmla="*/ 0 w 224"/>
                  <a:gd name="T43" fmla="*/ 277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4" h="281">
                    <a:moveTo>
                      <a:pt x="0" y="277"/>
                    </a:moveTo>
                    <a:lnTo>
                      <a:pt x="20" y="281"/>
                    </a:lnTo>
                    <a:lnTo>
                      <a:pt x="75" y="280"/>
                    </a:lnTo>
                    <a:lnTo>
                      <a:pt x="93" y="244"/>
                    </a:lnTo>
                    <a:lnTo>
                      <a:pt x="117" y="243"/>
                    </a:lnTo>
                    <a:lnTo>
                      <a:pt x="142" y="204"/>
                    </a:lnTo>
                    <a:lnTo>
                      <a:pt x="155" y="157"/>
                    </a:lnTo>
                    <a:lnTo>
                      <a:pt x="189" y="139"/>
                    </a:lnTo>
                    <a:lnTo>
                      <a:pt x="207" y="139"/>
                    </a:lnTo>
                    <a:lnTo>
                      <a:pt x="224" y="128"/>
                    </a:lnTo>
                    <a:lnTo>
                      <a:pt x="211" y="102"/>
                    </a:lnTo>
                    <a:lnTo>
                      <a:pt x="215" y="56"/>
                    </a:lnTo>
                    <a:lnTo>
                      <a:pt x="185" y="40"/>
                    </a:lnTo>
                    <a:lnTo>
                      <a:pt x="168" y="3"/>
                    </a:lnTo>
                    <a:lnTo>
                      <a:pt x="96" y="0"/>
                    </a:lnTo>
                    <a:lnTo>
                      <a:pt x="96" y="10"/>
                    </a:lnTo>
                    <a:lnTo>
                      <a:pt x="73" y="15"/>
                    </a:lnTo>
                    <a:lnTo>
                      <a:pt x="65" y="137"/>
                    </a:lnTo>
                    <a:lnTo>
                      <a:pt x="36" y="180"/>
                    </a:lnTo>
                    <a:lnTo>
                      <a:pt x="5" y="224"/>
                    </a:lnTo>
                    <a:lnTo>
                      <a:pt x="5" y="272"/>
                    </a:lnTo>
                    <a:lnTo>
                      <a:pt x="0" y="277"/>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68" name="íṧḻïdé">
                <a:extLst>
                  <a:ext uri="{FF2B5EF4-FFF2-40B4-BE49-F238E27FC236}">
                    <a16:creationId xmlns:a16="http://schemas.microsoft.com/office/drawing/2014/main" id="{8588EBFA-5A8B-4BAD-940E-B359B19F59F5}"/>
                  </a:ext>
                </a:extLst>
              </p:cNvPr>
              <p:cNvSpPr/>
              <p:nvPr/>
            </p:nvSpPr>
            <p:spPr bwMode="auto">
              <a:xfrm>
                <a:off x="1167419" y="3503527"/>
                <a:ext cx="111707" cy="137685"/>
              </a:xfrm>
              <a:custGeom>
                <a:avLst/>
                <a:gdLst>
                  <a:gd name="T0" fmla="*/ 13 w 690"/>
                  <a:gd name="T1" fmla="*/ 742 h 853"/>
                  <a:gd name="T2" fmla="*/ 15 w 690"/>
                  <a:gd name="T3" fmla="*/ 736 h 853"/>
                  <a:gd name="T4" fmla="*/ 13 w 690"/>
                  <a:gd name="T5" fmla="*/ 714 h 853"/>
                  <a:gd name="T6" fmla="*/ 29 w 690"/>
                  <a:gd name="T7" fmla="*/ 697 h 853"/>
                  <a:gd name="T8" fmla="*/ 29 w 690"/>
                  <a:gd name="T9" fmla="*/ 658 h 853"/>
                  <a:gd name="T10" fmla="*/ 42 w 690"/>
                  <a:gd name="T11" fmla="*/ 615 h 853"/>
                  <a:gd name="T12" fmla="*/ 40 w 690"/>
                  <a:gd name="T13" fmla="*/ 565 h 853"/>
                  <a:gd name="T14" fmla="*/ 52 w 690"/>
                  <a:gd name="T15" fmla="*/ 559 h 853"/>
                  <a:gd name="T16" fmla="*/ 52 w 690"/>
                  <a:gd name="T17" fmla="*/ 522 h 853"/>
                  <a:gd name="T18" fmla="*/ 60 w 690"/>
                  <a:gd name="T19" fmla="*/ 482 h 853"/>
                  <a:gd name="T20" fmla="*/ 59 w 690"/>
                  <a:gd name="T21" fmla="*/ 457 h 853"/>
                  <a:gd name="T22" fmla="*/ 71 w 690"/>
                  <a:gd name="T23" fmla="*/ 318 h 853"/>
                  <a:gd name="T24" fmla="*/ 69 w 690"/>
                  <a:gd name="T25" fmla="*/ 292 h 853"/>
                  <a:gd name="T26" fmla="*/ 73 w 690"/>
                  <a:gd name="T27" fmla="*/ 247 h 853"/>
                  <a:gd name="T28" fmla="*/ 79 w 690"/>
                  <a:gd name="T29" fmla="*/ 231 h 853"/>
                  <a:gd name="T30" fmla="*/ 75 w 690"/>
                  <a:gd name="T31" fmla="*/ 210 h 853"/>
                  <a:gd name="T32" fmla="*/ 74 w 690"/>
                  <a:gd name="T33" fmla="*/ 179 h 853"/>
                  <a:gd name="T34" fmla="*/ 88 w 690"/>
                  <a:gd name="T35" fmla="*/ 180 h 853"/>
                  <a:gd name="T36" fmla="*/ 99 w 690"/>
                  <a:gd name="T37" fmla="*/ 163 h 853"/>
                  <a:gd name="T38" fmla="*/ 121 w 690"/>
                  <a:gd name="T39" fmla="*/ 144 h 853"/>
                  <a:gd name="T40" fmla="*/ 137 w 690"/>
                  <a:gd name="T41" fmla="*/ 145 h 853"/>
                  <a:gd name="T42" fmla="*/ 195 w 690"/>
                  <a:gd name="T43" fmla="*/ 170 h 853"/>
                  <a:gd name="T44" fmla="*/ 228 w 690"/>
                  <a:gd name="T45" fmla="*/ 198 h 853"/>
                  <a:gd name="T46" fmla="*/ 241 w 690"/>
                  <a:gd name="T47" fmla="*/ 198 h 853"/>
                  <a:gd name="T48" fmla="*/ 264 w 690"/>
                  <a:gd name="T49" fmla="*/ 212 h 853"/>
                  <a:gd name="T50" fmla="*/ 603 w 690"/>
                  <a:gd name="T51" fmla="*/ 0 h 853"/>
                  <a:gd name="T52" fmla="*/ 690 w 690"/>
                  <a:gd name="T53" fmla="*/ 224 h 853"/>
                  <a:gd name="T54" fmla="*/ 681 w 690"/>
                  <a:gd name="T55" fmla="*/ 223 h 853"/>
                  <a:gd name="T56" fmla="*/ 619 w 690"/>
                  <a:gd name="T57" fmla="*/ 287 h 853"/>
                  <a:gd name="T58" fmla="*/ 365 w 690"/>
                  <a:gd name="T59" fmla="*/ 366 h 853"/>
                  <a:gd name="T60" fmla="*/ 557 w 690"/>
                  <a:gd name="T61" fmla="*/ 576 h 853"/>
                  <a:gd name="T62" fmla="*/ 485 w 690"/>
                  <a:gd name="T63" fmla="*/ 662 h 853"/>
                  <a:gd name="T64" fmla="*/ 480 w 690"/>
                  <a:gd name="T65" fmla="*/ 712 h 853"/>
                  <a:gd name="T66" fmla="*/ 350 w 690"/>
                  <a:gd name="T67" fmla="*/ 732 h 853"/>
                  <a:gd name="T68" fmla="*/ 226 w 690"/>
                  <a:gd name="T69" fmla="*/ 853 h 853"/>
                  <a:gd name="T70" fmla="*/ 54 w 690"/>
                  <a:gd name="T71" fmla="*/ 803 h 853"/>
                  <a:gd name="T72" fmla="*/ 0 w 690"/>
                  <a:gd name="T73" fmla="*/ 805 h 853"/>
                  <a:gd name="T74" fmla="*/ 1 w 690"/>
                  <a:gd name="T75" fmla="*/ 799 h 853"/>
                  <a:gd name="T76" fmla="*/ 16 w 690"/>
                  <a:gd name="T77" fmla="*/ 756 h 853"/>
                  <a:gd name="T78" fmla="*/ 15 w 690"/>
                  <a:gd name="T79" fmla="*/ 739 h 853"/>
                  <a:gd name="T80" fmla="*/ 13 w 690"/>
                  <a:gd name="T81" fmla="*/ 742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0" h="853">
                    <a:moveTo>
                      <a:pt x="13" y="742"/>
                    </a:moveTo>
                    <a:lnTo>
                      <a:pt x="15" y="736"/>
                    </a:lnTo>
                    <a:lnTo>
                      <a:pt x="13" y="714"/>
                    </a:lnTo>
                    <a:lnTo>
                      <a:pt x="29" y="697"/>
                    </a:lnTo>
                    <a:lnTo>
                      <a:pt x="29" y="658"/>
                    </a:lnTo>
                    <a:lnTo>
                      <a:pt x="42" y="615"/>
                    </a:lnTo>
                    <a:lnTo>
                      <a:pt x="40" y="565"/>
                    </a:lnTo>
                    <a:lnTo>
                      <a:pt x="52" y="559"/>
                    </a:lnTo>
                    <a:lnTo>
                      <a:pt x="52" y="522"/>
                    </a:lnTo>
                    <a:lnTo>
                      <a:pt x="60" y="482"/>
                    </a:lnTo>
                    <a:lnTo>
                      <a:pt x="59" y="457"/>
                    </a:lnTo>
                    <a:lnTo>
                      <a:pt x="71" y="318"/>
                    </a:lnTo>
                    <a:lnTo>
                      <a:pt x="69" y="292"/>
                    </a:lnTo>
                    <a:lnTo>
                      <a:pt x="73" y="247"/>
                    </a:lnTo>
                    <a:lnTo>
                      <a:pt x="79" y="231"/>
                    </a:lnTo>
                    <a:lnTo>
                      <a:pt x="75" y="210"/>
                    </a:lnTo>
                    <a:lnTo>
                      <a:pt x="74" y="179"/>
                    </a:lnTo>
                    <a:lnTo>
                      <a:pt x="88" y="180"/>
                    </a:lnTo>
                    <a:lnTo>
                      <a:pt x="99" y="163"/>
                    </a:lnTo>
                    <a:lnTo>
                      <a:pt x="121" y="144"/>
                    </a:lnTo>
                    <a:lnTo>
                      <a:pt x="137" y="145"/>
                    </a:lnTo>
                    <a:lnTo>
                      <a:pt x="195" y="170"/>
                    </a:lnTo>
                    <a:lnTo>
                      <a:pt x="228" y="198"/>
                    </a:lnTo>
                    <a:lnTo>
                      <a:pt x="241" y="198"/>
                    </a:lnTo>
                    <a:lnTo>
                      <a:pt x="264" y="212"/>
                    </a:lnTo>
                    <a:lnTo>
                      <a:pt x="603" y="0"/>
                    </a:lnTo>
                    <a:lnTo>
                      <a:pt x="690" y="224"/>
                    </a:lnTo>
                    <a:lnTo>
                      <a:pt x="681" y="223"/>
                    </a:lnTo>
                    <a:lnTo>
                      <a:pt x="619" y="287"/>
                    </a:lnTo>
                    <a:lnTo>
                      <a:pt x="365" y="366"/>
                    </a:lnTo>
                    <a:lnTo>
                      <a:pt x="557" y="576"/>
                    </a:lnTo>
                    <a:lnTo>
                      <a:pt x="485" y="662"/>
                    </a:lnTo>
                    <a:lnTo>
                      <a:pt x="480" y="712"/>
                    </a:lnTo>
                    <a:lnTo>
                      <a:pt x="350" y="732"/>
                    </a:lnTo>
                    <a:lnTo>
                      <a:pt x="226" y="853"/>
                    </a:lnTo>
                    <a:lnTo>
                      <a:pt x="54" y="803"/>
                    </a:lnTo>
                    <a:lnTo>
                      <a:pt x="0" y="805"/>
                    </a:lnTo>
                    <a:lnTo>
                      <a:pt x="1" y="799"/>
                    </a:lnTo>
                    <a:lnTo>
                      <a:pt x="16" y="756"/>
                    </a:lnTo>
                    <a:lnTo>
                      <a:pt x="15" y="739"/>
                    </a:lnTo>
                    <a:lnTo>
                      <a:pt x="13" y="742"/>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69" name="îṧḷíďe">
                <a:extLst>
                  <a:ext uri="{FF2B5EF4-FFF2-40B4-BE49-F238E27FC236}">
                    <a16:creationId xmlns:a16="http://schemas.microsoft.com/office/drawing/2014/main" id="{321CF37A-832C-430B-8DED-277FC240A1BF}"/>
                  </a:ext>
                </a:extLst>
              </p:cNvPr>
              <p:cNvSpPr/>
              <p:nvPr/>
            </p:nvSpPr>
            <p:spPr bwMode="auto">
              <a:xfrm>
                <a:off x="1163522" y="3539897"/>
                <a:ext cx="579316" cy="487095"/>
              </a:xfrm>
              <a:custGeom>
                <a:avLst/>
                <a:gdLst>
                  <a:gd name="T0" fmla="*/ 2164 w 3560"/>
                  <a:gd name="T1" fmla="*/ 630 h 3002"/>
                  <a:gd name="T2" fmla="*/ 861 w 3560"/>
                  <a:gd name="T3" fmla="*/ 20 h 3002"/>
                  <a:gd name="T4" fmla="*/ 385 w 3560"/>
                  <a:gd name="T5" fmla="*/ 143 h 3002"/>
                  <a:gd name="T6" fmla="*/ 500 w 3560"/>
                  <a:gd name="T7" fmla="*/ 489 h 3002"/>
                  <a:gd name="T8" fmla="*/ 74 w 3560"/>
                  <a:gd name="T9" fmla="*/ 580 h 3002"/>
                  <a:gd name="T10" fmla="*/ 18 w 3560"/>
                  <a:gd name="T11" fmla="*/ 718 h 3002"/>
                  <a:gd name="T12" fmla="*/ 29 w 3560"/>
                  <a:gd name="T13" fmla="*/ 777 h 3002"/>
                  <a:gd name="T14" fmla="*/ 97 w 3560"/>
                  <a:gd name="T15" fmla="*/ 796 h 3002"/>
                  <a:gd name="T16" fmla="*/ 169 w 3560"/>
                  <a:gd name="T17" fmla="*/ 923 h 3002"/>
                  <a:gd name="T18" fmla="*/ 231 w 3560"/>
                  <a:gd name="T19" fmla="*/ 1000 h 3002"/>
                  <a:gd name="T20" fmla="*/ 299 w 3560"/>
                  <a:gd name="T21" fmla="*/ 1112 h 3002"/>
                  <a:gd name="T22" fmla="*/ 347 w 3560"/>
                  <a:gd name="T23" fmla="*/ 1190 h 3002"/>
                  <a:gd name="T24" fmla="*/ 433 w 3560"/>
                  <a:gd name="T25" fmla="*/ 1311 h 3002"/>
                  <a:gd name="T26" fmla="*/ 458 w 3560"/>
                  <a:gd name="T27" fmla="*/ 1402 h 3002"/>
                  <a:gd name="T28" fmla="*/ 496 w 3560"/>
                  <a:gd name="T29" fmla="*/ 1481 h 3002"/>
                  <a:gd name="T30" fmla="*/ 581 w 3560"/>
                  <a:gd name="T31" fmla="*/ 1499 h 3002"/>
                  <a:gd name="T32" fmla="*/ 691 w 3560"/>
                  <a:gd name="T33" fmla="*/ 1605 h 3002"/>
                  <a:gd name="T34" fmla="*/ 726 w 3560"/>
                  <a:gd name="T35" fmla="*/ 1665 h 3002"/>
                  <a:gd name="T36" fmla="*/ 785 w 3560"/>
                  <a:gd name="T37" fmla="*/ 1813 h 3002"/>
                  <a:gd name="T38" fmla="*/ 769 w 3560"/>
                  <a:gd name="T39" fmla="*/ 1899 h 3002"/>
                  <a:gd name="T40" fmla="*/ 806 w 3560"/>
                  <a:gd name="T41" fmla="*/ 2053 h 3002"/>
                  <a:gd name="T42" fmla="*/ 929 w 3560"/>
                  <a:gd name="T43" fmla="*/ 2197 h 3002"/>
                  <a:gd name="T44" fmla="*/ 1016 w 3560"/>
                  <a:gd name="T45" fmla="*/ 2245 h 3002"/>
                  <a:gd name="T46" fmla="*/ 1085 w 3560"/>
                  <a:gd name="T47" fmla="*/ 2314 h 3002"/>
                  <a:gd name="T48" fmla="*/ 1145 w 3560"/>
                  <a:gd name="T49" fmla="*/ 2355 h 3002"/>
                  <a:gd name="T50" fmla="*/ 1224 w 3560"/>
                  <a:gd name="T51" fmla="*/ 2569 h 3002"/>
                  <a:gd name="T52" fmla="*/ 1384 w 3560"/>
                  <a:gd name="T53" fmla="*/ 2774 h 3002"/>
                  <a:gd name="T54" fmla="*/ 1499 w 3560"/>
                  <a:gd name="T55" fmla="*/ 2880 h 3002"/>
                  <a:gd name="T56" fmla="*/ 1588 w 3560"/>
                  <a:gd name="T57" fmla="*/ 2827 h 3002"/>
                  <a:gd name="T58" fmla="*/ 1625 w 3560"/>
                  <a:gd name="T59" fmla="*/ 2668 h 3002"/>
                  <a:gd name="T60" fmla="*/ 1932 w 3560"/>
                  <a:gd name="T61" fmla="*/ 2773 h 3002"/>
                  <a:gd name="T62" fmla="*/ 2402 w 3560"/>
                  <a:gd name="T63" fmla="*/ 2582 h 3002"/>
                  <a:gd name="T64" fmla="*/ 3521 w 3560"/>
                  <a:gd name="T65" fmla="*/ 1732 h 3002"/>
                  <a:gd name="T66" fmla="*/ 2962 w 3560"/>
                  <a:gd name="T67" fmla="*/ 1707 h 3002"/>
                  <a:gd name="T68" fmla="*/ 2885 w 3560"/>
                  <a:gd name="T69" fmla="*/ 1466 h 3002"/>
                  <a:gd name="T70" fmla="*/ 2861 w 3560"/>
                  <a:gd name="T71" fmla="*/ 1442 h 3002"/>
                  <a:gd name="T72" fmla="*/ 2848 w 3560"/>
                  <a:gd name="T73" fmla="*/ 1409 h 3002"/>
                  <a:gd name="T74" fmla="*/ 2760 w 3560"/>
                  <a:gd name="T75" fmla="*/ 1371 h 3002"/>
                  <a:gd name="T76" fmla="*/ 2716 w 3560"/>
                  <a:gd name="T77" fmla="*/ 1320 h 3002"/>
                  <a:gd name="T78" fmla="*/ 2599 w 3560"/>
                  <a:gd name="T79" fmla="*/ 1126 h 3002"/>
                  <a:gd name="T80" fmla="*/ 2587 w 3560"/>
                  <a:gd name="T81" fmla="*/ 1029 h 3002"/>
                  <a:gd name="T82" fmla="*/ 2549 w 3560"/>
                  <a:gd name="T83" fmla="*/ 976 h 3002"/>
                  <a:gd name="T84" fmla="*/ 2449 w 3560"/>
                  <a:gd name="T85" fmla="*/ 867 h 3002"/>
                  <a:gd name="T86" fmla="*/ 2476 w 3560"/>
                  <a:gd name="T87" fmla="*/ 862 h 3002"/>
                  <a:gd name="T88" fmla="*/ 2375 w 3560"/>
                  <a:gd name="T89" fmla="*/ 822 h 3002"/>
                  <a:gd name="T90" fmla="*/ 2303 w 3560"/>
                  <a:gd name="T91" fmla="*/ 682 h 3002"/>
                  <a:gd name="T92" fmla="*/ 2278 w 3560"/>
                  <a:gd name="T93" fmla="*/ 64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60" h="3002">
                    <a:moveTo>
                      <a:pt x="2278" y="644"/>
                    </a:moveTo>
                    <a:lnTo>
                      <a:pt x="2173" y="692"/>
                    </a:lnTo>
                    <a:lnTo>
                      <a:pt x="2164" y="630"/>
                    </a:lnTo>
                    <a:lnTo>
                      <a:pt x="2007" y="581"/>
                    </a:lnTo>
                    <a:lnTo>
                      <a:pt x="1661" y="575"/>
                    </a:lnTo>
                    <a:lnTo>
                      <a:pt x="861" y="20"/>
                    </a:lnTo>
                    <a:lnTo>
                      <a:pt x="701" y="0"/>
                    </a:lnTo>
                    <a:lnTo>
                      <a:pt x="639" y="64"/>
                    </a:lnTo>
                    <a:lnTo>
                      <a:pt x="385" y="143"/>
                    </a:lnTo>
                    <a:lnTo>
                      <a:pt x="577" y="353"/>
                    </a:lnTo>
                    <a:lnTo>
                      <a:pt x="505" y="439"/>
                    </a:lnTo>
                    <a:lnTo>
                      <a:pt x="500" y="489"/>
                    </a:lnTo>
                    <a:lnTo>
                      <a:pt x="370" y="509"/>
                    </a:lnTo>
                    <a:lnTo>
                      <a:pt x="246" y="630"/>
                    </a:lnTo>
                    <a:lnTo>
                      <a:pt x="74" y="580"/>
                    </a:lnTo>
                    <a:lnTo>
                      <a:pt x="20" y="582"/>
                    </a:lnTo>
                    <a:lnTo>
                      <a:pt x="15" y="646"/>
                    </a:lnTo>
                    <a:lnTo>
                      <a:pt x="18" y="718"/>
                    </a:lnTo>
                    <a:lnTo>
                      <a:pt x="0" y="767"/>
                    </a:lnTo>
                    <a:lnTo>
                      <a:pt x="4" y="786"/>
                    </a:lnTo>
                    <a:lnTo>
                      <a:pt x="29" y="777"/>
                    </a:lnTo>
                    <a:lnTo>
                      <a:pt x="37" y="790"/>
                    </a:lnTo>
                    <a:lnTo>
                      <a:pt x="58" y="773"/>
                    </a:lnTo>
                    <a:lnTo>
                      <a:pt x="97" y="796"/>
                    </a:lnTo>
                    <a:lnTo>
                      <a:pt x="87" y="802"/>
                    </a:lnTo>
                    <a:lnTo>
                      <a:pt x="162" y="887"/>
                    </a:lnTo>
                    <a:lnTo>
                      <a:pt x="169" y="923"/>
                    </a:lnTo>
                    <a:lnTo>
                      <a:pt x="187" y="931"/>
                    </a:lnTo>
                    <a:lnTo>
                      <a:pt x="193" y="966"/>
                    </a:lnTo>
                    <a:lnTo>
                      <a:pt x="231" y="1000"/>
                    </a:lnTo>
                    <a:lnTo>
                      <a:pt x="248" y="1001"/>
                    </a:lnTo>
                    <a:lnTo>
                      <a:pt x="298" y="1085"/>
                    </a:lnTo>
                    <a:lnTo>
                      <a:pt x="299" y="1112"/>
                    </a:lnTo>
                    <a:lnTo>
                      <a:pt x="312" y="1141"/>
                    </a:lnTo>
                    <a:lnTo>
                      <a:pt x="339" y="1147"/>
                    </a:lnTo>
                    <a:lnTo>
                      <a:pt x="347" y="1190"/>
                    </a:lnTo>
                    <a:lnTo>
                      <a:pt x="364" y="1212"/>
                    </a:lnTo>
                    <a:lnTo>
                      <a:pt x="403" y="1230"/>
                    </a:lnTo>
                    <a:lnTo>
                      <a:pt x="433" y="1311"/>
                    </a:lnTo>
                    <a:lnTo>
                      <a:pt x="458" y="1328"/>
                    </a:lnTo>
                    <a:lnTo>
                      <a:pt x="468" y="1380"/>
                    </a:lnTo>
                    <a:lnTo>
                      <a:pt x="458" y="1402"/>
                    </a:lnTo>
                    <a:lnTo>
                      <a:pt x="458" y="1426"/>
                    </a:lnTo>
                    <a:lnTo>
                      <a:pt x="494" y="1452"/>
                    </a:lnTo>
                    <a:lnTo>
                      <a:pt x="496" y="1481"/>
                    </a:lnTo>
                    <a:lnTo>
                      <a:pt x="519" y="1495"/>
                    </a:lnTo>
                    <a:lnTo>
                      <a:pt x="545" y="1469"/>
                    </a:lnTo>
                    <a:lnTo>
                      <a:pt x="581" y="1499"/>
                    </a:lnTo>
                    <a:lnTo>
                      <a:pt x="636" y="1524"/>
                    </a:lnTo>
                    <a:lnTo>
                      <a:pt x="678" y="1567"/>
                    </a:lnTo>
                    <a:lnTo>
                      <a:pt x="691" y="1605"/>
                    </a:lnTo>
                    <a:lnTo>
                      <a:pt x="705" y="1607"/>
                    </a:lnTo>
                    <a:lnTo>
                      <a:pt x="709" y="1650"/>
                    </a:lnTo>
                    <a:lnTo>
                      <a:pt x="726" y="1665"/>
                    </a:lnTo>
                    <a:lnTo>
                      <a:pt x="741" y="1723"/>
                    </a:lnTo>
                    <a:lnTo>
                      <a:pt x="774" y="1753"/>
                    </a:lnTo>
                    <a:lnTo>
                      <a:pt x="785" y="1813"/>
                    </a:lnTo>
                    <a:lnTo>
                      <a:pt x="795" y="1831"/>
                    </a:lnTo>
                    <a:lnTo>
                      <a:pt x="782" y="1888"/>
                    </a:lnTo>
                    <a:lnTo>
                      <a:pt x="769" y="1899"/>
                    </a:lnTo>
                    <a:lnTo>
                      <a:pt x="782" y="1926"/>
                    </a:lnTo>
                    <a:lnTo>
                      <a:pt x="799" y="1989"/>
                    </a:lnTo>
                    <a:lnTo>
                      <a:pt x="806" y="2053"/>
                    </a:lnTo>
                    <a:lnTo>
                      <a:pt x="837" y="2080"/>
                    </a:lnTo>
                    <a:lnTo>
                      <a:pt x="842" y="2105"/>
                    </a:lnTo>
                    <a:lnTo>
                      <a:pt x="929" y="2197"/>
                    </a:lnTo>
                    <a:lnTo>
                      <a:pt x="959" y="2210"/>
                    </a:lnTo>
                    <a:lnTo>
                      <a:pt x="992" y="2213"/>
                    </a:lnTo>
                    <a:lnTo>
                      <a:pt x="1016" y="2245"/>
                    </a:lnTo>
                    <a:lnTo>
                      <a:pt x="1033" y="2245"/>
                    </a:lnTo>
                    <a:lnTo>
                      <a:pt x="1083" y="2289"/>
                    </a:lnTo>
                    <a:lnTo>
                      <a:pt x="1085" y="2314"/>
                    </a:lnTo>
                    <a:lnTo>
                      <a:pt x="1127" y="2323"/>
                    </a:lnTo>
                    <a:lnTo>
                      <a:pt x="1122" y="2347"/>
                    </a:lnTo>
                    <a:lnTo>
                      <a:pt x="1145" y="2355"/>
                    </a:lnTo>
                    <a:lnTo>
                      <a:pt x="1185" y="2504"/>
                    </a:lnTo>
                    <a:lnTo>
                      <a:pt x="1221" y="2525"/>
                    </a:lnTo>
                    <a:lnTo>
                      <a:pt x="1224" y="2569"/>
                    </a:lnTo>
                    <a:lnTo>
                      <a:pt x="1352" y="2700"/>
                    </a:lnTo>
                    <a:lnTo>
                      <a:pt x="1372" y="2700"/>
                    </a:lnTo>
                    <a:lnTo>
                      <a:pt x="1384" y="2774"/>
                    </a:lnTo>
                    <a:lnTo>
                      <a:pt x="1438" y="2789"/>
                    </a:lnTo>
                    <a:lnTo>
                      <a:pt x="1468" y="2877"/>
                    </a:lnTo>
                    <a:lnTo>
                      <a:pt x="1499" y="2880"/>
                    </a:lnTo>
                    <a:lnTo>
                      <a:pt x="1525" y="2891"/>
                    </a:lnTo>
                    <a:lnTo>
                      <a:pt x="1543" y="2857"/>
                    </a:lnTo>
                    <a:lnTo>
                      <a:pt x="1588" y="2827"/>
                    </a:lnTo>
                    <a:lnTo>
                      <a:pt x="1558" y="2770"/>
                    </a:lnTo>
                    <a:lnTo>
                      <a:pt x="1580" y="2688"/>
                    </a:lnTo>
                    <a:lnTo>
                      <a:pt x="1625" y="2668"/>
                    </a:lnTo>
                    <a:lnTo>
                      <a:pt x="1678" y="2710"/>
                    </a:lnTo>
                    <a:lnTo>
                      <a:pt x="1785" y="2713"/>
                    </a:lnTo>
                    <a:lnTo>
                      <a:pt x="1932" y="2773"/>
                    </a:lnTo>
                    <a:lnTo>
                      <a:pt x="2085" y="2847"/>
                    </a:lnTo>
                    <a:lnTo>
                      <a:pt x="2092" y="3002"/>
                    </a:lnTo>
                    <a:lnTo>
                      <a:pt x="2402" y="2582"/>
                    </a:lnTo>
                    <a:lnTo>
                      <a:pt x="3536" y="2243"/>
                    </a:lnTo>
                    <a:lnTo>
                      <a:pt x="3560" y="1870"/>
                    </a:lnTo>
                    <a:lnTo>
                      <a:pt x="3521" y="1732"/>
                    </a:lnTo>
                    <a:lnTo>
                      <a:pt x="3521" y="1729"/>
                    </a:lnTo>
                    <a:lnTo>
                      <a:pt x="3464" y="1784"/>
                    </a:lnTo>
                    <a:lnTo>
                      <a:pt x="2962" y="1707"/>
                    </a:lnTo>
                    <a:lnTo>
                      <a:pt x="2925" y="1573"/>
                    </a:lnTo>
                    <a:lnTo>
                      <a:pt x="2884" y="1525"/>
                    </a:lnTo>
                    <a:lnTo>
                      <a:pt x="2885" y="1466"/>
                    </a:lnTo>
                    <a:lnTo>
                      <a:pt x="2885" y="1465"/>
                    </a:lnTo>
                    <a:lnTo>
                      <a:pt x="2876" y="1469"/>
                    </a:lnTo>
                    <a:lnTo>
                      <a:pt x="2861" y="1442"/>
                    </a:lnTo>
                    <a:lnTo>
                      <a:pt x="2862" y="1425"/>
                    </a:lnTo>
                    <a:lnTo>
                      <a:pt x="2877" y="1406"/>
                    </a:lnTo>
                    <a:lnTo>
                      <a:pt x="2848" y="1409"/>
                    </a:lnTo>
                    <a:lnTo>
                      <a:pt x="2844" y="1401"/>
                    </a:lnTo>
                    <a:lnTo>
                      <a:pt x="2815" y="1401"/>
                    </a:lnTo>
                    <a:lnTo>
                      <a:pt x="2760" y="1371"/>
                    </a:lnTo>
                    <a:lnTo>
                      <a:pt x="2753" y="1354"/>
                    </a:lnTo>
                    <a:lnTo>
                      <a:pt x="2743" y="1360"/>
                    </a:lnTo>
                    <a:lnTo>
                      <a:pt x="2716" y="1320"/>
                    </a:lnTo>
                    <a:lnTo>
                      <a:pt x="2708" y="1276"/>
                    </a:lnTo>
                    <a:lnTo>
                      <a:pt x="2621" y="1167"/>
                    </a:lnTo>
                    <a:lnTo>
                      <a:pt x="2599" y="1126"/>
                    </a:lnTo>
                    <a:lnTo>
                      <a:pt x="2618" y="1131"/>
                    </a:lnTo>
                    <a:lnTo>
                      <a:pt x="2618" y="1112"/>
                    </a:lnTo>
                    <a:lnTo>
                      <a:pt x="2587" y="1029"/>
                    </a:lnTo>
                    <a:lnTo>
                      <a:pt x="2587" y="1010"/>
                    </a:lnTo>
                    <a:lnTo>
                      <a:pt x="2565" y="976"/>
                    </a:lnTo>
                    <a:lnTo>
                      <a:pt x="2549" y="976"/>
                    </a:lnTo>
                    <a:lnTo>
                      <a:pt x="2494" y="896"/>
                    </a:lnTo>
                    <a:lnTo>
                      <a:pt x="2473" y="895"/>
                    </a:lnTo>
                    <a:lnTo>
                      <a:pt x="2449" y="867"/>
                    </a:lnTo>
                    <a:lnTo>
                      <a:pt x="2452" y="856"/>
                    </a:lnTo>
                    <a:lnTo>
                      <a:pt x="2462" y="853"/>
                    </a:lnTo>
                    <a:lnTo>
                      <a:pt x="2476" y="862"/>
                    </a:lnTo>
                    <a:lnTo>
                      <a:pt x="2462" y="841"/>
                    </a:lnTo>
                    <a:lnTo>
                      <a:pt x="2433" y="836"/>
                    </a:lnTo>
                    <a:lnTo>
                      <a:pt x="2375" y="822"/>
                    </a:lnTo>
                    <a:lnTo>
                      <a:pt x="2343" y="735"/>
                    </a:lnTo>
                    <a:lnTo>
                      <a:pt x="2324" y="693"/>
                    </a:lnTo>
                    <a:lnTo>
                      <a:pt x="2303" y="682"/>
                    </a:lnTo>
                    <a:lnTo>
                      <a:pt x="2303" y="653"/>
                    </a:lnTo>
                    <a:lnTo>
                      <a:pt x="2290" y="660"/>
                    </a:lnTo>
                    <a:lnTo>
                      <a:pt x="2278" y="644"/>
                    </a:lnTo>
                    <a:close/>
                  </a:path>
                </a:pathLst>
              </a:custGeom>
              <a:grpFill/>
              <a:ln w="3175">
                <a:solidFill>
                  <a:schemeClr val="bg1">
                    <a:lumMod val="85000"/>
                  </a:schemeClr>
                </a:solidFill>
                <a:prstDash val="solid"/>
                <a:round/>
                <a:headEnd/>
                <a:tailEnd/>
              </a:ln>
            </p:spPr>
            <p:txBody>
              <a:bodyPr wrap="square" lIns="91440" tIns="45720" rIns="91440" bIns="45720" anchor="ctr">
                <a:normAutofit/>
              </a:bodyPr>
              <a:lstStyle/>
              <a:p>
                <a:pPr algn="ctr"/>
                <a:endParaRPr/>
              </a:p>
            </p:txBody>
          </p:sp>
          <p:sp>
            <p:nvSpPr>
              <p:cNvPr id="70" name="íslíḍê">
                <a:extLst>
                  <a:ext uri="{FF2B5EF4-FFF2-40B4-BE49-F238E27FC236}">
                    <a16:creationId xmlns:a16="http://schemas.microsoft.com/office/drawing/2014/main" id="{A412BA32-8BCD-4302-8B9D-2E1E84E825F3}"/>
                  </a:ext>
                </a:extLst>
              </p:cNvPr>
              <p:cNvSpPr/>
              <p:nvPr/>
            </p:nvSpPr>
            <p:spPr bwMode="auto">
              <a:xfrm>
                <a:off x="1609049" y="3719146"/>
                <a:ext cx="22083" cy="48060"/>
              </a:xfrm>
              <a:custGeom>
                <a:avLst/>
                <a:gdLst>
                  <a:gd name="T0" fmla="*/ 102 w 134"/>
                  <a:gd name="T1" fmla="*/ 290 h 290"/>
                  <a:gd name="T2" fmla="*/ 73 w 134"/>
                  <a:gd name="T3" fmla="*/ 290 h 290"/>
                  <a:gd name="T4" fmla="*/ 18 w 134"/>
                  <a:gd name="T5" fmla="*/ 260 h 290"/>
                  <a:gd name="T6" fmla="*/ 11 w 134"/>
                  <a:gd name="T7" fmla="*/ 243 h 290"/>
                  <a:gd name="T8" fmla="*/ 20 w 134"/>
                  <a:gd name="T9" fmla="*/ 238 h 290"/>
                  <a:gd name="T10" fmla="*/ 20 w 134"/>
                  <a:gd name="T11" fmla="*/ 203 h 290"/>
                  <a:gd name="T12" fmla="*/ 9 w 134"/>
                  <a:gd name="T13" fmla="*/ 189 h 290"/>
                  <a:gd name="T14" fmla="*/ 0 w 134"/>
                  <a:gd name="T15" fmla="*/ 164 h 290"/>
                  <a:gd name="T16" fmla="*/ 6 w 134"/>
                  <a:gd name="T17" fmla="*/ 112 h 290"/>
                  <a:gd name="T18" fmla="*/ 20 w 134"/>
                  <a:gd name="T19" fmla="*/ 112 h 290"/>
                  <a:gd name="T20" fmla="*/ 29 w 134"/>
                  <a:gd name="T21" fmla="*/ 119 h 290"/>
                  <a:gd name="T22" fmla="*/ 20 w 134"/>
                  <a:gd name="T23" fmla="*/ 66 h 290"/>
                  <a:gd name="T24" fmla="*/ 27 w 134"/>
                  <a:gd name="T25" fmla="*/ 66 h 290"/>
                  <a:gd name="T26" fmla="*/ 21 w 134"/>
                  <a:gd name="T27" fmla="*/ 40 h 290"/>
                  <a:gd name="T28" fmla="*/ 33 w 134"/>
                  <a:gd name="T29" fmla="*/ 30 h 290"/>
                  <a:gd name="T30" fmla="*/ 33 w 134"/>
                  <a:gd name="T31" fmla="*/ 16 h 290"/>
                  <a:gd name="T32" fmla="*/ 46 w 134"/>
                  <a:gd name="T33" fmla="*/ 15 h 290"/>
                  <a:gd name="T34" fmla="*/ 51 w 134"/>
                  <a:gd name="T35" fmla="*/ 0 h 290"/>
                  <a:gd name="T36" fmla="*/ 64 w 134"/>
                  <a:gd name="T37" fmla="*/ 0 h 290"/>
                  <a:gd name="T38" fmla="*/ 94 w 134"/>
                  <a:gd name="T39" fmla="*/ 23 h 290"/>
                  <a:gd name="T40" fmla="*/ 96 w 134"/>
                  <a:gd name="T41" fmla="*/ 41 h 290"/>
                  <a:gd name="T42" fmla="*/ 110 w 134"/>
                  <a:gd name="T43" fmla="*/ 41 h 290"/>
                  <a:gd name="T44" fmla="*/ 117 w 134"/>
                  <a:gd name="T45" fmla="*/ 53 h 290"/>
                  <a:gd name="T46" fmla="*/ 105 w 134"/>
                  <a:gd name="T47" fmla="*/ 109 h 290"/>
                  <a:gd name="T48" fmla="*/ 98 w 134"/>
                  <a:gd name="T49" fmla="*/ 109 h 290"/>
                  <a:gd name="T50" fmla="*/ 104 w 134"/>
                  <a:gd name="T51" fmla="*/ 166 h 290"/>
                  <a:gd name="T52" fmla="*/ 116 w 134"/>
                  <a:gd name="T53" fmla="*/ 166 h 290"/>
                  <a:gd name="T54" fmla="*/ 134 w 134"/>
                  <a:gd name="T55" fmla="*/ 200 h 290"/>
                  <a:gd name="T56" fmla="*/ 121 w 134"/>
                  <a:gd name="T57" fmla="*/ 284 h 290"/>
                  <a:gd name="T58" fmla="*/ 101 w 134"/>
                  <a:gd name="T59" fmla="*/ 288 h 290"/>
                  <a:gd name="T60" fmla="*/ 102 w 134"/>
                  <a:gd name="T61" fmla="*/ 29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290">
                    <a:moveTo>
                      <a:pt x="102" y="290"/>
                    </a:moveTo>
                    <a:lnTo>
                      <a:pt x="73" y="290"/>
                    </a:lnTo>
                    <a:lnTo>
                      <a:pt x="18" y="260"/>
                    </a:lnTo>
                    <a:lnTo>
                      <a:pt x="11" y="243"/>
                    </a:lnTo>
                    <a:lnTo>
                      <a:pt x="20" y="238"/>
                    </a:lnTo>
                    <a:lnTo>
                      <a:pt x="20" y="203"/>
                    </a:lnTo>
                    <a:lnTo>
                      <a:pt x="9" y="189"/>
                    </a:lnTo>
                    <a:lnTo>
                      <a:pt x="0" y="164"/>
                    </a:lnTo>
                    <a:lnTo>
                      <a:pt x="6" y="112"/>
                    </a:lnTo>
                    <a:lnTo>
                      <a:pt x="20" y="112"/>
                    </a:lnTo>
                    <a:lnTo>
                      <a:pt x="29" y="119"/>
                    </a:lnTo>
                    <a:lnTo>
                      <a:pt x="20" y="66"/>
                    </a:lnTo>
                    <a:lnTo>
                      <a:pt x="27" y="66"/>
                    </a:lnTo>
                    <a:lnTo>
                      <a:pt x="21" y="40"/>
                    </a:lnTo>
                    <a:lnTo>
                      <a:pt x="33" y="30"/>
                    </a:lnTo>
                    <a:lnTo>
                      <a:pt x="33" y="16"/>
                    </a:lnTo>
                    <a:lnTo>
                      <a:pt x="46" y="15"/>
                    </a:lnTo>
                    <a:lnTo>
                      <a:pt x="51" y="0"/>
                    </a:lnTo>
                    <a:lnTo>
                      <a:pt x="64" y="0"/>
                    </a:lnTo>
                    <a:lnTo>
                      <a:pt x="94" y="23"/>
                    </a:lnTo>
                    <a:lnTo>
                      <a:pt x="96" y="41"/>
                    </a:lnTo>
                    <a:lnTo>
                      <a:pt x="110" y="41"/>
                    </a:lnTo>
                    <a:lnTo>
                      <a:pt x="117" y="53"/>
                    </a:lnTo>
                    <a:lnTo>
                      <a:pt x="105" y="109"/>
                    </a:lnTo>
                    <a:lnTo>
                      <a:pt x="98" y="109"/>
                    </a:lnTo>
                    <a:lnTo>
                      <a:pt x="104" y="166"/>
                    </a:lnTo>
                    <a:lnTo>
                      <a:pt x="116" y="166"/>
                    </a:lnTo>
                    <a:lnTo>
                      <a:pt x="134" y="200"/>
                    </a:lnTo>
                    <a:lnTo>
                      <a:pt x="121" y="284"/>
                    </a:lnTo>
                    <a:lnTo>
                      <a:pt x="101" y="288"/>
                    </a:lnTo>
                    <a:lnTo>
                      <a:pt x="102" y="290"/>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71" name="ïsliḑè">
                <a:extLst>
                  <a:ext uri="{FF2B5EF4-FFF2-40B4-BE49-F238E27FC236}">
                    <a16:creationId xmlns:a16="http://schemas.microsoft.com/office/drawing/2014/main" id="{AB3A0B46-AFA6-43D1-8652-B422FB643CC2}"/>
                  </a:ext>
                </a:extLst>
              </p:cNvPr>
              <p:cNvSpPr/>
              <p:nvPr/>
            </p:nvSpPr>
            <p:spPr bwMode="auto">
              <a:xfrm>
                <a:off x="1632430" y="3723045"/>
                <a:ext cx="132489" cy="106511"/>
              </a:xfrm>
              <a:custGeom>
                <a:avLst/>
                <a:gdLst>
                  <a:gd name="T0" fmla="*/ 1 w 816"/>
                  <a:gd name="T1" fmla="*/ 333 h 651"/>
                  <a:gd name="T2" fmla="*/ 0 w 816"/>
                  <a:gd name="T3" fmla="*/ 392 h 651"/>
                  <a:gd name="T4" fmla="*/ 41 w 816"/>
                  <a:gd name="T5" fmla="*/ 440 h 651"/>
                  <a:gd name="T6" fmla="*/ 78 w 816"/>
                  <a:gd name="T7" fmla="*/ 574 h 651"/>
                  <a:gd name="T8" fmla="*/ 580 w 816"/>
                  <a:gd name="T9" fmla="*/ 651 h 651"/>
                  <a:gd name="T10" fmla="*/ 637 w 816"/>
                  <a:gd name="T11" fmla="*/ 596 h 651"/>
                  <a:gd name="T12" fmla="*/ 782 w 816"/>
                  <a:gd name="T13" fmla="*/ 146 h 651"/>
                  <a:gd name="T14" fmla="*/ 816 w 816"/>
                  <a:gd name="T15" fmla="*/ 142 h 651"/>
                  <a:gd name="T16" fmla="*/ 812 w 816"/>
                  <a:gd name="T17" fmla="*/ 99 h 651"/>
                  <a:gd name="T18" fmla="*/ 807 w 816"/>
                  <a:gd name="T19" fmla="*/ 76 h 651"/>
                  <a:gd name="T20" fmla="*/ 792 w 816"/>
                  <a:gd name="T21" fmla="*/ 81 h 651"/>
                  <a:gd name="T22" fmla="*/ 782 w 816"/>
                  <a:gd name="T23" fmla="*/ 73 h 651"/>
                  <a:gd name="T24" fmla="*/ 782 w 816"/>
                  <a:gd name="T25" fmla="*/ 68 h 651"/>
                  <a:gd name="T26" fmla="*/ 767 w 816"/>
                  <a:gd name="T27" fmla="*/ 67 h 651"/>
                  <a:gd name="T28" fmla="*/ 763 w 816"/>
                  <a:gd name="T29" fmla="*/ 6 h 651"/>
                  <a:gd name="T30" fmla="*/ 741 w 816"/>
                  <a:gd name="T31" fmla="*/ 0 h 651"/>
                  <a:gd name="T32" fmla="*/ 740 w 816"/>
                  <a:gd name="T33" fmla="*/ 25 h 651"/>
                  <a:gd name="T34" fmla="*/ 731 w 816"/>
                  <a:gd name="T35" fmla="*/ 41 h 651"/>
                  <a:gd name="T36" fmla="*/ 625 w 816"/>
                  <a:gd name="T37" fmla="*/ 106 h 651"/>
                  <a:gd name="T38" fmla="*/ 625 w 816"/>
                  <a:gd name="T39" fmla="*/ 152 h 651"/>
                  <a:gd name="T40" fmla="*/ 526 w 816"/>
                  <a:gd name="T41" fmla="*/ 237 h 651"/>
                  <a:gd name="T42" fmla="*/ 511 w 816"/>
                  <a:gd name="T43" fmla="*/ 261 h 651"/>
                  <a:gd name="T44" fmla="*/ 525 w 816"/>
                  <a:gd name="T45" fmla="*/ 266 h 651"/>
                  <a:gd name="T46" fmla="*/ 534 w 816"/>
                  <a:gd name="T47" fmla="*/ 287 h 651"/>
                  <a:gd name="T48" fmla="*/ 490 w 816"/>
                  <a:gd name="T49" fmla="*/ 333 h 651"/>
                  <a:gd name="T50" fmla="*/ 475 w 816"/>
                  <a:gd name="T51" fmla="*/ 312 h 651"/>
                  <a:gd name="T52" fmla="*/ 461 w 816"/>
                  <a:gd name="T53" fmla="*/ 322 h 651"/>
                  <a:gd name="T54" fmla="*/ 438 w 816"/>
                  <a:gd name="T55" fmla="*/ 322 h 651"/>
                  <a:gd name="T56" fmla="*/ 441 w 816"/>
                  <a:gd name="T57" fmla="*/ 349 h 651"/>
                  <a:gd name="T58" fmla="*/ 431 w 816"/>
                  <a:gd name="T59" fmla="*/ 352 h 651"/>
                  <a:gd name="T60" fmla="*/ 423 w 816"/>
                  <a:gd name="T61" fmla="*/ 367 h 651"/>
                  <a:gd name="T62" fmla="*/ 372 w 816"/>
                  <a:gd name="T63" fmla="*/ 376 h 651"/>
                  <a:gd name="T64" fmla="*/ 336 w 816"/>
                  <a:gd name="T65" fmla="*/ 381 h 651"/>
                  <a:gd name="T66" fmla="*/ 321 w 816"/>
                  <a:gd name="T67" fmla="*/ 361 h 651"/>
                  <a:gd name="T68" fmla="*/ 287 w 816"/>
                  <a:gd name="T69" fmla="*/ 363 h 651"/>
                  <a:gd name="T70" fmla="*/ 273 w 816"/>
                  <a:gd name="T71" fmla="*/ 356 h 651"/>
                  <a:gd name="T72" fmla="*/ 248 w 816"/>
                  <a:gd name="T73" fmla="*/ 361 h 651"/>
                  <a:gd name="T74" fmla="*/ 189 w 816"/>
                  <a:gd name="T75" fmla="*/ 348 h 651"/>
                  <a:gd name="T76" fmla="*/ 119 w 816"/>
                  <a:gd name="T77" fmla="*/ 402 h 651"/>
                  <a:gd name="T78" fmla="*/ 93 w 816"/>
                  <a:gd name="T79" fmla="*/ 394 h 651"/>
                  <a:gd name="T80" fmla="*/ 67 w 816"/>
                  <a:gd name="T81" fmla="*/ 392 h 651"/>
                  <a:gd name="T82" fmla="*/ 39 w 816"/>
                  <a:gd name="T83" fmla="*/ 403 h 651"/>
                  <a:gd name="T84" fmla="*/ 29 w 816"/>
                  <a:gd name="T85" fmla="*/ 326 h 651"/>
                  <a:gd name="T86" fmla="*/ 15 w 816"/>
                  <a:gd name="T87" fmla="*/ 342 h 651"/>
                  <a:gd name="T88" fmla="*/ 1 w 816"/>
                  <a:gd name="T89" fmla="*/ 333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16" h="651">
                    <a:moveTo>
                      <a:pt x="1" y="333"/>
                    </a:moveTo>
                    <a:lnTo>
                      <a:pt x="0" y="392"/>
                    </a:lnTo>
                    <a:lnTo>
                      <a:pt x="41" y="440"/>
                    </a:lnTo>
                    <a:lnTo>
                      <a:pt x="78" y="574"/>
                    </a:lnTo>
                    <a:lnTo>
                      <a:pt x="580" y="651"/>
                    </a:lnTo>
                    <a:lnTo>
                      <a:pt x="637" y="596"/>
                    </a:lnTo>
                    <a:lnTo>
                      <a:pt x="782" y="146"/>
                    </a:lnTo>
                    <a:lnTo>
                      <a:pt x="816" y="142"/>
                    </a:lnTo>
                    <a:lnTo>
                      <a:pt x="812" y="99"/>
                    </a:lnTo>
                    <a:lnTo>
                      <a:pt x="807" y="76"/>
                    </a:lnTo>
                    <a:lnTo>
                      <a:pt x="792" y="81"/>
                    </a:lnTo>
                    <a:lnTo>
                      <a:pt x="782" y="73"/>
                    </a:lnTo>
                    <a:lnTo>
                      <a:pt x="782" y="68"/>
                    </a:lnTo>
                    <a:lnTo>
                      <a:pt x="767" y="67"/>
                    </a:lnTo>
                    <a:lnTo>
                      <a:pt x="763" y="6"/>
                    </a:lnTo>
                    <a:lnTo>
                      <a:pt x="741" y="0"/>
                    </a:lnTo>
                    <a:lnTo>
                      <a:pt x="740" y="25"/>
                    </a:lnTo>
                    <a:lnTo>
                      <a:pt x="731" y="41"/>
                    </a:lnTo>
                    <a:lnTo>
                      <a:pt x="625" y="106"/>
                    </a:lnTo>
                    <a:lnTo>
                      <a:pt x="625" y="152"/>
                    </a:lnTo>
                    <a:lnTo>
                      <a:pt x="526" y="237"/>
                    </a:lnTo>
                    <a:lnTo>
                      <a:pt x="511" y="261"/>
                    </a:lnTo>
                    <a:lnTo>
                      <a:pt x="525" y="266"/>
                    </a:lnTo>
                    <a:lnTo>
                      <a:pt x="534" y="287"/>
                    </a:lnTo>
                    <a:lnTo>
                      <a:pt x="490" y="333"/>
                    </a:lnTo>
                    <a:lnTo>
                      <a:pt x="475" y="312"/>
                    </a:lnTo>
                    <a:lnTo>
                      <a:pt x="461" y="322"/>
                    </a:lnTo>
                    <a:lnTo>
                      <a:pt x="438" y="322"/>
                    </a:lnTo>
                    <a:lnTo>
                      <a:pt x="441" y="349"/>
                    </a:lnTo>
                    <a:lnTo>
                      <a:pt x="431" y="352"/>
                    </a:lnTo>
                    <a:lnTo>
                      <a:pt x="423" y="367"/>
                    </a:lnTo>
                    <a:lnTo>
                      <a:pt x="372" y="376"/>
                    </a:lnTo>
                    <a:lnTo>
                      <a:pt x="336" y="381"/>
                    </a:lnTo>
                    <a:lnTo>
                      <a:pt x="321" y="361"/>
                    </a:lnTo>
                    <a:lnTo>
                      <a:pt x="287" y="363"/>
                    </a:lnTo>
                    <a:lnTo>
                      <a:pt x="273" y="356"/>
                    </a:lnTo>
                    <a:lnTo>
                      <a:pt x="248" y="361"/>
                    </a:lnTo>
                    <a:lnTo>
                      <a:pt x="189" y="348"/>
                    </a:lnTo>
                    <a:lnTo>
                      <a:pt x="119" y="402"/>
                    </a:lnTo>
                    <a:lnTo>
                      <a:pt x="93" y="394"/>
                    </a:lnTo>
                    <a:lnTo>
                      <a:pt x="67" y="392"/>
                    </a:lnTo>
                    <a:lnTo>
                      <a:pt x="39" y="403"/>
                    </a:lnTo>
                    <a:lnTo>
                      <a:pt x="29" y="326"/>
                    </a:lnTo>
                    <a:lnTo>
                      <a:pt x="15" y="342"/>
                    </a:lnTo>
                    <a:lnTo>
                      <a:pt x="1" y="333"/>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72" name="íSľíḓê">
                <a:extLst>
                  <a:ext uri="{FF2B5EF4-FFF2-40B4-BE49-F238E27FC236}">
                    <a16:creationId xmlns:a16="http://schemas.microsoft.com/office/drawing/2014/main" id="{ED65F407-309A-4E5C-8D40-9EF59810CD58}"/>
                  </a:ext>
                </a:extLst>
              </p:cNvPr>
              <p:cNvSpPr/>
              <p:nvPr/>
            </p:nvSpPr>
            <p:spPr bwMode="auto">
              <a:xfrm>
                <a:off x="1657109" y="3710055"/>
                <a:ext cx="207827" cy="293555"/>
              </a:xfrm>
              <a:custGeom>
                <a:avLst/>
                <a:gdLst>
                  <a:gd name="T0" fmla="*/ 497 w 1279"/>
                  <a:gd name="T1" fmla="*/ 1190 h 1809"/>
                  <a:gd name="T2" fmla="*/ 482 w 1279"/>
                  <a:gd name="T3" fmla="*/ 679 h 1809"/>
                  <a:gd name="T4" fmla="*/ 661 w 1279"/>
                  <a:gd name="T5" fmla="*/ 222 h 1809"/>
                  <a:gd name="T6" fmla="*/ 727 w 1279"/>
                  <a:gd name="T7" fmla="*/ 394 h 1809"/>
                  <a:gd name="T8" fmla="*/ 828 w 1279"/>
                  <a:gd name="T9" fmla="*/ 498 h 1809"/>
                  <a:gd name="T10" fmla="*/ 892 w 1279"/>
                  <a:gd name="T11" fmla="*/ 499 h 1809"/>
                  <a:gd name="T12" fmla="*/ 1001 w 1279"/>
                  <a:gd name="T13" fmla="*/ 512 h 1809"/>
                  <a:gd name="T14" fmla="*/ 1067 w 1279"/>
                  <a:gd name="T15" fmla="*/ 504 h 1809"/>
                  <a:gd name="T16" fmla="*/ 1129 w 1279"/>
                  <a:gd name="T17" fmla="*/ 612 h 1809"/>
                  <a:gd name="T18" fmla="*/ 1174 w 1279"/>
                  <a:gd name="T19" fmla="*/ 670 h 1809"/>
                  <a:gd name="T20" fmla="*/ 1269 w 1279"/>
                  <a:gd name="T21" fmla="*/ 727 h 1809"/>
                  <a:gd name="T22" fmla="*/ 1277 w 1279"/>
                  <a:gd name="T23" fmla="*/ 772 h 1809"/>
                  <a:gd name="T24" fmla="*/ 1259 w 1279"/>
                  <a:gd name="T25" fmla="*/ 832 h 1809"/>
                  <a:gd name="T26" fmla="*/ 1190 w 1279"/>
                  <a:gd name="T27" fmla="*/ 958 h 1809"/>
                  <a:gd name="T28" fmla="*/ 1130 w 1279"/>
                  <a:gd name="T29" fmla="*/ 1035 h 1809"/>
                  <a:gd name="T30" fmla="*/ 1091 w 1279"/>
                  <a:gd name="T31" fmla="*/ 1118 h 1809"/>
                  <a:gd name="T32" fmla="*/ 1053 w 1279"/>
                  <a:gd name="T33" fmla="*/ 1107 h 1809"/>
                  <a:gd name="T34" fmla="*/ 1064 w 1279"/>
                  <a:gd name="T35" fmla="*/ 1071 h 1809"/>
                  <a:gd name="T36" fmla="*/ 1032 w 1279"/>
                  <a:gd name="T37" fmla="*/ 1079 h 1809"/>
                  <a:gd name="T38" fmla="*/ 1003 w 1279"/>
                  <a:gd name="T39" fmla="*/ 1118 h 1809"/>
                  <a:gd name="T40" fmla="*/ 996 w 1279"/>
                  <a:gd name="T41" fmla="*/ 1145 h 1809"/>
                  <a:gd name="T42" fmla="*/ 966 w 1279"/>
                  <a:gd name="T43" fmla="*/ 1231 h 1809"/>
                  <a:gd name="T44" fmla="*/ 963 w 1279"/>
                  <a:gd name="T45" fmla="*/ 1259 h 1809"/>
                  <a:gd name="T46" fmla="*/ 969 w 1279"/>
                  <a:gd name="T47" fmla="*/ 1292 h 1809"/>
                  <a:gd name="T48" fmla="*/ 1004 w 1279"/>
                  <a:gd name="T49" fmla="*/ 1367 h 1809"/>
                  <a:gd name="T50" fmla="*/ 913 w 1279"/>
                  <a:gd name="T51" fmla="*/ 1391 h 1809"/>
                  <a:gd name="T52" fmla="*/ 872 w 1279"/>
                  <a:gd name="T53" fmla="*/ 1391 h 1809"/>
                  <a:gd name="T54" fmla="*/ 771 w 1279"/>
                  <a:gd name="T55" fmla="*/ 1478 h 1809"/>
                  <a:gd name="T56" fmla="*/ 755 w 1279"/>
                  <a:gd name="T57" fmla="*/ 1545 h 1809"/>
                  <a:gd name="T58" fmla="*/ 702 w 1279"/>
                  <a:gd name="T59" fmla="*/ 1570 h 1809"/>
                  <a:gd name="T60" fmla="*/ 601 w 1279"/>
                  <a:gd name="T61" fmla="*/ 1575 h 1809"/>
                  <a:gd name="T62" fmla="*/ 560 w 1279"/>
                  <a:gd name="T63" fmla="*/ 1615 h 1809"/>
                  <a:gd name="T64" fmla="*/ 563 w 1279"/>
                  <a:gd name="T65" fmla="*/ 1653 h 1809"/>
                  <a:gd name="T66" fmla="*/ 576 w 1279"/>
                  <a:gd name="T67" fmla="*/ 1683 h 1809"/>
                  <a:gd name="T68" fmla="*/ 570 w 1279"/>
                  <a:gd name="T69" fmla="*/ 1692 h 1809"/>
                  <a:gd name="T70" fmla="*/ 508 w 1279"/>
                  <a:gd name="T71" fmla="*/ 1755 h 1809"/>
                  <a:gd name="T72" fmla="*/ 452 w 1279"/>
                  <a:gd name="T73" fmla="*/ 1743 h 1809"/>
                  <a:gd name="T74" fmla="*/ 357 w 1279"/>
                  <a:gd name="T75" fmla="*/ 1774 h 1809"/>
                  <a:gd name="T76" fmla="*/ 297 w 1279"/>
                  <a:gd name="T77" fmla="*/ 1809 h 1809"/>
                  <a:gd name="T78" fmla="*/ 255 w 1279"/>
                  <a:gd name="T79" fmla="*/ 1802 h 1809"/>
                  <a:gd name="T80" fmla="*/ 134 w 1279"/>
                  <a:gd name="T81" fmla="*/ 1691 h 1809"/>
                  <a:gd name="T82" fmla="*/ 0 w 1279"/>
                  <a:gd name="T83" fmla="*/ 1420 h 1809"/>
                  <a:gd name="T84" fmla="*/ 11 w 1279"/>
                  <a:gd name="T85" fmla="*/ 1335 h 1809"/>
                  <a:gd name="T86" fmla="*/ 628 w 1279"/>
                  <a:gd name="T87" fmla="*/ 128 h 1809"/>
                  <a:gd name="T88" fmla="*/ 648 w 1279"/>
                  <a:gd name="T89" fmla="*/ 52 h 1809"/>
                  <a:gd name="T90" fmla="*/ 646 w 1279"/>
                  <a:gd name="T91" fmla="*/ 28 h 1809"/>
                  <a:gd name="T92" fmla="*/ 645 w 1279"/>
                  <a:gd name="T93" fmla="*/ 12 h 1809"/>
                  <a:gd name="T94" fmla="*/ 644 w 1279"/>
                  <a:gd name="T95" fmla="*/ 0 h 1809"/>
                  <a:gd name="T96" fmla="*/ 618 w 1279"/>
                  <a:gd name="T97" fmla="*/ 2 h 1809"/>
                  <a:gd name="T98" fmla="*/ 601 w 1279"/>
                  <a:gd name="T99" fmla="*/ 60 h 1809"/>
                  <a:gd name="T100" fmla="*/ 586 w 1279"/>
                  <a:gd name="T101" fmla="*/ 65 h 1809"/>
                  <a:gd name="T102" fmla="*/ 608 w 1279"/>
                  <a:gd name="T103" fmla="*/ 86 h 1809"/>
                  <a:gd name="T104" fmla="*/ 627 w 1279"/>
                  <a:gd name="T105" fmla="*/ 148 h 1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809">
                    <a:moveTo>
                      <a:pt x="11" y="1335"/>
                    </a:moveTo>
                    <a:lnTo>
                      <a:pt x="497" y="1190"/>
                    </a:lnTo>
                    <a:lnTo>
                      <a:pt x="521" y="817"/>
                    </a:lnTo>
                    <a:lnTo>
                      <a:pt x="482" y="679"/>
                    </a:lnTo>
                    <a:lnTo>
                      <a:pt x="627" y="226"/>
                    </a:lnTo>
                    <a:lnTo>
                      <a:pt x="661" y="222"/>
                    </a:lnTo>
                    <a:lnTo>
                      <a:pt x="670" y="324"/>
                    </a:lnTo>
                    <a:lnTo>
                      <a:pt x="727" y="394"/>
                    </a:lnTo>
                    <a:lnTo>
                      <a:pt x="732" y="417"/>
                    </a:lnTo>
                    <a:lnTo>
                      <a:pt x="828" y="498"/>
                    </a:lnTo>
                    <a:lnTo>
                      <a:pt x="871" y="509"/>
                    </a:lnTo>
                    <a:lnTo>
                      <a:pt x="892" y="499"/>
                    </a:lnTo>
                    <a:lnTo>
                      <a:pt x="925" y="498"/>
                    </a:lnTo>
                    <a:lnTo>
                      <a:pt x="1001" y="512"/>
                    </a:lnTo>
                    <a:lnTo>
                      <a:pt x="1044" y="503"/>
                    </a:lnTo>
                    <a:lnTo>
                      <a:pt x="1067" y="504"/>
                    </a:lnTo>
                    <a:lnTo>
                      <a:pt x="1115" y="567"/>
                    </a:lnTo>
                    <a:lnTo>
                      <a:pt x="1129" y="612"/>
                    </a:lnTo>
                    <a:lnTo>
                      <a:pt x="1159" y="638"/>
                    </a:lnTo>
                    <a:lnTo>
                      <a:pt x="1174" y="670"/>
                    </a:lnTo>
                    <a:lnTo>
                      <a:pt x="1237" y="722"/>
                    </a:lnTo>
                    <a:lnTo>
                      <a:pt x="1269" y="727"/>
                    </a:lnTo>
                    <a:lnTo>
                      <a:pt x="1279" y="739"/>
                    </a:lnTo>
                    <a:lnTo>
                      <a:pt x="1277" y="772"/>
                    </a:lnTo>
                    <a:lnTo>
                      <a:pt x="1256" y="810"/>
                    </a:lnTo>
                    <a:lnTo>
                      <a:pt x="1259" y="832"/>
                    </a:lnTo>
                    <a:lnTo>
                      <a:pt x="1254" y="857"/>
                    </a:lnTo>
                    <a:lnTo>
                      <a:pt x="1190" y="958"/>
                    </a:lnTo>
                    <a:lnTo>
                      <a:pt x="1149" y="996"/>
                    </a:lnTo>
                    <a:lnTo>
                      <a:pt x="1130" y="1035"/>
                    </a:lnTo>
                    <a:lnTo>
                      <a:pt x="1110" y="1053"/>
                    </a:lnTo>
                    <a:lnTo>
                      <a:pt x="1091" y="1118"/>
                    </a:lnTo>
                    <a:lnTo>
                      <a:pt x="1070" y="1116"/>
                    </a:lnTo>
                    <a:lnTo>
                      <a:pt x="1053" y="1107"/>
                    </a:lnTo>
                    <a:lnTo>
                      <a:pt x="1056" y="1088"/>
                    </a:lnTo>
                    <a:lnTo>
                      <a:pt x="1064" y="1071"/>
                    </a:lnTo>
                    <a:lnTo>
                      <a:pt x="1049" y="1065"/>
                    </a:lnTo>
                    <a:lnTo>
                      <a:pt x="1032" y="1079"/>
                    </a:lnTo>
                    <a:lnTo>
                      <a:pt x="1012" y="1116"/>
                    </a:lnTo>
                    <a:lnTo>
                      <a:pt x="1003" y="1118"/>
                    </a:lnTo>
                    <a:lnTo>
                      <a:pt x="1016" y="1140"/>
                    </a:lnTo>
                    <a:lnTo>
                      <a:pt x="996" y="1145"/>
                    </a:lnTo>
                    <a:lnTo>
                      <a:pt x="966" y="1201"/>
                    </a:lnTo>
                    <a:lnTo>
                      <a:pt x="966" y="1231"/>
                    </a:lnTo>
                    <a:lnTo>
                      <a:pt x="956" y="1258"/>
                    </a:lnTo>
                    <a:lnTo>
                      <a:pt x="963" y="1259"/>
                    </a:lnTo>
                    <a:lnTo>
                      <a:pt x="979" y="1290"/>
                    </a:lnTo>
                    <a:lnTo>
                      <a:pt x="969" y="1292"/>
                    </a:lnTo>
                    <a:lnTo>
                      <a:pt x="991" y="1354"/>
                    </a:lnTo>
                    <a:lnTo>
                      <a:pt x="1004" y="1367"/>
                    </a:lnTo>
                    <a:lnTo>
                      <a:pt x="998" y="1384"/>
                    </a:lnTo>
                    <a:lnTo>
                      <a:pt x="913" y="1391"/>
                    </a:lnTo>
                    <a:lnTo>
                      <a:pt x="895" y="1403"/>
                    </a:lnTo>
                    <a:lnTo>
                      <a:pt x="872" y="1391"/>
                    </a:lnTo>
                    <a:lnTo>
                      <a:pt x="833" y="1402"/>
                    </a:lnTo>
                    <a:lnTo>
                      <a:pt x="771" y="1478"/>
                    </a:lnTo>
                    <a:lnTo>
                      <a:pt x="771" y="1531"/>
                    </a:lnTo>
                    <a:lnTo>
                      <a:pt x="755" y="1545"/>
                    </a:lnTo>
                    <a:lnTo>
                      <a:pt x="723" y="1578"/>
                    </a:lnTo>
                    <a:lnTo>
                      <a:pt x="702" y="1570"/>
                    </a:lnTo>
                    <a:lnTo>
                      <a:pt x="659" y="1577"/>
                    </a:lnTo>
                    <a:lnTo>
                      <a:pt x="601" y="1575"/>
                    </a:lnTo>
                    <a:lnTo>
                      <a:pt x="585" y="1591"/>
                    </a:lnTo>
                    <a:lnTo>
                      <a:pt x="560" y="1615"/>
                    </a:lnTo>
                    <a:lnTo>
                      <a:pt x="566" y="1632"/>
                    </a:lnTo>
                    <a:lnTo>
                      <a:pt x="563" y="1653"/>
                    </a:lnTo>
                    <a:lnTo>
                      <a:pt x="578" y="1662"/>
                    </a:lnTo>
                    <a:lnTo>
                      <a:pt x="576" y="1683"/>
                    </a:lnTo>
                    <a:lnTo>
                      <a:pt x="568" y="1685"/>
                    </a:lnTo>
                    <a:lnTo>
                      <a:pt x="570" y="1692"/>
                    </a:lnTo>
                    <a:lnTo>
                      <a:pt x="529" y="1753"/>
                    </a:lnTo>
                    <a:lnTo>
                      <a:pt x="508" y="1755"/>
                    </a:lnTo>
                    <a:lnTo>
                      <a:pt x="481" y="1738"/>
                    </a:lnTo>
                    <a:lnTo>
                      <a:pt x="452" y="1743"/>
                    </a:lnTo>
                    <a:lnTo>
                      <a:pt x="418" y="1741"/>
                    </a:lnTo>
                    <a:lnTo>
                      <a:pt x="357" y="1774"/>
                    </a:lnTo>
                    <a:lnTo>
                      <a:pt x="320" y="1773"/>
                    </a:lnTo>
                    <a:lnTo>
                      <a:pt x="297" y="1809"/>
                    </a:lnTo>
                    <a:lnTo>
                      <a:pt x="264" y="1809"/>
                    </a:lnTo>
                    <a:lnTo>
                      <a:pt x="255" y="1802"/>
                    </a:lnTo>
                    <a:lnTo>
                      <a:pt x="232" y="1808"/>
                    </a:lnTo>
                    <a:lnTo>
                      <a:pt x="134" y="1691"/>
                    </a:lnTo>
                    <a:lnTo>
                      <a:pt x="156" y="1617"/>
                    </a:lnTo>
                    <a:lnTo>
                      <a:pt x="0" y="1420"/>
                    </a:lnTo>
                    <a:lnTo>
                      <a:pt x="11" y="1335"/>
                    </a:lnTo>
                    <a:lnTo>
                      <a:pt x="11" y="1335"/>
                    </a:lnTo>
                    <a:close/>
                    <a:moveTo>
                      <a:pt x="627" y="148"/>
                    </a:moveTo>
                    <a:lnTo>
                      <a:pt x="628" y="128"/>
                    </a:lnTo>
                    <a:lnTo>
                      <a:pt x="643" y="100"/>
                    </a:lnTo>
                    <a:lnTo>
                      <a:pt x="648" y="52"/>
                    </a:lnTo>
                    <a:lnTo>
                      <a:pt x="640" y="47"/>
                    </a:lnTo>
                    <a:lnTo>
                      <a:pt x="646" y="28"/>
                    </a:lnTo>
                    <a:lnTo>
                      <a:pt x="638" y="18"/>
                    </a:lnTo>
                    <a:lnTo>
                      <a:pt x="645" y="12"/>
                    </a:lnTo>
                    <a:lnTo>
                      <a:pt x="652" y="13"/>
                    </a:lnTo>
                    <a:lnTo>
                      <a:pt x="644" y="0"/>
                    </a:lnTo>
                    <a:lnTo>
                      <a:pt x="632" y="3"/>
                    </a:lnTo>
                    <a:lnTo>
                      <a:pt x="618" y="2"/>
                    </a:lnTo>
                    <a:lnTo>
                      <a:pt x="610" y="48"/>
                    </a:lnTo>
                    <a:lnTo>
                      <a:pt x="601" y="60"/>
                    </a:lnTo>
                    <a:lnTo>
                      <a:pt x="592" y="48"/>
                    </a:lnTo>
                    <a:lnTo>
                      <a:pt x="586" y="65"/>
                    </a:lnTo>
                    <a:lnTo>
                      <a:pt x="586" y="80"/>
                    </a:lnTo>
                    <a:lnTo>
                      <a:pt x="608" y="86"/>
                    </a:lnTo>
                    <a:lnTo>
                      <a:pt x="612" y="147"/>
                    </a:lnTo>
                    <a:lnTo>
                      <a:pt x="627" y="148"/>
                    </a:lnTo>
                    <a:close/>
                  </a:path>
                </a:pathLst>
              </a:custGeom>
              <a:grpFill/>
              <a:ln w="3175">
                <a:solidFill>
                  <a:schemeClr val="bg1">
                    <a:lumMod val="85000"/>
                  </a:schemeClr>
                </a:solidFill>
                <a:prstDash val="solid"/>
                <a:round/>
                <a:headEnd/>
                <a:tailEnd/>
              </a:ln>
            </p:spPr>
            <p:txBody>
              <a:bodyPr wrap="square" lIns="91440" tIns="45720" rIns="91440" bIns="45720" anchor="ctr">
                <a:normAutofit fontScale="85000" lnSpcReduction="20000"/>
              </a:bodyPr>
              <a:lstStyle/>
              <a:p>
                <a:pPr algn="ctr"/>
                <a:endParaRPr/>
              </a:p>
            </p:txBody>
          </p:sp>
          <p:sp>
            <p:nvSpPr>
              <p:cNvPr id="73" name="íslíḍé">
                <a:extLst>
                  <a:ext uri="{FF2B5EF4-FFF2-40B4-BE49-F238E27FC236}">
                    <a16:creationId xmlns:a16="http://schemas.microsoft.com/office/drawing/2014/main" id="{7F407E68-2904-4D72-A443-44105DA5CFA5}"/>
                  </a:ext>
                </a:extLst>
              </p:cNvPr>
              <p:cNvSpPr/>
              <p:nvPr/>
            </p:nvSpPr>
            <p:spPr bwMode="auto">
              <a:xfrm>
                <a:off x="1398626" y="3926972"/>
                <a:ext cx="337719" cy="207827"/>
              </a:xfrm>
              <a:custGeom>
                <a:avLst/>
                <a:gdLst>
                  <a:gd name="T0" fmla="*/ 53 w 2082"/>
                  <a:gd name="T1" fmla="*/ 492 h 1281"/>
                  <a:gd name="T2" fmla="*/ 97 w 2082"/>
                  <a:gd name="T3" fmla="*/ 469 h 1281"/>
                  <a:gd name="T4" fmla="*/ 112 w 2082"/>
                  <a:gd name="T5" fmla="*/ 382 h 1281"/>
                  <a:gd name="T6" fmla="*/ 179 w 2082"/>
                  <a:gd name="T7" fmla="*/ 280 h 1281"/>
                  <a:gd name="T8" fmla="*/ 339 w 2082"/>
                  <a:gd name="T9" fmla="*/ 325 h 1281"/>
                  <a:gd name="T10" fmla="*/ 639 w 2082"/>
                  <a:gd name="T11" fmla="*/ 459 h 1281"/>
                  <a:gd name="T12" fmla="*/ 956 w 2082"/>
                  <a:gd name="T13" fmla="*/ 194 h 1281"/>
                  <a:gd name="T14" fmla="*/ 1593 w 2082"/>
                  <a:gd name="T15" fmla="*/ 85 h 1281"/>
                  <a:gd name="T16" fmla="*/ 1727 w 2082"/>
                  <a:gd name="T17" fmla="*/ 356 h 1281"/>
                  <a:gd name="T18" fmla="*/ 1787 w 2082"/>
                  <a:gd name="T19" fmla="*/ 484 h 1281"/>
                  <a:gd name="T20" fmla="*/ 1662 w 2082"/>
                  <a:gd name="T21" fmla="*/ 569 h 1281"/>
                  <a:gd name="T22" fmla="*/ 1672 w 2082"/>
                  <a:gd name="T23" fmla="*/ 625 h 1281"/>
                  <a:gd name="T24" fmla="*/ 1674 w 2082"/>
                  <a:gd name="T25" fmla="*/ 655 h 1281"/>
                  <a:gd name="T26" fmla="*/ 1566 w 2082"/>
                  <a:gd name="T27" fmla="*/ 701 h 1281"/>
                  <a:gd name="T28" fmla="*/ 1392 w 2082"/>
                  <a:gd name="T29" fmla="*/ 755 h 1281"/>
                  <a:gd name="T30" fmla="*/ 1187 w 2082"/>
                  <a:gd name="T31" fmla="*/ 829 h 1281"/>
                  <a:gd name="T32" fmla="*/ 1137 w 2082"/>
                  <a:gd name="T33" fmla="*/ 842 h 1281"/>
                  <a:gd name="T34" fmla="*/ 1052 w 2082"/>
                  <a:gd name="T35" fmla="*/ 942 h 1281"/>
                  <a:gd name="T36" fmla="*/ 1018 w 2082"/>
                  <a:gd name="T37" fmla="*/ 933 h 1281"/>
                  <a:gd name="T38" fmla="*/ 977 w 2082"/>
                  <a:gd name="T39" fmla="*/ 953 h 1281"/>
                  <a:gd name="T40" fmla="*/ 930 w 2082"/>
                  <a:gd name="T41" fmla="*/ 935 h 1281"/>
                  <a:gd name="T42" fmla="*/ 864 w 2082"/>
                  <a:gd name="T43" fmla="*/ 1004 h 1281"/>
                  <a:gd name="T44" fmla="*/ 778 w 2082"/>
                  <a:gd name="T45" fmla="*/ 1028 h 1281"/>
                  <a:gd name="T46" fmla="*/ 663 w 2082"/>
                  <a:gd name="T47" fmla="*/ 1051 h 1281"/>
                  <a:gd name="T48" fmla="*/ 604 w 2082"/>
                  <a:gd name="T49" fmla="*/ 1041 h 1281"/>
                  <a:gd name="T50" fmla="*/ 571 w 2082"/>
                  <a:gd name="T51" fmla="*/ 1029 h 1281"/>
                  <a:gd name="T52" fmla="*/ 506 w 2082"/>
                  <a:gd name="T53" fmla="*/ 1063 h 1281"/>
                  <a:gd name="T54" fmla="*/ 469 w 2082"/>
                  <a:gd name="T55" fmla="*/ 1111 h 1281"/>
                  <a:gd name="T56" fmla="*/ 404 w 2082"/>
                  <a:gd name="T57" fmla="*/ 1169 h 1281"/>
                  <a:gd name="T58" fmla="*/ 353 w 2082"/>
                  <a:gd name="T59" fmla="*/ 1152 h 1281"/>
                  <a:gd name="T60" fmla="*/ 289 w 2082"/>
                  <a:gd name="T61" fmla="*/ 1188 h 1281"/>
                  <a:gd name="T62" fmla="*/ 233 w 2082"/>
                  <a:gd name="T63" fmla="*/ 1184 h 1281"/>
                  <a:gd name="T64" fmla="*/ 184 w 2082"/>
                  <a:gd name="T65" fmla="*/ 1160 h 1281"/>
                  <a:gd name="T66" fmla="*/ 140 w 2082"/>
                  <a:gd name="T67" fmla="*/ 1079 h 1281"/>
                  <a:gd name="T68" fmla="*/ 140 w 2082"/>
                  <a:gd name="T69" fmla="*/ 1020 h 1281"/>
                  <a:gd name="T70" fmla="*/ 94 w 2082"/>
                  <a:gd name="T71" fmla="*/ 933 h 1281"/>
                  <a:gd name="T72" fmla="*/ 30 w 2082"/>
                  <a:gd name="T73" fmla="*/ 720 h 1281"/>
                  <a:gd name="T74" fmla="*/ 11 w 2082"/>
                  <a:gd name="T75" fmla="*/ 694 h 1281"/>
                  <a:gd name="T76" fmla="*/ 27 w 2082"/>
                  <a:gd name="T77" fmla="*/ 678 h 1281"/>
                  <a:gd name="T78" fmla="*/ 46 w 2082"/>
                  <a:gd name="T79" fmla="*/ 659 h 1281"/>
                  <a:gd name="T80" fmla="*/ 34 w 2082"/>
                  <a:gd name="T81" fmla="*/ 521 h 1281"/>
                  <a:gd name="T82" fmla="*/ 22 w 2082"/>
                  <a:gd name="T83" fmla="*/ 489 h 1281"/>
                  <a:gd name="T84" fmla="*/ 1698 w 2082"/>
                  <a:gd name="T85" fmla="*/ 1263 h 1281"/>
                  <a:gd name="T86" fmla="*/ 1708 w 2082"/>
                  <a:gd name="T87" fmla="*/ 1281 h 1281"/>
                  <a:gd name="T88" fmla="*/ 1662 w 2082"/>
                  <a:gd name="T89" fmla="*/ 1274 h 1281"/>
                  <a:gd name="T90" fmla="*/ 1896 w 2082"/>
                  <a:gd name="T91" fmla="*/ 1209 h 1281"/>
                  <a:gd name="T92" fmla="*/ 1918 w 2082"/>
                  <a:gd name="T93" fmla="*/ 1166 h 1281"/>
                  <a:gd name="T94" fmla="*/ 1949 w 2082"/>
                  <a:gd name="T95" fmla="*/ 1186 h 1281"/>
                  <a:gd name="T96" fmla="*/ 1995 w 2082"/>
                  <a:gd name="T97" fmla="*/ 1185 h 1281"/>
                  <a:gd name="T98" fmla="*/ 2052 w 2082"/>
                  <a:gd name="T99" fmla="*/ 1189 h 1281"/>
                  <a:gd name="T100" fmla="*/ 2082 w 2082"/>
                  <a:gd name="T101" fmla="*/ 1207 h 1281"/>
                  <a:gd name="T102" fmla="*/ 2043 w 2082"/>
                  <a:gd name="T103" fmla="*/ 1225 h 1281"/>
                  <a:gd name="T104" fmla="*/ 1954 w 2082"/>
                  <a:gd name="T105" fmla="*/ 1257 h 1281"/>
                  <a:gd name="T106" fmla="*/ 1897 w 2082"/>
                  <a:gd name="T107" fmla="*/ 1233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82" h="1281">
                    <a:moveTo>
                      <a:pt x="22" y="489"/>
                    </a:moveTo>
                    <a:lnTo>
                      <a:pt x="53" y="492"/>
                    </a:lnTo>
                    <a:lnTo>
                      <a:pt x="79" y="503"/>
                    </a:lnTo>
                    <a:lnTo>
                      <a:pt x="97" y="469"/>
                    </a:lnTo>
                    <a:lnTo>
                      <a:pt x="142" y="439"/>
                    </a:lnTo>
                    <a:lnTo>
                      <a:pt x="112" y="382"/>
                    </a:lnTo>
                    <a:lnTo>
                      <a:pt x="134" y="300"/>
                    </a:lnTo>
                    <a:lnTo>
                      <a:pt x="179" y="280"/>
                    </a:lnTo>
                    <a:lnTo>
                      <a:pt x="232" y="322"/>
                    </a:lnTo>
                    <a:lnTo>
                      <a:pt x="339" y="325"/>
                    </a:lnTo>
                    <a:lnTo>
                      <a:pt x="486" y="385"/>
                    </a:lnTo>
                    <a:lnTo>
                      <a:pt x="639" y="459"/>
                    </a:lnTo>
                    <a:lnTo>
                      <a:pt x="646" y="614"/>
                    </a:lnTo>
                    <a:lnTo>
                      <a:pt x="956" y="194"/>
                    </a:lnTo>
                    <a:lnTo>
                      <a:pt x="1604" y="0"/>
                    </a:lnTo>
                    <a:lnTo>
                      <a:pt x="1593" y="85"/>
                    </a:lnTo>
                    <a:lnTo>
                      <a:pt x="1749" y="282"/>
                    </a:lnTo>
                    <a:lnTo>
                      <a:pt x="1727" y="356"/>
                    </a:lnTo>
                    <a:lnTo>
                      <a:pt x="1825" y="473"/>
                    </a:lnTo>
                    <a:lnTo>
                      <a:pt x="1787" y="484"/>
                    </a:lnTo>
                    <a:lnTo>
                      <a:pt x="1721" y="497"/>
                    </a:lnTo>
                    <a:lnTo>
                      <a:pt x="1662" y="569"/>
                    </a:lnTo>
                    <a:lnTo>
                      <a:pt x="1657" y="611"/>
                    </a:lnTo>
                    <a:lnTo>
                      <a:pt x="1672" y="625"/>
                    </a:lnTo>
                    <a:lnTo>
                      <a:pt x="1666" y="636"/>
                    </a:lnTo>
                    <a:lnTo>
                      <a:pt x="1674" y="655"/>
                    </a:lnTo>
                    <a:lnTo>
                      <a:pt x="1600" y="671"/>
                    </a:lnTo>
                    <a:lnTo>
                      <a:pt x="1566" y="701"/>
                    </a:lnTo>
                    <a:lnTo>
                      <a:pt x="1498" y="735"/>
                    </a:lnTo>
                    <a:lnTo>
                      <a:pt x="1392" y="755"/>
                    </a:lnTo>
                    <a:lnTo>
                      <a:pt x="1376" y="773"/>
                    </a:lnTo>
                    <a:lnTo>
                      <a:pt x="1187" y="829"/>
                    </a:lnTo>
                    <a:lnTo>
                      <a:pt x="1169" y="827"/>
                    </a:lnTo>
                    <a:lnTo>
                      <a:pt x="1137" y="842"/>
                    </a:lnTo>
                    <a:lnTo>
                      <a:pt x="1101" y="901"/>
                    </a:lnTo>
                    <a:lnTo>
                      <a:pt x="1052" y="942"/>
                    </a:lnTo>
                    <a:lnTo>
                      <a:pt x="1028" y="942"/>
                    </a:lnTo>
                    <a:lnTo>
                      <a:pt x="1018" y="933"/>
                    </a:lnTo>
                    <a:lnTo>
                      <a:pt x="1002" y="948"/>
                    </a:lnTo>
                    <a:lnTo>
                      <a:pt x="977" y="953"/>
                    </a:lnTo>
                    <a:lnTo>
                      <a:pt x="955" y="936"/>
                    </a:lnTo>
                    <a:lnTo>
                      <a:pt x="930" y="935"/>
                    </a:lnTo>
                    <a:lnTo>
                      <a:pt x="868" y="983"/>
                    </a:lnTo>
                    <a:lnTo>
                      <a:pt x="864" y="1004"/>
                    </a:lnTo>
                    <a:lnTo>
                      <a:pt x="842" y="1022"/>
                    </a:lnTo>
                    <a:lnTo>
                      <a:pt x="778" y="1028"/>
                    </a:lnTo>
                    <a:lnTo>
                      <a:pt x="697" y="1059"/>
                    </a:lnTo>
                    <a:lnTo>
                      <a:pt x="663" y="1051"/>
                    </a:lnTo>
                    <a:lnTo>
                      <a:pt x="653" y="1039"/>
                    </a:lnTo>
                    <a:lnTo>
                      <a:pt x="604" y="1041"/>
                    </a:lnTo>
                    <a:lnTo>
                      <a:pt x="598" y="1030"/>
                    </a:lnTo>
                    <a:lnTo>
                      <a:pt x="571" y="1029"/>
                    </a:lnTo>
                    <a:lnTo>
                      <a:pt x="548" y="1036"/>
                    </a:lnTo>
                    <a:lnTo>
                      <a:pt x="506" y="1063"/>
                    </a:lnTo>
                    <a:lnTo>
                      <a:pt x="487" y="1109"/>
                    </a:lnTo>
                    <a:lnTo>
                      <a:pt x="469" y="1111"/>
                    </a:lnTo>
                    <a:lnTo>
                      <a:pt x="437" y="1156"/>
                    </a:lnTo>
                    <a:lnTo>
                      <a:pt x="404" y="1169"/>
                    </a:lnTo>
                    <a:lnTo>
                      <a:pt x="387" y="1152"/>
                    </a:lnTo>
                    <a:lnTo>
                      <a:pt x="353" y="1152"/>
                    </a:lnTo>
                    <a:lnTo>
                      <a:pt x="318" y="1180"/>
                    </a:lnTo>
                    <a:lnTo>
                      <a:pt x="289" y="1188"/>
                    </a:lnTo>
                    <a:lnTo>
                      <a:pt x="242" y="1172"/>
                    </a:lnTo>
                    <a:lnTo>
                      <a:pt x="233" y="1184"/>
                    </a:lnTo>
                    <a:lnTo>
                      <a:pt x="198" y="1189"/>
                    </a:lnTo>
                    <a:lnTo>
                      <a:pt x="184" y="1160"/>
                    </a:lnTo>
                    <a:lnTo>
                      <a:pt x="177" y="1118"/>
                    </a:lnTo>
                    <a:lnTo>
                      <a:pt x="140" y="1079"/>
                    </a:lnTo>
                    <a:lnTo>
                      <a:pt x="123" y="1032"/>
                    </a:lnTo>
                    <a:lnTo>
                      <a:pt x="140" y="1020"/>
                    </a:lnTo>
                    <a:lnTo>
                      <a:pt x="138" y="973"/>
                    </a:lnTo>
                    <a:lnTo>
                      <a:pt x="94" y="933"/>
                    </a:lnTo>
                    <a:lnTo>
                      <a:pt x="73" y="773"/>
                    </a:lnTo>
                    <a:lnTo>
                      <a:pt x="30" y="720"/>
                    </a:lnTo>
                    <a:lnTo>
                      <a:pt x="29" y="694"/>
                    </a:lnTo>
                    <a:lnTo>
                      <a:pt x="11" y="694"/>
                    </a:lnTo>
                    <a:lnTo>
                      <a:pt x="0" y="670"/>
                    </a:lnTo>
                    <a:lnTo>
                      <a:pt x="27" y="678"/>
                    </a:lnTo>
                    <a:lnTo>
                      <a:pt x="27" y="659"/>
                    </a:lnTo>
                    <a:lnTo>
                      <a:pt x="46" y="659"/>
                    </a:lnTo>
                    <a:lnTo>
                      <a:pt x="49" y="608"/>
                    </a:lnTo>
                    <a:lnTo>
                      <a:pt x="34" y="521"/>
                    </a:lnTo>
                    <a:lnTo>
                      <a:pt x="22" y="489"/>
                    </a:lnTo>
                    <a:lnTo>
                      <a:pt x="22" y="489"/>
                    </a:lnTo>
                    <a:close/>
                    <a:moveTo>
                      <a:pt x="1662" y="1274"/>
                    </a:moveTo>
                    <a:lnTo>
                      <a:pt x="1698" y="1263"/>
                    </a:lnTo>
                    <a:lnTo>
                      <a:pt x="1744" y="1276"/>
                    </a:lnTo>
                    <a:lnTo>
                      <a:pt x="1708" y="1281"/>
                    </a:lnTo>
                    <a:lnTo>
                      <a:pt x="1662" y="1274"/>
                    </a:lnTo>
                    <a:lnTo>
                      <a:pt x="1662" y="1274"/>
                    </a:lnTo>
                    <a:close/>
                    <a:moveTo>
                      <a:pt x="1875" y="1220"/>
                    </a:moveTo>
                    <a:lnTo>
                      <a:pt x="1896" y="1209"/>
                    </a:lnTo>
                    <a:lnTo>
                      <a:pt x="1899" y="1183"/>
                    </a:lnTo>
                    <a:lnTo>
                      <a:pt x="1918" y="1166"/>
                    </a:lnTo>
                    <a:lnTo>
                      <a:pt x="1940" y="1169"/>
                    </a:lnTo>
                    <a:lnTo>
                      <a:pt x="1949" y="1186"/>
                    </a:lnTo>
                    <a:lnTo>
                      <a:pt x="1972" y="1191"/>
                    </a:lnTo>
                    <a:lnTo>
                      <a:pt x="1995" y="1185"/>
                    </a:lnTo>
                    <a:lnTo>
                      <a:pt x="2029" y="1176"/>
                    </a:lnTo>
                    <a:lnTo>
                      <a:pt x="2052" y="1189"/>
                    </a:lnTo>
                    <a:lnTo>
                      <a:pt x="2080" y="1194"/>
                    </a:lnTo>
                    <a:lnTo>
                      <a:pt x="2082" y="1207"/>
                    </a:lnTo>
                    <a:lnTo>
                      <a:pt x="2068" y="1223"/>
                    </a:lnTo>
                    <a:lnTo>
                      <a:pt x="2043" y="1225"/>
                    </a:lnTo>
                    <a:lnTo>
                      <a:pt x="2006" y="1248"/>
                    </a:lnTo>
                    <a:lnTo>
                      <a:pt x="1954" y="1257"/>
                    </a:lnTo>
                    <a:lnTo>
                      <a:pt x="1918" y="1249"/>
                    </a:lnTo>
                    <a:lnTo>
                      <a:pt x="1897" y="1233"/>
                    </a:lnTo>
                    <a:lnTo>
                      <a:pt x="1875" y="1220"/>
                    </a:lnTo>
                    <a:close/>
                  </a:path>
                </a:pathLst>
              </a:custGeom>
              <a:grpFill/>
              <a:ln w="3175">
                <a:solidFill>
                  <a:schemeClr val="bg1">
                    <a:lumMod val="85000"/>
                  </a:schemeClr>
                </a:solidFill>
                <a:prstDash val="solid"/>
                <a:round/>
                <a:headEnd/>
                <a:tailEnd/>
              </a:ln>
            </p:spPr>
            <p:txBody>
              <a:bodyPr wrap="square" lIns="91440" tIns="45720" rIns="91440" bIns="45720" anchor="ctr">
                <a:normAutofit fontScale="47500" lnSpcReduction="20000"/>
              </a:bodyPr>
              <a:lstStyle/>
              <a:p>
                <a:pPr algn="ctr"/>
                <a:endParaRPr/>
              </a:p>
            </p:txBody>
          </p:sp>
          <p:sp>
            <p:nvSpPr>
              <p:cNvPr id="74" name="îSľiḍè">
                <a:extLst>
                  <a:ext uri="{FF2B5EF4-FFF2-40B4-BE49-F238E27FC236}">
                    <a16:creationId xmlns:a16="http://schemas.microsoft.com/office/drawing/2014/main" id="{622A4238-7265-4E39-AF36-E9B3C608C3A3}"/>
                  </a:ext>
                </a:extLst>
              </p:cNvPr>
              <p:cNvSpPr/>
              <p:nvPr/>
            </p:nvSpPr>
            <p:spPr bwMode="auto">
              <a:xfrm>
                <a:off x="1598660" y="3708757"/>
                <a:ext cx="3897" cy="10391"/>
              </a:xfrm>
              <a:custGeom>
                <a:avLst/>
                <a:gdLst>
                  <a:gd name="T0" fmla="*/ 4 w 20"/>
                  <a:gd name="T1" fmla="*/ 70 h 70"/>
                  <a:gd name="T2" fmla="*/ 0 w 20"/>
                  <a:gd name="T3" fmla="*/ 37 h 70"/>
                  <a:gd name="T4" fmla="*/ 20 w 20"/>
                  <a:gd name="T5" fmla="*/ 0 h 70"/>
                  <a:gd name="T6" fmla="*/ 17 w 20"/>
                  <a:gd name="T7" fmla="*/ 33 h 70"/>
                  <a:gd name="T8" fmla="*/ 4 w 20"/>
                  <a:gd name="T9" fmla="*/ 70 h 70"/>
                  <a:gd name="T10" fmla="*/ 4 w 20"/>
                  <a:gd name="T11" fmla="*/ 70 h 70"/>
                </a:gdLst>
                <a:ahLst/>
                <a:cxnLst>
                  <a:cxn ang="0">
                    <a:pos x="T0" y="T1"/>
                  </a:cxn>
                  <a:cxn ang="0">
                    <a:pos x="T2" y="T3"/>
                  </a:cxn>
                  <a:cxn ang="0">
                    <a:pos x="T4" y="T5"/>
                  </a:cxn>
                  <a:cxn ang="0">
                    <a:pos x="T6" y="T7"/>
                  </a:cxn>
                  <a:cxn ang="0">
                    <a:pos x="T8" y="T9"/>
                  </a:cxn>
                  <a:cxn ang="0">
                    <a:pos x="T10" y="T11"/>
                  </a:cxn>
                </a:cxnLst>
                <a:rect l="0" t="0" r="r" b="b"/>
                <a:pathLst>
                  <a:path w="20" h="70">
                    <a:moveTo>
                      <a:pt x="4" y="70"/>
                    </a:moveTo>
                    <a:lnTo>
                      <a:pt x="0" y="37"/>
                    </a:lnTo>
                    <a:lnTo>
                      <a:pt x="20" y="0"/>
                    </a:lnTo>
                    <a:lnTo>
                      <a:pt x="17" y="33"/>
                    </a:lnTo>
                    <a:lnTo>
                      <a:pt x="4" y="70"/>
                    </a:lnTo>
                    <a:lnTo>
                      <a:pt x="4" y="70"/>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75" name="ïśľiḓè">
                <a:extLst>
                  <a:ext uri="{FF2B5EF4-FFF2-40B4-BE49-F238E27FC236}">
                    <a16:creationId xmlns:a16="http://schemas.microsoft.com/office/drawing/2014/main" id="{F94EBFBC-610E-4B52-BA47-3F53DB7302BC}"/>
                  </a:ext>
                </a:extLst>
              </p:cNvPr>
              <p:cNvSpPr/>
              <p:nvPr/>
            </p:nvSpPr>
            <p:spPr bwMode="auto">
              <a:xfrm>
                <a:off x="3127482" y="4447839"/>
                <a:ext cx="7793" cy="9093"/>
              </a:xfrm>
              <a:custGeom>
                <a:avLst/>
                <a:gdLst>
                  <a:gd name="T0" fmla="*/ 0 w 53"/>
                  <a:gd name="T1" fmla="*/ 46 h 57"/>
                  <a:gd name="T2" fmla="*/ 37 w 53"/>
                  <a:gd name="T3" fmla="*/ 57 h 57"/>
                  <a:gd name="T4" fmla="*/ 53 w 53"/>
                  <a:gd name="T5" fmla="*/ 23 h 57"/>
                  <a:gd name="T6" fmla="*/ 46 w 53"/>
                  <a:gd name="T7" fmla="*/ 0 h 57"/>
                  <a:gd name="T8" fmla="*/ 0 w 53"/>
                  <a:gd name="T9" fmla="*/ 46 h 57"/>
                  <a:gd name="T10" fmla="*/ 0 w 53"/>
                  <a:gd name="T11" fmla="*/ 46 h 57"/>
                </a:gdLst>
                <a:ahLst/>
                <a:cxnLst>
                  <a:cxn ang="0">
                    <a:pos x="T0" y="T1"/>
                  </a:cxn>
                  <a:cxn ang="0">
                    <a:pos x="T2" y="T3"/>
                  </a:cxn>
                  <a:cxn ang="0">
                    <a:pos x="T4" y="T5"/>
                  </a:cxn>
                  <a:cxn ang="0">
                    <a:pos x="T6" y="T7"/>
                  </a:cxn>
                  <a:cxn ang="0">
                    <a:pos x="T8" y="T9"/>
                  </a:cxn>
                  <a:cxn ang="0">
                    <a:pos x="T10" y="T11"/>
                  </a:cxn>
                </a:cxnLst>
                <a:rect l="0" t="0" r="r" b="b"/>
                <a:pathLst>
                  <a:path w="53" h="57">
                    <a:moveTo>
                      <a:pt x="0" y="46"/>
                    </a:moveTo>
                    <a:lnTo>
                      <a:pt x="37" y="57"/>
                    </a:lnTo>
                    <a:lnTo>
                      <a:pt x="53" y="23"/>
                    </a:lnTo>
                    <a:lnTo>
                      <a:pt x="46" y="0"/>
                    </a:lnTo>
                    <a:lnTo>
                      <a:pt x="0" y="46"/>
                    </a:lnTo>
                    <a:lnTo>
                      <a:pt x="0" y="46"/>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76" name="íşḻíḑe">
                <a:extLst>
                  <a:ext uri="{FF2B5EF4-FFF2-40B4-BE49-F238E27FC236}">
                    <a16:creationId xmlns:a16="http://schemas.microsoft.com/office/drawing/2014/main" id="{3E81D080-1DE3-4C7B-B2BF-5824435B6673}"/>
                  </a:ext>
                </a:extLst>
              </p:cNvPr>
              <p:cNvSpPr/>
              <p:nvPr/>
            </p:nvSpPr>
            <p:spPr bwMode="auto">
              <a:xfrm>
                <a:off x="3137874" y="4446540"/>
                <a:ext cx="12989" cy="16887"/>
              </a:xfrm>
              <a:custGeom>
                <a:avLst/>
                <a:gdLst>
                  <a:gd name="T0" fmla="*/ 16 w 80"/>
                  <a:gd name="T1" fmla="*/ 18 h 105"/>
                  <a:gd name="T2" fmla="*/ 0 w 80"/>
                  <a:gd name="T3" fmla="*/ 53 h 105"/>
                  <a:gd name="T4" fmla="*/ 36 w 80"/>
                  <a:gd name="T5" fmla="*/ 63 h 105"/>
                  <a:gd name="T6" fmla="*/ 48 w 80"/>
                  <a:gd name="T7" fmla="*/ 105 h 105"/>
                  <a:gd name="T8" fmla="*/ 69 w 80"/>
                  <a:gd name="T9" fmla="*/ 97 h 105"/>
                  <a:gd name="T10" fmla="*/ 80 w 80"/>
                  <a:gd name="T11" fmla="*/ 46 h 105"/>
                  <a:gd name="T12" fmla="*/ 63 w 80"/>
                  <a:gd name="T13" fmla="*/ 27 h 105"/>
                  <a:gd name="T14" fmla="*/ 76 w 80"/>
                  <a:gd name="T15" fmla="*/ 0 h 105"/>
                  <a:gd name="T16" fmla="*/ 58 w 80"/>
                  <a:gd name="T17" fmla="*/ 6 h 105"/>
                  <a:gd name="T18" fmla="*/ 43 w 80"/>
                  <a:gd name="T19" fmla="*/ 20 h 105"/>
                  <a:gd name="T20" fmla="*/ 16 w 80"/>
                  <a:gd name="T21" fmla="*/ 18 h 105"/>
                  <a:gd name="T22" fmla="*/ 16 w 80"/>
                  <a:gd name="T23" fmla="*/ 1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05">
                    <a:moveTo>
                      <a:pt x="16" y="18"/>
                    </a:moveTo>
                    <a:lnTo>
                      <a:pt x="0" y="53"/>
                    </a:lnTo>
                    <a:lnTo>
                      <a:pt x="36" y="63"/>
                    </a:lnTo>
                    <a:lnTo>
                      <a:pt x="48" y="105"/>
                    </a:lnTo>
                    <a:lnTo>
                      <a:pt x="69" y="97"/>
                    </a:lnTo>
                    <a:lnTo>
                      <a:pt x="80" y="46"/>
                    </a:lnTo>
                    <a:lnTo>
                      <a:pt x="63" y="27"/>
                    </a:lnTo>
                    <a:lnTo>
                      <a:pt x="76" y="0"/>
                    </a:lnTo>
                    <a:lnTo>
                      <a:pt x="58" y="6"/>
                    </a:lnTo>
                    <a:lnTo>
                      <a:pt x="43" y="20"/>
                    </a:lnTo>
                    <a:lnTo>
                      <a:pt x="16" y="18"/>
                    </a:lnTo>
                    <a:lnTo>
                      <a:pt x="16" y="18"/>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77" name="íṡlíḍe">
                <a:extLst>
                  <a:ext uri="{FF2B5EF4-FFF2-40B4-BE49-F238E27FC236}">
                    <a16:creationId xmlns:a16="http://schemas.microsoft.com/office/drawing/2014/main" id="{B0534C0F-3F13-498E-95EF-23FAA4C2B7F0}"/>
                  </a:ext>
                </a:extLst>
              </p:cNvPr>
              <p:cNvSpPr/>
              <p:nvPr/>
            </p:nvSpPr>
            <p:spPr bwMode="auto">
              <a:xfrm>
                <a:off x="975180" y="1271990"/>
                <a:ext cx="71441" cy="53256"/>
              </a:xfrm>
              <a:custGeom>
                <a:avLst/>
                <a:gdLst>
                  <a:gd name="T0" fmla="*/ 246 w 440"/>
                  <a:gd name="T1" fmla="*/ 302 h 325"/>
                  <a:gd name="T2" fmla="*/ 224 w 440"/>
                  <a:gd name="T3" fmla="*/ 265 h 325"/>
                  <a:gd name="T4" fmla="*/ 219 w 440"/>
                  <a:gd name="T5" fmla="*/ 215 h 325"/>
                  <a:gd name="T6" fmla="*/ 201 w 440"/>
                  <a:gd name="T7" fmla="*/ 194 h 325"/>
                  <a:gd name="T8" fmla="*/ 181 w 440"/>
                  <a:gd name="T9" fmla="*/ 187 h 325"/>
                  <a:gd name="T10" fmla="*/ 166 w 440"/>
                  <a:gd name="T11" fmla="*/ 153 h 325"/>
                  <a:gd name="T12" fmla="*/ 202 w 440"/>
                  <a:gd name="T13" fmla="*/ 121 h 325"/>
                  <a:gd name="T14" fmla="*/ 229 w 440"/>
                  <a:gd name="T15" fmla="*/ 86 h 325"/>
                  <a:gd name="T16" fmla="*/ 278 w 440"/>
                  <a:gd name="T17" fmla="*/ 82 h 325"/>
                  <a:gd name="T18" fmla="*/ 298 w 440"/>
                  <a:gd name="T19" fmla="*/ 61 h 325"/>
                  <a:gd name="T20" fmla="*/ 320 w 440"/>
                  <a:gd name="T21" fmla="*/ 72 h 325"/>
                  <a:gd name="T22" fmla="*/ 338 w 440"/>
                  <a:gd name="T23" fmla="*/ 107 h 325"/>
                  <a:gd name="T24" fmla="*/ 377 w 440"/>
                  <a:gd name="T25" fmla="*/ 125 h 325"/>
                  <a:gd name="T26" fmla="*/ 416 w 440"/>
                  <a:gd name="T27" fmla="*/ 120 h 325"/>
                  <a:gd name="T28" fmla="*/ 422 w 440"/>
                  <a:gd name="T29" fmla="*/ 107 h 325"/>
                  <a:gd name="T30" fmla="*/ 440 w 440"/>
                  <a:gd name="T31" fmla="*/ 97 h 325"/>
                  <a:gd name="T32" fmla="*/ 419 w 440"/>
                  <a:gd name="T33" fmla="*/ 74 h 325"/>
                  <a:gd name="T34" fmla="*/ 380 w 440"/>
                  <a:gd name="T35" fmla="*/ 65 h 325"/>
                  <a:gd name="T36" fmla="*/ 292 w 440"/>
                  <a:gd name="T37" fmla="*/ 12 h 325"/>
                  <a:gd name="T38" fmla="*/ 216 w 440"/>
                  <a:gd name="T39" fmla="*/ 0 h 325"/>
                  <a:gd name="T40" fmla="*/ 169 w 440"/>
                  <a:gd name="T41" fmla="*/ 4 h 325"/>
                  <a:gd name="T42" fmla="*/ 104 w 440"/>
                  <a:gd name="T43" fmla="*/ 60 h 325"/>
                  <a:gd name="T44" fmla="*/ 81 w 440"/>
                  <a:gd name="T45" fmla="*/ 109 h 325"/>
                  <a:gd name="T46" fmla="*/ 43 w 440"/>
                  <a:gd name="T47" fmla="*/ 120 h 325"/>
                  <a:gd name="T48" fmla="*/ 0 w 440"/>
                  <a:gd name="T49" fmla="*/ 157 h 325"/>
                  <a:gd name="T50" fmla="*/ 3 w 440"/>
                  <a:gd name="T51" fmla="*/ 245 h 325"/>
                  <a:gd name="T52" fmla="*/ 29 w 440"/>
                  <a:gd name="T53" fmla="*/ 264 h 325"/>
                  <a:gd name="T54" fmla="*/ 71 w 440"/>
                  <a:gd name="T55" fmla="*/ 239 h 325"/>
                  <a:gd name="T56" fmla="*/ 102 w 440"/>
                  <a:gd name="T57" fmla="*/ 263 h 325"/>
                  <a:gd name="T58" fmla="*/ 118 w 440"/>
                  <a:gd name="T59" fmla="*/ 285 h 325"/>
                  <a:gd name="T60" fmla="*/ 138 w 440"/>
                  <a:gd name="T61" fmla="*/ 296 h 325"/>
                  <a:gd name="T62" fmla="*/ 152 w 440"/>
                  <a:gd name="T63" fmla="*/ 270 h 325"/>
                  <a:gd name="T64" fmla="*/ 152 w 440"/>
                  <a:gd name="T65" fmla="*/ 251 h 325"/>
                  <a:gd name="T66" fmla="*/ 172 w 440"/>
                  <a:gd name="T67" fmla="*/ 233 h 325"/>
                  <a:gd name="T68" fmla="*/ 195 w 440"/>
                  <a:gd name="T69" fmla="*/ 257 h 325"/>
                  <a:gd name="T70" fmla="*/ 212 w 440"/>
                  <a:gd name="T71" fmla="*/ 307 h 325"/>
                  <a:gd name="T72" fmla="*/ 240 w 440"/>
                  <a:gd name="T73" fmla="*/ 325 h 325"/>
                  <a:gd name="T74" fmla="*/ 246 w 440"/>
                  <a:gd name="T75" fmla="*/ 302 h 325"/>
                  <a:gd name="T76" fmla="*/ 246 w 440"/>
                  <a:gd name="T77" fmla="*/ 302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0" h="325">
                    <a:moveTo>
                      <a:pt x="246" y="302"/>
                    </a:moveTo>
                    <a:lnTo>
                      <a:pt x="224" y="265"/>
                    </a:lnTo>
                    <a:lnTo>
                      <a:pt x="219" y="215"/>
                    </a:lnTo>
                    <a:lnTo>
                      <a:pt x="201" y="194"/>
                    </a:lnTo>
                    <a:lnTo>
                      <a:pt x="181" y="187"/>
                    </a:lnTo>
                    <a:lnTo>
                      <a:pt x="166" y="153"/>
                    </a:lnTo>
                    <a:lnTo>
                      <a:pt x="202" y="121"/>
                    </a:lnTo>
                    <a:lnTo>
                      <a:pt x="229" y="86"/>
                    </a:lnTo>
                    <a:lnTo>
                      <a:pt x="278" y="82"/>
                    </a:lnTo>
                    <a:lnTo>
                      <a:pt x="298" y="61"/>
                    </a:lnTo>
                    <a:lnTo>
                      <a:pt x="320" y="72"/>
                    </a:lnTo>
                    <a:lnTo>
                      <a:pt x="338" y="107"/>
                    </a:lnTo>
                    <a:lnTo>
                      <a:pt x="377" y="125"/>
                    </a:lnTo>
                    <a:lnTo>
                      <a:pt x="416" y="120"/>
                    </a:lnTo>
                    <a:lnTo>
                      <a:pt x="422" y="107"/>
                    </a:lnTo>
                    <a:lnTo>
                      <a:pt x="440" y="97"/>
                    </a:lnTo>
                    <a:lnTo>
                      <a:pt x="419" y="74"/>
                    </a:lnTo>
                    <a:lnTo>
                      <a:pt x="380" y="65"/>
                    </a:lnTo>
                    <a:lnTo>
                      <a:pt x="292" y="12"/>
                    </a:lnTo>
                    <a:lnTo>
                      <a:pt x="216" y="0"/>
                    </a:lnTo>
                    <a:lnTo>
                      <a:pt x="169" y="4"/>
                    </a:lnTo>
                    <a:lnTo>
                      <a:pt x="104" y="60"/>
                    </a:lnTo>
                    <a:lnTo>
                      <a:pt x="81" y="109"/>
                    </a:lnTo>
                    <a:lnTo>
                      <a:pt x="43" y="120"/>
                    </a:lnTo>
                    <a:lnTo>
                      <a:pt x="0" y="157"/>
                    </a:lnTo>
                    <a:lnTo>
                      <a:pt x="3" y="245"/>
                    </a:lnTo>
                    <a:lnTo>
                      <a:pt x="29" y="264"/>
                    </a:lnTo>
                    <a:lnTo>
                      <a:pt x="71" y="239"/>
                    </a:lnTo>
                    <a:lnTo>
                      <a:pt x="102" y="263"/>
                    </a:lnTo>
                    <a:lnTo>
                      <a:pt x="118" y="285"/>
                    </a:lnTo>
                    <a:lnTo>
                      <a:pt x="138" y="296"/>
                    </a:lnTo>
                    <a:lnTo>
                      <a:pt x="152" y="270"/>
                    </a:lnTo>
                    <a:lnTo>
                      <a:pt x="152" y="251"/>
                    </a:lnTo>
                    <a:lnTo>
                      <a:pt x="172" y="233"/>
                    </a:lnTo>
                    <a:lnTo>
                      <a:pt x="195" y="257"/>
                    </a:lnTo>
                    <a:lnTo>
                      <a:pt x="212" y="307"/>
                    </a:lnTo>
                    <a:lnTo>
                      <a:pt x="240" y="325"/>
                    </a:lnTo>
                    <a:lnTo>
                      <a:pt x="246" y="302"/>
                    </a:lnTo>
                    <a:lnTo>
                      <a:pt x="246" y="302"/>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78" name="iś1ïḓê">
                <a:extLst>
                  <a:ext uri="{FF2B5EF4-FFF2-40B4-BE49-F238E27FC236}">
                    <a16:creationId xmlns:a16="http://schemas.microsoft.com/office/drawing/2014/main" id="{4CBE9F32-4135-4704-9133-266120D13D07}"/>
                  </a:ext>
                </a:extLst>
              </p:cNvPr>
              <p:cNvSpPr/>
              <p:nvPr/>
            </p:nvSpPr>
            <p:spPr bwMode="auto">
              <a:xfrm>
                <a:off x="1058310" y="1229127"/>
                <a:ext cx="10391" cy="11691"/>
              </a:xfrm>
              <a:custGeom>
                <a:avLst/>
                <a:gdLst>
                  <a:gd name="T0" fmla="*/ 0 w 62"/>
                  <a:gd name="T1" fmla="*/ 66 h 75"/>
                  <a:gd name="T2" fmla="*/ 6 w 62"/>
                  <a:gd name="T3" fmla="*/ 29 h 75"/>
                  <a:gd name="T4" fmla="*/ 29 w 62"/>
                  <a:gd name="T5" fmla="*/ 0 h 75"/>
                  <a:gd name="T6" fmla="*/ 43 w 62"/>
                  <a:gd name="T7" fmla="*/ 0 h 75"/>
                  <a:gd name="T8" fmla="*/ 47 w 62"/>
                  <a:gd name="T9" fmla="*/ 32 h 75"/>
                  <a:gd name="T10" fmla="*/ 62 w 62"/>
                  <a:gd name="T11" fmla="*/ 51 h 75"/>
                  <a:gd name="T12" fmla="*/ 56 w 62"/>
                  <a:gd name="T13" fmla="*/ 75 h 75"/>
                  <a:gd name="T14" fmla="*/ 12 w 62"/>
                  <a:gd name="T15" fmla="*/ 75 h 75"/>
                  <a:gd name="T16" fmla="*/ 12 w 62"/>
                  <a:gd name="T17" fmla="*/ 75 h 75"/>
                  <a:gd name="T18" fmla="*/ 5 w 62"/>
                  <a:gd name="T19" fmla="*/ 71 h 75"/>
                  <a:gd name="T20" fmla="*/ 1 w 62"/>
                  <a:gd name="T21" fmla="*/ 68 h 75"/>
                  <a:gd name="T22" fmla="*/ 0 w 62"/>
                  <a:gd name="T23" fmla="*/ 66 h 75"/>
                  <a:gd name="T24" fmla="*/ 0 w 62"/>
                  <a:gd name="T25"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75">
                    <a:moveTo>
                      <a:pt x="0" y="66"/>
                    </a:moveTo>
                    <a:lnTo>
                      <a:pt x="6" y="29"/>
                    </a:lnTo>
                    <a:lnTo>
                      <a:pt x="29" y="0"/>
                    </a:lnTo>
                    <a:lnTo>
                      <a:pt x="43" y="0"/>
                    </a:lnTo>
                    <a:lnTo>
                      <a:pt x="47" y="32"/>
                    </a:lnTo>
                    <a:lnTo>
                      <a:pt x="62" y="51"/>
                    </a:lnTo>
                    <a:lnTo>
                      <a:pt x="56" y="75"/>
                    </a:lnTo>
                    <a:lnTo>
                      <a:pt x="12" y="75"/>
                    </a:lnTo>
                    <a:lnTo>
                      <a:pt x="12" y="75"/>
                    </a:lnTo>
                    <a:lnTo>
                      <a:pt x="5" y="71"/>
                    </a:lnTo>
                    <a:lnTo>
                      <a:pt x="1" y="68"/>
                    </a:lnTo>
                    <a:lnTo>
                      <a:pt x="0" y="66"/>
                    </a:lnTo>
                    <a:lnTo>
                      <a:pt x="0" y="66"/>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79" name="ïSļîḓè">
                <a:extLst>
                  <a:ext uri="{FF2B5EF4-FFF2-40B4-BE49-F238E27FC236}">
                    <a16:creationId xmlns:a16="http://schemas.microsoft.com/office/drawing/2014/main" id="{1A1FBA1B-EE78-4C59-B7CA-0012ADE982E0}"/>
                  </a:ext>
                </a:extLst>
              </p:cNvPr>
              <p:cNvSpPr/>
              <p:nvPr/>
            </p:nvSpPr>
            <p:spPr bwMode="auto">
              <a:xfrm>
                <a:off x="1016745" y="1251208"/>
                <a:ext cx="75337" cy="98719"/>
              </a:xfrm>
              <a:custGeom>
                <a:avLst/>
                <a:gdLst>
                  <a:gd name="T0" fmla="*/ 198 w 462"/>
                  <a:gd name="T1" fmla="*/ 614 h 614"/>
                  <a:gd name="T2" fmla="*/ 234 w 462"/>
                  <a:gd name="T3" fmla="*/ 573 h 614"/>
                  <a:gd name="T4" fmla="*/ 238 w 462"/>
                  <a:gd name="T5" fmla="*/ 533 h 614"/>
                  <a:gd name="T6" fmla="*/ 277 w 462"/>
                  <a:gd name="T7" fmla="*/ 529 h 614"/>
                  <a:gd name="T8" fmla="*/ 278 w 462"/>
                  <a:gd name="T9" fmla="*/ 437 h 614"/>
                  <a:gd name="T10" fmla="*/ 246 w 462"/>
                  <a:gd name="T11" fmla="*/ 396 h 614"/>
                  <a:gd name="T12" fmla="*/ 310 w 462"/>
                  <a:gd name="T13" fmla="*/ 381 h 614"/>
                  <a:gd name="T14" fmla="*/ 374 w 462"/>
                  <a:gd name="T15" fmla="*/ 362 h 614"/>
                  <a:gd name="T16" fmla="*/ 364 w 462"/>
                  <a:gd name="T17" fmla="*/ 338 h 614"/>
                  <a:gd name="T18" fmla="*/ 332 w 462"/>
                  <a:gd name="T19" fmla="*/ 315 h 614"/>
                  <a:gd name="T20" fmla="*/ 327 w 462"/>
                  <a:gd name="T21" fmla="*/ 269 h 614"/>
                  <a:gd name="T22" fmla="*/ 359 w 462"/>
                  <a:gd name="T23" fmla="*/ 260 h 614"/>
                  <a:gd name="T24" fmla="*/ 384 w 462"/>
                  <a:gd name="T25" fmla="*/ 278 h 614"/>
                  <a:gd name="T26" fmla="*/ 436 w 462"/>
                  <a:gd name="T27" fmla="*/ 236 h 614"/>
                  <a:gd name="T28" fmla="*/ 462 w 462"/>
                  <a:gd name="T29" fmla="*/ 208 h 614"/>
                  <a:gd name="T30" fmla="*/ 441 w 462"/>
                  <a:gd name="T31" fmla="*/ 157 h 614"/>
                  <a:gd name="T32" fmla="*/ 400 w 462"/>
                  <a:gd name="T33" fmla="*/ 105 h 614"/>
                  <a:gd name="T34" fmla="*/ 348 w 462"/>
                  <a:gd name="T35" fmla="*/ 121 h 614"/>
                  <a:gd name="T36" fmla="*/ 308 w 462"/>
                  <a:gd name="T37" fmla="*/ 167 h 614"/>
                  <a:gd name="T38" fmla="*/ 314 w 462"/>
                  <a:gd name="T39" fmla="*/ 117 h 614"/>
                  <a:gd name="T40" fmla="*/ 353 w 462"/>
                  <a:gd name="T41" fmla="*/ 55 h 614"/>
                  <a:gd name="T42" fmla="*/ 352 w 462"/>
                  <a:gd name="T43" fmla="*/ 0 h 614"/>
                  <a:gd name="T44" fmla="*/ 293 w 462"/>
                  <a:gd name="T45" fmla="*/ 89 h 614"/>
                  <a:gd name="T46" fmla="*/ 279 w 462"/>
                  <a:gd name="T47" fmla="*/ 77 h 614"/>
                  <a:gd name="T48" fmla="*/ 277 w 462"/>
                  <a:gd name="T49" fmla="*/ 27 h 614"/>
                  <a:gd name="T50" fmla="*/ 249 w 462"/>
                  <a:gd name="T51" fmla="*/ 81 h 614"/>
                  <a:gd name="T52" fmla="*/ 222 w 462"/>
                  <a:gd name="T53" fmla="*/ 123 h 614"/>
                  <a:gd name="T54" fmla="*/ 259 w 462"/>
                  <a:gd name="T55" fmla="*/ 128 h 614"/>
                  <a:gd name="T56" fmla="*/ 275 w 462"/>
                  <a:gd name="T57" fmla="*/ 155 h 614"/>
                  <a:gd name="T58" fmla="*/ 224 w 462"/>
                  <a:gd name="T59" fmla="*/ 188 h 614"/>
                  <a:gd name="T60" fmla="*/ 217 w 462"/>
                  <a:gd name="T61" fmla="*/ 249 h 614"/>
                  <a:gd name="T62" fmla="*/ 168 w 462"/>
                  <a:gd name="T63" fmla="*/ 291 h 614"/>
                  <a:gd name="T64" fmla="*/ 107 w 462"/>
                  <a:gd name="T65" fmla="*/ 292 h 614"/>
                  <a:gd name="T66" fmla="*/ 45 w 462"/>
                  <a:gd name="T67" fmla="*/ 281 h 614"/>
                  <a:gd name="T68" fmla="*/ 10 w 462"/>
                  <a:gd name="T69" fmla="*/ 276 h 614"/>
                  <a:gd name="T70" fmla="*/ 1 w 462"/>
                  <a:gd name="T71" fmla="*/ 317 h 614"/>
                  <a:gd name="T72" fmla="*/ 28 w 462"/>
                  <a:gd name="T73" fmla="*/ 351 h 614"/>
                  <a:gd name="T74" fmla="*/ 79 w 462"/>
                  <a:gd name="T75" fmla="*/ 348 h 614"/>
                  <a:gd name="T76" fmla="*/ 114 w 462"/>
                  <a:gd name="T77" fmla="*/ 392 h 614"/>
                  <a:gd name="T78" fmla="*/ 106 w 462"/>
                  <a:gd name="T79" fmla="*/ 415 h 614"/>
                  <a:gd name="T80" fmla="*/ 37 w 462"/>
                  <a:gd name="T81" fmla="*/ 440 h 614"/>
                  <a:gd name="T82" fmla="*/ 65 w 462"/>
                  <a:gd name="T83" fmla="*/ 550 h 614"/>
                  <a:gd name="T84" fmla="*/ 66 w 462"/>
                  <a:gd name="T85" fmla="*/ 589 h 614"/>
                  <a:gd name="T86" fmla="*/ 119 w 462"/>
                  <a:gd name="T87" fmla="*/ 579 h 614"/>
                  <a:gd name="T88" fmla="*/ 136 w 462"/>
                  <a:gd name="T89" fmla="*/ 519 h 614"/>
                  <a:gd name="T90" fmla="*/ 180 w 462"/>
                  <a:gd name="T91" fmla="*/ 548 h 614"/>
                  <a:gd name="T92" fmla="*/ 182 w 462"/>
                  <a:gd name="T93" fmla="*/ 613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2" h="614">
                    <a:moveTo>
                      <a:pt x="182" y="613"/>
                    </a:moveTo>
                    <a:lnTo>
                      <a:pt x="198" y="614"/>
                    </a:lnTo>
                    <a:lnTo>
                      <a:pt x="217" y="600"/>
                    </a:lnTo>
                    <a:lnTo>
                      <a:pt x="234" y="573"/>
                    </a:lnTo>
                    <a:lnTo>
                      <a:pt x="232" y="548"/>
                    </a:lnTo>
                    <a:lnTo>
                      <a:pt x="238" y="533"/>
                    </a:lnTo>
                    <a:lnTo>
                      <a:pt x="252" y="543"/>
                    </a:lnTo>
                    <a:lnTo>
                      <a:pt x="277" y="529"/>
                    </a:lnTo>
                    <a:lnTo>
                      <a:pt x="284" y="483"/>
                    </a:lnTo>
                    <a:lnTo>
                      <a:pt x="278" y="437"/>
                    </a:lnTo>
                    <a:lnTo>
                      <a:pt x="250" y="410"/>
                    </a:lnTo>
                    <a:lnTo>
                      <a:pt x="246" y="396"/>
                    </a:lnTo>
                    <a:lnTo>
                      <a:pt x="281" y="380"/>
                    </a:lnTo>
                    <a:lnTo>
                      <a:pt x="310" y="381"/>
                    </a:lnTo>
                    <a:lnTo>
                      <a:pt x="361" y="370"/>
                    </a:lnTo>
                    <a:lnTo>
                      <a:pt x="374" y="362"/>
                    </a:lnTo>
                    <a:lnTo>
                      <a:pt x="374" y="349"/>
                    </a:lnTo>
                    <a:lnTo>
                      <a:pt x="364" y="338"/>
                    </a:lnTo>
                    <a:lnTo>
                      <a:pt x="353" y="317"/>
                    </a:lnTo>
                    <a:lnTo>
                      <a:pt x="332" y="315"/>
                    </a:lnTo>
                    <a:lnTo>
                      <a:pt x="326" y="305"/>
                    </a:lnTo>
                    <a:lnTo>
                      <a:pt x="327" y="269"/>
                    </a:lnTo>
                    <a:lnTo>
                      <a:pt x="341" y="257"/>
                    </a:lnTo>
                    <a:lnTo>
                      <a:pt x="359" y="260"/>
                    </a:lnTo>
                    <a:lnTo>
                      <a:pt x="364" y="272"/>
                    </a:lnTo>
                    <a:lnTo>
                      <a:pt x="384" y="278"/>
                    </a:lnTo>
                    <a:lnTo>
                      <a:pt x="404" y="270"/>
                    </a:lnTo>
                    <a:lnTo>
                      <a:pt x="436" y="236"/>
                    </a:lnTo>
                    <a:lnTo>
                      <a:pt x="459" y="221"/>
                    </a:lnTo>
                    <a:lnTo>
                      <a:pt x="462" y="208"/>
                    </a:lnTo>
                    <a:lnTo>
                      <a:pt x="443" y="174"/>
                    </a:lnTo>
                    <a:lnTo>
                      <a:pt x="441" y="157"/>
                    </a:lnTo>
                    <a:lnTo>
                      <a:pt x="407" y="135"/>
                    </a:lnTo>
                    <a:lnTo>
                      <a:pt x="400" y="105"/>
                    </a:lnTo>
                    <a:lnTo>
                      <a:pt x="385" y="102"/>
                    </a:lnTo>
                    <a:lnTo>
                      <a:pt x="348" y="121"/>
                    </a:lnTo>
                    <a:lnTo>
                      <a:pt x="325" y="156"/>
                    </a:lnTo>
                    <a:lnTo>
                      <a:pt x="308" y="167"/>
                    </a:lnTo>
                    <a:lnTo>
                      <a:pt x="306" y="149"/>
                    </a:lnTo>
                    <a:lnTo>
                      <a:pt x="314" y="117"/>
                    </a:lnTo>
                    <a:lnTo>
                      <a:pt x="337" y="96"/>
                    </a:lnTo>
                    <a:lnTo>
                      <a:pt x="353" y="55"/>
                    </a:lnTo>
                    <a:lnTo>
                      <a:pt x="357" y="13"/>
                    </a:lnTo>
                    <a:lnTo>
                      <a:pt x="352" y="0"/>
                    </a:lnTo>
                    <a:lnTo>
                      <a:pt x="314" y="42"/>
                    </a:lnTo>
                    <a:lnTo>
                      <a:pt x="293" y="89"/>
                    </a:lnTo>
                    <a:lnTo>
                      <a:pt x="282" y="94"/>
                    </a:lnTo>
                    <a:lnTo>
                      <a:pt x="279" y="77"/>
                    </a:lnTo>
                    <a:lnTo>
                      <a:pt x="286" y="44"/>
                    </a:lnTo>
                    <a:lnTo>
                      <a:pt x="277" y="27"/>
                    </a:lnTo>
                    <a:lnTo>
                      <a:pt x="266" y="40"/>
                    </a:lnTo>
                    <a:lnTo>
                      <a:pt x="249" y="81"/>
                    </a:lnTo>
                    <a:lnTo>
                      <a:pt x="222" y="93"/>
                    </a:lnTo>
                    <a:lnTo>
                      <a:pt x="222" y="123"/>
                    </a:lnTo>
                    <a:lnTo>
                      <a:pt x="234" y="133"/>
                    </a:lnTo>
                    <a:lnTo>
                      <a:pt x="259" y="128"/>
                    </a:lnTo>
                    <a:lnTo>
                      <a:pt x="276" y="134"/>
                    </a:lnTo>
                    <a:lnTo>
                      <a:pt x="275" y="155"/>
                    </a:lnTo>
                    <a:lnTo>
                      <a:pt x="249" y="165"/>
                    </a:lnTo>
                    <a:lnTo>
                      <a:pt x="224" y="188"/>
                    </a:lnTo>
                    <a:lnTo>
                      <a:pt x="230" y="225"/>
                    </a:lnTo>
                    <a:lnTo>
                      <a:pt x="217" y="249"/>
                    </a:lnTo>
                    <a:lnTo>
                      <a:pt x="193" y="255"/>
                    </a:lnTo>
                    <a:lnTo>
                      <a:pt x="168" y="291"/>
                    </a:lnTo>
                    <a:lnTo>
                      <a:pt x="139" y="307"/>
                    </a:lnTo>
                    <a:lnTo>
                      <a:pt x="107" y="292"/>
                    </a:lnTo>
                    <a:lnTo>
                      <a:pt x="81" y="297"/>
                    </a:lnTo>
                    <a:lnTo>
                      <a:pt x="45" y="281"/>
                    </a:lnTo>
                    <a:lnTo>
                      <a:pt x="27" y="261"/>
                    </a:lnTo>
                    <a:lnTo>
                      <a:pt x="10" y="276"/>
                    </a:lnTo>
                    <a:lnTo>
                      <a:pt x="9" y="299"/>
                    </a:lnTo>
                    <a:lnTo>
                      <a:pt x="1" y="317"/>
                    </a:lnTo>
                    <a:lnTo>
                      <a:pt x="0" y="344"/>
                    </a:lnTo>
                    <a:lnTo>
                      <a:pt x="28" y="351"/>
                    </a:lnTo>
                    <a:lnTo>
                      <a:pt x="52" y="329"/>
                    </a:lnTo>
                    <a:lnTo>
                      <a:pt x="79" y="348"/>
                    </a:lnTo>
                    <a:lnTo>
                      <a:pt x="87" y="387"/>
                    </a:lnTo>
                    <a:lnTo>
                      <a:pt x="114" y="392"/>
                    </a:lnTo>
                    <a:lnTo>
                      <a:pt x="128" y="404"/>
                    </a:lnTo>
                    <a:lnTo>
                      <a:pt x="106" y="415"/>
                    </a:lnTo>
                    <a:lnTo>
                      <a:pt x="66" y="415"/>
                    </a:lnTo>
                    <a:lnTo>
                      <a:pt x="37" y="440"/>
                    </a:lnTo>
                    <a:lnTo>
                      <a:pt x="50" y="522"/>
                    </a:lnTo>
                    <a:lnTo>
                      <a:pt x="65" y="550"/>
                    </a:lnTo>
                    <a:lnTo>
                      <a:pt x="58" y="570"/>
                    </a:lnTo>
                    <a:lnTo>
                      <a:pt x="66" y="589"/>
                    </a:lnTo>
                    <a:lnTo>
                      <a:pt x="90" y="578"/>
                    </a:lnTo>
                    <a:lnTo>
                      <a:pt x="119" y="579"/>
                    </a:lnTo>
                    <a:lnTo>
                      <a:pt x="133" y="554"/>
                    </a:lnTo>
                    <a:lnTo>
                      <a:pt x="136" y="519"/>
                    </a:lnTo>
                    <a:lnTo>
                      <a:pt x="155" y="519"/>
                    </a:lnTo>
                    <a:lnTo>
                      <a:pt x="180" y="548"/>
                    </a:lnTo>
                    <a:lnTo>
                      <a:pt x="182" y="613"/>
                    </a:lnTo>
                    <a:lnTo>
                      <a:pt x="182" y="613"/>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80" name="íṥḷïḋe">
                <a:extLst>
                  <a:ext uri="{FF2B5EF4-FFF2-40B4-BE49-F238E27FC236}">
                    <a16:creationId xmlns:a16="http://schemas.microsoft.com/office/drawing/2014/main" id="{E7DCF807-2669-471F-B712-5CCFE5BBB74E}"/>
                  </a:ext>
                </a:extLst>
              </p:cNvPr>
              <p:cNvSpPr/>
              <p:nvPr/>
            </p:nvSpPr>
            <p:spPr bwMode="auto">
              <a:xfrm>
                <a:off x="1072597" y="1320052"/>
                <a:ext cx="14288" cy="20783"/>
              </a:xfrm>
              <a:custGeom>
                <a:avLst/>
                <a:gdLst>
                  <a:gd name="T0" fmla="*/ 59 w 83"/>
                  <a:gd name="T1" fmla="*/ 120 h 120"/>
                  <a:gd name="T2" fmla="*/ 68 w 83"/>
                  <a:gd name="T3" fmla="*/ 90 h 120"/>
                  <a:gd name="T4" fmla="*/ 83 w 83"/>
                  <a:gd name="T5" fmla="*/ 61 h 120"/>
                  <a:gd name="T6" fmla="*/ 82 w 83"/>
                  <a:gd name="T7" fmla="*/ 30 h 120"/>
                  <a:gd name="T8" fmla="*/ 44 w 83"/>
                  <a:gd name="T9" fmla="*/ 17 h 120"/>
                  <a:gd name="T10" fmla="*/ 14 w 83"/>
                  <a:gd name="T11" fmla="*/ 0 h 120"/>
                  <a:gd name="T12" fmla="*/ 7 w 83"/>
                  <a:gd name="T13" fmla="*/ 43 h 120"/>
                  <a:gd name="T14" fmla="*/ 0 w 83"/>
                  <a:gd name="T15" fmla="*/ 62 h 120"/>
                  <a:gd name="T16" fmla="*/ 10 w 83"/>
                  <a:gd name="T17" fmla="*/ 92 h 120"/>
                  <a:gd name="T18" fmla="*/ 59 w 83"/>
                  <a:gd name="T19" fmla="*/ 120 h 120"/>
                  <a:gd name="T20" fmla="*/ 59 w 83"/>
                  <a:gd name="T21"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20">
                    <a:moveTo>
                      <a:pt x="59" y="120"/>
                    </a:moveTo>
                    <a:lnTo>
                      <a:pt x="68" y="90"/>
                    </a:lnTo>
                    <a:lnTo>
                      <a:pt x="83" y="61"/>
                    </a:lnTo>
                    <a:lnTo>
                      <a:pt x="82" y="30"/>
                    </a:lnTo>
                    <a:lnTo>
                      <a:pt x="44" y="17"/>
                    </a:lnTo>
                    <a:lnTo>
                      <a:pt x="14" y="0"/>
                    </a:lnTo>
                    <a:lnTo>
                      <a:pt x="7" y="43"/>
                    </a:lnTo>
                    <a:lnTo>
                      <a:pt x="0" y="62"/>
                    </a:lnTo>
                    <a:lnTo>
                      <a:pt x="10" y="92"/>
                    </a:lnTo>
                    <a:lnTo>
                      <a:pt x="59" y="120"/>
                    </a:lnTo>
                    <a:lnTo>
                      <a:pt x="59" y="120"/>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81" name="iṡlïdê">
                <a:extLst>
                  <a:ext uri="{FF2B5EF4-FFF2-40B4-BE49-F238E27FC236}">
                    <a16:creationId xmlns:a16="http://schemas.microsoft.com/office/drawing/2014/main" id="{204EA9AF-A3E5-4536-AACC-D3C8B3AA15BA}"/>
                  </a:ext>
                </a:extLst>
              </p:cNvPr>
              <p:cNvSpPr/>
              <p:nvPr/>
            </p:nvSpPr>
            <p:spPr bwMode="auto">
              <a:xfrm>
                <a:off x="1084287" y="1329142"/>
                <a:ext cx="25979" cy="25979"/>
              </a:xfrm>
              <a:custGeom>
                <a:avLst/>
                <a:gdLst>
                  <a:gd name="T0" fmla="*/ 42 w 161"/>
                  <a:gd name="T1" fmla="*/ 159 h 159"/>
                  <a:gd name="T2" fmla="*/ 42 w 161"/>
                  <a:gd name="T3" fmla="*/ 159 h 159"/>
                  <a:gd name="T4" fmla="*/ 70 w 161"/>
                  <a:gd name="T5" fmla="*/ 156 h 159"/>
                  <a:gd name="T6" fmla="*/ 97 w 161"/>
                  <a:gd name="T7" fmla="*/ 140 h 159"/>
                  <a:gd name="T8" fmla="*/ 148 w 161"/>
                  <a:gd name="T9" fmla="*/ 141 h 159"/>
                  <a:gd name="T10" fmla="*/ 161 w 161"/>
                  <a:gd name="T11" fmla="*/ 121 h 159"/>
                  <a:gd name="T12" fmla="*/ 153 w 161"/>
                  <a:gd name="T13" fmla="*/ 97 h 159"/>
                  <a:gd name="T14" fmla="*/ 114 w 161"/>
                  <a:gd name="T15" fmla="*/ 91 h 159"/>
                  <a:gd name="T16" fmla="*/ 111 w 161"/>
                  <a:gd name="T17" fmla="*/ 56 h 159"/>
                  <a:gd name="T18" fmla="*/ 74 w 161"/>
                  <a:gd name="T19" fmla="*/ 0 h 159"/>
                  <a:gd name="T20" fmla="*/ 64 w 161"/>
                  <a:gd name="T21" fmla="*/ 17 h 159"/>
                  <a:gd name="T22" fmla="*/ 63 w 161"/>
                  <a:gd name="T23" fmla="*/ 73 h 159"/>
                  <a:gd name="T24" fmla="*/ 52 w 161"/>
                  <a:gd name="T25" fmla="*/ 95 h 159"/>
                  <a:gd name="T26" fmla="*/ 12 w 161"/>
                  <a:gd name="T27" fmla="*/ 95 h 159"/>
                  <a:gd name="T28" fmla="*/ 0 w 161"/>
                  <a:gd name="T29" fmla="*/ 104 h 159"/>
                  <a:gd name="T30" fmla="*/ 33 w 161"/>
                  <a:gd name="T31" fmla="*/ 130 h 159"/>
                  <a:gd name="T32" fmla="*/ 42 w 161"/>
                  <a:gd name="T33" fmla="*/ 159 h 159"/>
                  <a:gd name="T34" fmla="*/ 42 w 161"/>
                  <a:gd name="T35"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59">
                    <a:moveTo>
                      <a:pt x="42" y="159"/>
                    </a:moveTo>
                    <a:lnTo>
                      <a:pt x="42" y="159"/>
                    </a:lnTo>
                    <a:lnTo>
                      <a:pt x="70" y="156"/>
                    </a:lnTo>
                    <a:lnTo>
                      <a:pt x="97" y="140"/>
                    </a:lnTo>
                    <a:lnTo>
                      <a:pt x="148" y="141"/>
                    </a:lnTo>
                    <a:lnTo>
                      <a:pt x="161" y="121"/>
                    </a:lnTo>
                    <a:lnTo>
                      <a:pt x="153" y="97"/>
                    </a:lnTo>
                    <a:lnTo>
                      <a:pt x="114" y="91"/>
                    </a:lnTo>
                    <a:lnTo>
                      <a:pt x="111" y="56"/>
                    </a:lnTo>
                    <a:lnTo>
                      <a:pt x="74" y="0"/>
                    </a:lnTo>
                    <a:lnTo>
                      <a:pt x="64" y="17"/>
                    </a:lnTo>
                    <a:lnTo>
                      <a:pt x="63" y="73"/>
                    </a:lnTo>
                    <a:lnTo>
                      <a:pt x="52" y="95"/>
                    </a:lnTo>
                    <a:lnTo>
                      <a:pt x="12" y="95"/>
                    </a:lnTo>
                    <a:lnTo>
                      <a:pt x="0" y="104"/>
                    </a:lnTo>
                    <a:lnTo>
                      <a:pt x="33" y="130"/>
                    </a:lnTo>
                    <a:lnTo>
                      <a:pt x="42" y="159"/>
                    </a:lnTo>
                    <a:lnTo>
                      <a:pt x="42" y="159"/>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82" name="ï$ļiḋe">
                <a:extLst>
                  <a:ext uri="{FF2B5EF4-FFF2-40B4-BE49-F238E27FC236}">
                    <a16:creationId xmlns:a16="http://schemas.microsoft.com/office/drawing/2014/main" id="{0EEE68E8-BB59-4F06-9514-43F610B6B4A7}"/>
                  </a:ext>
                </a:extLst>
              </p:cNvPr>
              <p:cNvSpPr/>
              <p:nvPr/>
            </p:nvSpPr>
            <p:spPr bwMode="auto">
              <a:xfrm>
                <a:off x="1154429" y="1138202"/>
                <a:ext cx="22083" cy="19484"/>
              </a:xfrm>
              <a:custGeom>
                <a:avLst/>
                <a:gdLst>
                  <a:gd name="T0" fmla="*/ 49 w 136"/>
                  <a:gd name="T1" fmla="*/ 120 h 120"/>
                  <a:gd name="T2" fmla="*/ 81 w 136"/>
                  <a:gd name="T3" fmla="*/ 94 h 120"/>
                  <a:gd name="T4" fmla="*/ 112 w 136"/>
                  <a:gd name="T5" fmla="*/ 94 h 120"/>
                  <a:gd name="T6" fmla="*/ 124 w 136"/>
                  <a:gd name="T7" fmla="*/ 80 h 120"/>
                  <a:gd name="T8" fmla="*/ 136 w 136"/>
                  <a:gd name="T9" fmla="*/ 70 h 120"/>
                  <a:gd name="T10" fmla="*/ 126 w 136"/>
                  <a:gd name="T11" fmla="*/ 53 h 120"/>
                  <a:gd name="T12" fmla="*/ 117 w 136"/>
                  <a:gd name="T13" fmla="*/ 14 h 120"/>
                  <a:gd name="T14" fmla="*/ 96 w 136"/>
                  <a:gd name="T15" fmla="*/ 0 h 120"/>
                  <a:gd name="T16" fmla="*/ 73 w 136"/>
                  <a:gd name="T17" fmla="*/ 16 h 120"/>
                  <a:gd name="T18" fmla="*/ 30 w 136"/>
                  <a:gd name="T19" fmla="*/ 27 h 120"/>
                  <a:gd name="T20" fmla="*/ 0 w 136"/>
                  <a:gd name="T21" fmla="*/ 43 h 120"/>
                  <a:gd name="T22" fmla="*/ 0 w 136"/>
                  <a:gd name="T23" fmla="*/ 56 h 120"/>
                  <a:gd name="T24" fmla="*/ 18 w 136"/>
                  <a:gd name="T25" fmla="*/ 71 h 120"/>
                  <a:gd name="T26" fmla="*/ 30 w 136"/>
                  <a:gd name="T27" fmla="*/ 99 h 120"/>
                  <a:gd name="T28" fmla="*/ 30 w 136"/>
                  <a:gd name="T29" fmla="*/ 99 h 120"/>
                  <a:gd name="T30" fmla="*/ 38 w 136"/>
                  <a:gd name="T31" fmla="*/ 110 h 120"/>
                  <a:gd name="T32" fmla="*/ 45 w 136"/>
                  <a:gd name="T33" fmla="*/ 117 h 120"/>
                  <a:gd name="T34" fmla="*/ 48 w 136"/>
                  <a:gd name="T35" fmla="*/ 120 h 120"/>
                  <a:gd name="T36" fmla="*/ 49 w 136"/>
                  <a:gd name="T37" fmla="*/ 120 h 120"/>
                  <a:gd name="T38" fmla="*/ 49 w 136"/>
                  <a:gd name="T3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120">
                    <a:moveTo>
                      <a:pt x="49" y="120"/>
                    </a:moveTo>
                    <a:lnTo>
                      <a:pt x="81" y="94"/>
                    </a:lnTo>
                    <a:lnTo>
                      <a:pt x="112" y="94"/>
                    </a:lnTo>
                    <a:lnTo>
                      <a:pt x="124" y="80"/>
                    </a:lnTo>
                    <a:lnTo>
                      <a:pt x="136" y="70"/>
                    </a:lnTo>
                    <a:lnTo>
                      <a:pt x="126" y="53"/>
                    </a:lnTo>
                    <a:lnTo>
                      <a:pt x="117" y="14"/>
                    </a:lnTo>
                    <a:lnTo>
                      <a:pt x="96" y="0"/>
                    </a:lnTo>
                    <a:lnTo>
                      <a:pt x="73" y="16"/>
                    </a:lnTo>
                    <a:lnTo>
                      <a:pt x="30" y="27"/>
                    </a:lnTo>
                    <a:lnTo>
                      <a:pt x="0" y="43"/>
                    </a:lnTo>
                    <a:lnTo>
                      <a:pt x="0" y="56"/>
                    </a:lnTo>
                    <a:lnTo>
                      <a:pt x="18" y="71"/>
                    </a:lnTo>
                    <a:lnTo>
                      <a:pt x="30" y="99"/>
                    </a:lnTo>
                    <a:lnTo>
                      <a:pt x="30" y="99"/>
                    </a:lnTo>
                    <a:lnTo>
                      <a:pt x="38" y="110"/>
                    </a:lnTo>
                    <a:lnTo>
                      <a:pt x="45" y="117"/>
                    </a:lnTo>
                    <a:lnTo>
                      <a:pt x="48" y="120"/>
                    </a:lnTo>
                    <a:lnTo>
                      <a:pt x="49" y="120"/>
                    </a:lnTo>
                    <a:lnTo>
                      <a:pt x="49" y="120"/>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83" name="í$ḷíde">
                <a:extLst>
                  <a:ext uri="{FF2B5EF4-FFF2-40B4-BE49-F238E27FC236}">
                    <a16:creationId xmlns:a16="http://schemas.microsoft.com/office/drawing/2014/main" id="{ADBD0FDA-5159-4E2F-9876-DC0BA95A3757}"/>
                  </a:ext>
                </a:extLst>
              </p:cNvPr>
              <p:cNvSpPr/>
              <p:nvPr/>
            </p:nvSpPr>
            <p:spPr bwMode="auto">
              <a:xfrm>
                <a:off x="1167420" y="1161584"/>
                <a:ext cx="3897" cy="6495"/>
              </a:xfrm>
              <a:custGeom>
                <a:avLst/>
                <a:gdLst>
                  <a:gd name="T0" fmla="*/ 4 w 22"/>
                  <a:gd name="T1" fmla="*/ 37 h 37"/>
                  <a:gd name="T2" fmla="*/ 0 w 22"/>
                  <a:gd name="T3" fmla="*/ 13 h 37"/>
                  <a:gd name="T4" fmla="*/ 15 w 22"/>
                  <a:gd name="T5" fmla="*/ 0 h 37"/>
                  <a:gd name="T6" fmla="*/ 22 w 22"/>
                  <a:gd name="T7" fmla="*/ 22 h 37"/>
                  <a:gd name="T8" fmla="*/ 4 w 22"/>
                  <a:gd name="T9" fmla="*/ 37 h 37"/>
                  <a:gd name="T10" fmla="*/ 4 w 22"/>
                  <a:gd name="T11" fmla="*/ 37 h 37"/>
                </a:gdLst>
                <a:ahLst/>
                <a:cxnLst>
                  <a:cxn ang="0">
                    <a:pos x="T0" y="T1"/>
                  </a:cxn>
                  <a:cxn ang="0">
                    <a:pos x="T2" y="T3"/>
                  </a:cxn>
                  <a:cxn ang="0">
                    <a:pos x="T4" y="T5"/>
                  </a:cxn>
                  <a:cxn ang="0">
                    <a:pos x="T6" y="T7"/>
                  </a:cxn>
                  <a:cxn ang="0">
                    <a:pos x="T8" y="T9"/>
                  </a:cxn>
                  <a:cxn ang="0">
                    <a:pos x="T10" y="T11"/>
                  </a:cxn>
                </a:cxnLst>
                <a:rect l="0" t="0" r="r" b="b"/>
                <a:pathLst>
                  <a:path w="22" h="37">
                    <a:moveTo>
                      <a:pt x="4" y="37"/>
                    </a:moveTo>
                    <a:lnTo>
                      <a:pt x="0" y="13"/>
                    </a:lnTo>
                    <a:lnTo>
                      <a:pt x="15" y="0"/>
                    </a:lnTo>
                    <a:lnTo>
                      <a:pt x="22" y="22"/>
                    </a:lnTo>
                    <a:lnTo>
                      <a:pt x="4" y="37"/>
                    </a:lnTo>
                    <a:lnTo>
                      <a:pt x="4" y="37"/>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84" name="işļîḋê">
                <a:extLst>
                  <a:ext uri="{FF2B5EF4-FFF2-40B4-BE49-F238E27FC236}">
                    <a16:creationId xmlns:a16="http://schemas.microsoft.com/office/drawing/2014/main" id="{66C8BCD1-5710-43A4-AADF-727351F158B3}"/>
                  </a:ext>
                </a:extLst>
              </p:cNvPr>
              <p:cNvSpPr/>
              <p:nvPr/>
            </p:nvSpPr>
            <p:spPr bwMode="auto">
              <a:xfrm>
                <a:off x="1149234" y="1171975"/>
                <a:ext cx="27279" cy="15587"/>
              </a:xfrm>
              <a:custGeom>
                <a:avLst/>
                <a:gdLst>
                  <a:gd name="T0" fmla="*/ 130 w 174"/>
                  <a:gd name="T1" fmla="*/ 85 h 103"/>
                  <a:gd name="T2" fmla="*/ 146 w 174"/>
                  <a:gd name="T3" fmla="*/ 57 h 103"/>
                  <a:gd name="T4" fmla="*/ 164 w 174"/>
                  <a:gd name="T5" fmla="*/ 46 h 103"/>
                  <a:gd name="T6" fmla="*/ 174 w 174"/>
                  <a:gd name="T7" fmla="*/ 26 h 103"/>
                  <a:gd name="T8" fmla="*/ 158 w 174"/>
                  <a:gd name="T9" fmla="*/ 15 h 103"/>
                  <a:gd name="T10" fmla="*/ 143 w 174"/>
                  <a:gd name="T11" fmla="*/ 19 h 103"/>
                  <a:gd name="T12" fmla="*/ 110 w 174"/>
                  <a:gd name="T13" fmla="*/ 19 h 103"/>
                  <a:gd name="T14" fmla="*/ 90 w 174"/>
                  <a:gd name="T15" fmla="*/ 3 h 103"/>
                  <a:gd name="T16" fmla="*/ 65 w 174"/>
                  <a:gd name="T17" fmla="*/ 0 h 103"/>
                  <a:gd name="T18" fmla="*/ 36 w 174"/>
                  <a:gd name="T19" fmla="*/ 18 h 103"/>
                  <a:gd name="T20" fmla="*/ 3 w 174"/>
                  <a:gd name="T21" fmla="*/ 46 h 103"/>
                  <a:gd name="T22" fmla="*/ 0 w 174"/>
                  <a:gd name="T23" fmla="*/ 66 h 103"/>
                  <a:gd name="T24" fmla="*/ 11 w 174"/>
                  <a:gd name="T25" fmla="*/ 85 h 103"/>
                  <a:gd name="T26" fmla="*/ 40 w 174"/>
                  <a:gd name="T27" fmla="*/ 97 h 103"/>
                  <a:gd name="T28" fmla="*/ 73 w 174"/>
                  <a:gd name="T29" fmla="*/ 80 h 103"/>
                  <a:gd name="T30" fmla="*/ 90 w 174"/>
                  <a:gd name="T31" fmla="*/ 99 h 103"/>
                  <a:gd name="T32" fmla="*/ 110 w 174"/>
                  <a:gd name="T33" fmla="*/ 103 h 103"/>
                  <a:gd name="T34" fmla="*/ 130 w 174"/>
                  <a:gd name="T35" fmla="*/ 85 h 103"/>
                  <a:gd name="T36" fmla="*/ 130 w 174"/>
                  <a:gd name="T37" fmla="*/ 8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4" h="103">
                    <a:moveTo>
                      <a:pt x="130" y="85"/>
                    </a:moveTo>
                    <a:lnTo>
                      <a:pt x="146" y="57"/>
                    </a:lnTo>
                    <a:lnTo>
                      <a:pt x="164" y="46"/>
                    </a:lnTo>
                    <a:lnTo>
                      <a:pt x="174" y="26"/>
                    </a:lnTo>
                    <a:lnTo>
                      <a:pt x="158" y="15"/>
                    </a:lnTo>
                    <a:lnTo>
                      <a:pt x="143" y="19"/>
                    </a:lnTo>
                    <a:lnTo>
                      <a:pt x="110" y="19"/>
                    </a:lnTo>
                    <a:lnTo>
                      <a:pt x="90" y="3"/>
                    </a:lnTo>
                    <a:lnTo>
                      <a:pt x="65" y="0"/>
                    </a:lnTo>
                    <a:lnTo>
                      <a:pt x="36" y="18"/>
                    </a:lnTo>
                    <a:lnTo>
                      <a:pt x="3" y="46"/>
                    </a:lnTo>
                    <a:lnTo>
                      <a:pt x="0" y="66"/>
                    </a:lnTo>
                    <a:lnTo>
                      <a:pt x="11" y="85"/>
                    </a:lnTo>
                    <a:lnTo>
                      <a:pt x="40" y="97"/>
                    </a:lnTo>
                    <a:lnTo>
                      <a:pt x="73" y="80"/>
                    </a:lnTo>
                    <a:lnTo>
                      <a:pt x="90" y="99"/>
                    </a:lnTo>
                    <a:lnTo>
                      <a:pt x="110" y="103"/>
                    </a:lnTo>
                    <a:lnTo>
                      <a:pt x="130" y="85"/>
                    </a:lnTo>
                    <a:lnTo>
                      <a:pt x="130" y="85"/>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85" name="ïṣlîďê">
                <a:extLst>
                  <a:ext uri="{FF2B5EF4-FFF2-40B4-BE49-F238E27FC236}">
                    <a16:creationId xmlns:a16="http://schemas.microsoft.com/office/drawing/2014/main" id="{0B7E2390-6D7C-48BD-9E18-637F242873F8}"/>
                  </a:ext>
                </a:extLst>
              </p:cNvPr>
              <p:cNvSpPr/>
              <p:nvPr/>
            </p:nvSpPr>
            <p:spPr bwMode="auto">
              <a:xfrm>
                <a:off x="1181707" y="1175871"/>
                <a:ext cx="10391" cy="11691"/>
              </a:xfrm>
              <a:custGeom>
                <a:avLst/>
                <a:gdLst>
                  <a:gd name="T0" fmla="*/ 6 w 62"/>
                  <a:gd name="T1" fmla="*/ 63 h 71"/>
                  <a:gd name="T2" fmla="*/ 0 w 62"/>
                  <a:gd name="T3" fmla="*/ 24 h 71"/>
                  <a:gd name="T4" fmla="*/ 15 w 62"/>
                  <a:gd name="T5" fmla="*/ 3 h 71"/>
                  <a:gd name="T6" fmla="*/ 34 w 62"/>
                  <a:gd name="T7" fmla="*/ 0 h 71"/>
                  <a:gd name="T8" fmla="*/ 54 w 62"/>
                  <a:gd name="T9" fmla="*/ 14 h 71"/>
                  <a:gd name="T10" fmla="*/ 62 w 62"/>
                  <a:gd name="T11" fmla="*/ 37 h 71"/>
                  <a:gd name="T12" fmla="*/ 56 w 62"/>
                  <a:gd name="T13" fmla="*/ 59 h 71"/>
                  <a:gd name="T14" fmla="*/ 32 w 62"/>
                  <a:gd name="T15" fmla="*/ 71 h 71"/>
                  <a:gd name="T16" fmla="*/ 6 w 62"/>
                  <a:gd name="T17" fmla="*/ 63 h 71"/>
                  <a:gd name="T18" fmla="*/ 6 w 62"/>
                  <a:gd name="T19"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1">
                    <a:moveTo>
                      <a:pt x="6" y="63"/>
                    </a:moveTo>
                    <a:lnTo>
                      <a:pt x="0" y="24"/>
                    </a:lnTo>
                    <a:lnTo>
                      <a:pt x="15" y="3"/>
                    </a:lnTo>
                    <a:lnTo>
                      <a:pt x="34" y="0"/>
                    </a:lnTo>
                    <a:lnTo>
                      <a:pt x="54" y="14"/>
                    </a:lnTo>
                    <a:lnTo>
                      <a:pt x="62" y="37"/>
                    </a:lnTo>
                    <a:lnTo>
                      <a:pt x="56" y="59"/>
                    </a:lnTo>
                    <a:lnTo>
                      <a:pt x="32" y="71"/>
                    </a:lnTo>
                    <a:lnTo>
                      <a:pt x="6" y="63"/>
                    </a:lnTo>
                    <a:lnTo>
                      <a:pt x="6" y="63"/>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86" name="íṡliḍê">
                <a:extLst>
                  <a:ext uri="{FF2B5EF4-FFF2-40B4-BE49-F238E27FC236}">
                    <a16:creationId xmlns:a16="http://schemas.microsoft.com/office/drawing/2014/main" id="{554139CB-F1DF-4AEE-AE11-B78F767C7589}"/>
                  </a:ext>
                </a:extLst>
              </p:cNvPr>
              <p:cNvSpPr/>
              <p:nvPr/>
            </p:nvSpPr>
            <p:spPr bwMode="auto">
              <a:xfrm>
                <a:off x="1138843" y="1191457"/>
                <a:ext cx="35071" cy="31175"/>
              </a:xfrm>
              <a:custGeom>
                <a:avLst/>
                <a:gdLst>
                  <a:gd name="T0" fmla="*/ 129 w 213"/>
                  <a:gd name="T1" fmla="*/ 149 h 190"/>
                  <a:gd name="T2" fmla="*/ 163 w 213"/>
                  <a:gd name="T3" fmla="*/ 98 h 190"/>
                  <a:gd name="T4" fmla="*/ 185 w 213"/>
                  <a:gd name="T5" fmla="*/ 54 h 190"/>
                  <a:gd name="T6" fmla="*/ 213 w 213"/>
                  <a:gd name="T7" fmla="*/ 27 h 190"/>
                  <a:gd name="T8" fmla="*/ 212 w 213"/>
                  <a:gd name="T9" fmla="*/ 13 h 190"/>
                  <a:gd name="T10" fmla="*/ 187 w 213"/>
                  <a:gd name="T11" fmla="*/ 0 h 190"/>
                  <a:gd name="T12" fmla="*/ 148 w 213"/>
                  <a:gd name="T13" fmla="*/ 25 h 190"/>
                  <a:gd name="T14" fmla="*/ 114 w 213"/>
                  <a:gd name="T15" fmla="*/ 8 h 190"/>
                  <a:gd name="T16" fmla="*/ 74 w 213"/>
                  <a:gd name="T17" fmla="*/ 5 h 190"/>
                  <a:gd name="T18" fmla="*/ 64 w 213"/>
                  <a:gd name="T19" fmla="*/ 33 h 190"/>
                  <a:gd name="T20" fmla="*/ 49 w 213"/>
                  <a:gd name="T21" fmla="*/ 60 h 190"/>
                  <a:gd name="T22" fmla="*/ 59 w 213"/>
                  <a:gd name="T23" fmla="*/ 67 h 190"/>
                  <a:gd name="T24" fmla="*/ 86 w 213"/>
                  <a:gd name="T25" fmla="*/ 63 h 190"/>
                  <a:gd name="T26" fmla="*/ 98 w 213"/>
                  <a:gd name="T27" fmla="*/ 105 h 190"/>
                  <a:gd name="T28" fmla="*/ 107 w 213"/>
                  <a:gd name="T29" fmla="*/ 117 h 190"/>
                  <a:gd name="T30" fmla="*/ 66 w 213"/>
                  <a:gd name="T31" fmla="*/ 123 h 190"/>
                  <a:gd name="T32" fmla="*/ 9 w 213"/>
                  <a:gd name="T33" fmla="*/ 146 h 190"/>
                  <a:gd name="T34" fmla="*/ 0 w 213"/>
                  <a:gd name="T35" fmla="*/ 164 h 190"/>
                  <a:gd name="T36" fmla="*/ 12 w 213"/>
                  <a:gd name="T37" fmla="*/ 184 h 190"/>
                  <a:gd name="T38" fmla="*/ 49 w 213"/>
                  <a:gd name="T39" fmla="*/ 190 h 190"/>
                  <a:gd name="T40" fmla="*/ 83 w 213"/>
                  <a:gd name="T41" fmla="*/ 160 h 190"/>
                  <a:gd name="T42" fmla="*/ 83 w 213"/>
                  <a:gd name="T43" fmla="*/ 160 h 190"/>
                  <a:gd name="T44" fmla="*/ 106 w 213"/>
                  <a:gd name="T45" fmla="*/ 155 h 190"/>
                  <a:gd name="T46" fmla="*/ 121 w 213"/>
                  <a:gd name="T47" fmla="*/ 152 h 190"/>
                  <a:gd name="T48" fmla="*/ 126 w 213"/>
                  <a:gd name="T49" fmla="*/ 150 h 190"/>
                  <a:gd name="T50" fmla="*/ 129 w 213"/>
                  <a:gd name="T51" fmla="*/ 149 h 190"/>
                  <a:gd name="T52" fmla="*/ 129 w 213"/>
                  <a:gd name="T53" fmla="*/ 14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3" h="190">
                    <a:moveTo>
                      <a:pt x="129" y="149"/>
                    </a:moveTo>
                    <a:lnTo>
                      <a:pt x="163" y="98"/>
                    </a:lnTo>
                    <a:lnTo>
                      <a:pt x="185" y="54"/>
                    </a:lnTo>
                    <a:lnTo>
                      <a:pt x="213" y="27"/>
                    </a:lnTo>
                    <a:lnTo>
                      <a:pt x="212" y="13"/>
                    </a:lnTo>
                    <a:lnTo>
                      <a:pt x="187" y="0"/>
                    </a:lnTo>
                    <a:lnTo>
                      <a:pt x="148" y="25"/>
                    </a:lnTo>
                    <a:lnTo>
                      <a:pt x="114" y="8"/>
                    </a:lnTo>
                    <a:lnTo>
                      <a:pt x="74" y="5"/>
                    </a:lnTo>
                    <a:lnTo>
                      <a:pt x="64" y="33"/>
                    </a:lnTo>
                    <a:lnTo>
                      <a:pt x="49" y="60"/>
                    </a:lnTo>
                    <a:lnTo>
                      <a:pt x="59" y="67"/>
                    </a:lnTo>
                    <a:lnTo>
                      <a:pt x="86" y="63"/>
                    </a:lnTo>
                    <a:lnTo>
                      <a:pt x="98" y="105"/>
                    </a:lnTo>
                    <a:lnTo>
                      <a:pt x="107" y="117"/>
                    </a:lnTo>
                    <a:lnTo>
                      <a:pt x="66" y="123"/>
                    </a:lnTo>
                    <a:lnTo>
                      <a:pt x="9" y="146"/>
                    </a:lnTo>
                    <a:lnTo>
                      <a:pt x="0" y="164"/>
                    </a:lnTo>
                    <a:lnTo>
                      <a:pt x="12" y="184"/>
                    </a:lnTo>
                    <a:lnTo>
                      <a:pt x="49" y="190"/>
                    </a:lnTo>
                    <a:lnTo>
                      <a:pt x="83" y="160"/>
                    </a:lnTo>
                    <a:lnTo>
                      <a:pt x="83" y="160"/>
                    </a:lnTo>
                    <a:lnTo>
                      <a:pt x="106" y="155"/>
                    </a:lnTo>
                    <a:lnTo>
                      <a:pt x="121" y="152"/>
                    </a:lnTo>
                    <a:lnTo>
                      <a:pt x="126" y="150"/>
                    </a:lnTo>
                    <a:lnTo>
                      <a:pt x="129" y="149"/>
                    </a:lnTo>
                    <a:lnTo>
                      <a:pt x="129" y="149"/>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87" name="ïslíďé">
                <a:extLst>
                  <a:ext uri="{FF2B5EF4-FFF2-40B4-BE49-F238E27FC236}">
                    <a16:creationId xmlns:a16="http://schemas.microsoft.com/office/drawing/2014/main" id="{BA586517-F090-4F48-99FC-3F7ED0D918FE}"/>
                  </a:ext>
                </a:extLst>
              </p:cNvPr>
              <p:cNvSpPr/>
              <p:nvPr/>
            </p:nvSpPr>
            <p:spPr bwMode="auto">
              <a:xfrm>
                <a:off x="1163521" y="1203148"/>
                <a:ext cx="14288" cy="14288"/>
              </a:xfrm>
              <a:custGeom>
                <a:avLst/>
                <a:gdLst>
                  <a:gd name="T0" fmla="*/ 74 w 87"/>
                  <a:gd name="T1" fmla="*/ 77 h 88"/>
                  <a:gd name="T2" fmla="*/ 40 w 87"/>
                  <a:gd name="T3" fmla="*/ 74 h 88"/>
                  <a:gd name="T4" fmla="*/ 22 w 87"/>
                  <a:gd name="T5" fmla="*/ 88 h 88"/>
                  <a:gd name="T6" fmla="*/ 0 w 87"/>
                  <a:gd name="T7" fmla="*/ 76 h 88"/>
                  <a:gd name="T8" fmla="*/ 18 w 87"/>
                  <a:gd name="T9" fmla="*/ 46 h 88"/>
                  <a:gd name="T10" fmla="*/ 50 w 87"/>
                  <a:gd name="T11" fmla="*/ 24 h 88"/>
                  <a:gd name="T12" fmla="*/ 58 w 87"/>
                  <a:gd name="T13" fmla="*/ 0 h 88"/>
                  <a:gd name="T14" fmla="*/ 87 w 87"/>
                  <a:gd name="T15" fmla="*/ 30 h 88"/>
                  <a:gd name="T16" fmla="*/ 78 w 87"/>
                  <a:gd name="T17" fmla="*/ 47 h 88"/>
                  <a:gd name="T18" fmla="*/ 74 w 87"/>
                  <a:gd name="T19" fmla="*/ 77 h 88"/>
                  <a:gd name="T20" fmla="*/ 74 w 87"/>
                  <a:gd name="T21" fmla="*/ 7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88">
                    <a:moveTo>
                      <a:pt x="74" y="77"/>
                    </a:moveTo>
                    <a:lnTo>
                      <a:pt x="40" y="74"/>
                    </a:lnTo>
                    <a:lnTo>
                      <a:pt x="22" y="88"/>
                    </a:lnTo>
                    <a:lnTo>
                      <a:pt x="0" y="76"/>
                    </a:lnTo>
                    <a:lnTo>
                      <a:pt x="18" y="46"/>
                    </a:lnTo>
                    <a:lnTo>
                      <a:pt x="50" y="24"/>
                    </a:lnTo>
                    <a:lnTo>
                      <a:pt x="58" y="0"/>
                    </a:lnTo>
                    <a:lnTo>
                      <a:pt x="87" y="30"/>
                    </a:lnTo>
                    <a:lnTo>
                      <a:pt x="78" y="47"/>
                    </a:lnTo>
                    <a:lnTo>
                      <a:pt x="74" y="77"/>
                    </a:lnTo>
                    <a:lnTo>
                      <a:pt x="74" y="77"/>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88" name="íŝḷîḍé">
                <a:extLst>
                  <a:ext uri="{FF2B5EF4-FFF2-40B4-BE49-F238E27FC236}">
                    <a16:creationId xmlns:a16="http://schemas.microsoft.com/office/drawing/2014/main" id="{E0308C0C-1221-4B3D-84D1-1F71451D2634}"/>
                  </a:ext>
                </a:extLst>
              </p:cNvPr>
              <p:cNvSpPr/>
              <p:nvPr/>
            </p:nvSpPr>
            <p:spPr bwMode="auto">
              <a:xfrm>
                <a:off x="1181706" y="1212240"/>
                <a:ext cx="16887" cy="14288"/>
              </a:xfrm>
              <a:custGeom>
                <a:avLst/>
                <a:gdLst>
                  <a:gd name="T0" fmla="*/ 64 w 101"/>
                  <a:gd name="T1" fmla="*/ 86 h 86"/>
                  <a:gd name="T2" fmla="*/ 12 w 101"/>
                  <a:gd name="T3" fmla="*/ 54 h 86"/>
                  <a:gd name="T4" fmla="*/ 0 w 101"/>
                  <a:gd name="T5" fmla="*/ 22 h 86"/>
                  <a:gd name="T6" fmla="*/ 12 w 101"/>
                  <a:gd name="T7" fmla="*/ 0 h 86"/>
                  <a:gd name="T8" fmla="*/ 26 w 101"/>
                  <a:gd name="T9" fmla="*/ 0 h 86"/>
                  <a:gd name="T10" fmla="*/ 39 w 101"/>
                  <a:gd name="T11" fmla="*/ 24 h 86"/>
                  <a:gd name="T12" fmla="*/ 77 w 101"/>
                  <a:gd name="T13" fmla="*/ 23 h 86"/>
                  <a:gd name="T14" fmla="*/ 101 w 101"/>
                  <a:gd name="T15" fmla="*/ 45 h 86"/>
                  <a:gd name="T16" fmla="*/ 97 w 101"/>
                  <a:gd name="T17" fmla="*/ 77 h 86"/>
                  <a:gd name="T18" fmla="*/ 64 w 101"/>
                  <a:gd name="T19" fmla="*/ 86 h 86"/>
                  <a:gd name="T20" fmla="*/ 64 w 101"/>
                  <a:gd name="T2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86">
                    <a:moveTo>
                      <a:pt x="64" y="86"/>
                    </a:moveTo>
                    <a:lnTo>
                      <a:pt x="12" y="54"/>
                    </a:lnTo>
                    <a:lnTo>
                      <a:pt x="0" y="22"/>
                    </a:lnTo>
                    <a:lnTo>
                      <a:pt x="12" y="0"/>
                    </a:lnTo>
                    <a:lnTo>
                      <a:pt x="26" y="0"/>
                    </a:lnTo>
                    <a:lnTo>
                      <a:pt x="39" y="24"/>
                    </a:lnTo>
                    <a:lnTo>
                      <a:pt x="77" y="23"/>
                    </a:lnTo>
                    <a:lnTo>
                      <a:pt x="101" y="45"/>
                    </a:lnTo>
                    <a:lnTo>
                      <a:pt x="97" y="77"/>
                    </a:lnTo>
                    <a:lnTo>
                      <a:pt x="64" y="86"/>
                    </a:lnTo>
                    <a:lnTo>
                      <a:pt x="64" y="86"/>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89" name="îsľîḓe">
                <a:extLst>
                  <a:ext uri="{FF2B5EF4-FFF2-40B4-BE49-F238E27FC236}">
                    <a16:creationId xmlns:a16="http://schemas.microsoft.com/office/drawing/2014/main" id="{9B54BB7A-B637-4271-8A15-EE9EDCFF3475}"/>
                  </a:ext>
                </a:extLst>
              </p:cNvPr>
              <p:cNvSpPr/>
              <p:nvPr/>
            </p:nvSpPr>
            <p:spPr bwMode="auto">
              <a:xfrm>
                <a:off x="1151832" y="1220034"/>
                <a:ext cx="40267" cy="23380"/>
              </a:xfrm>
              <a:custGeom>
                <a:avLst/>
                <a:gdLst>
                  <a:gd name="T0" fmla="*/ 200 w 242"/>
                  <a:gd name="T1" fmla="*/ 143 h 143"/>
                  <a:gd name="T2" fmla="*/ 174 w 242"/>
                  <a:gd name="T3" fmla="*/ 107 h 143"/>
                  <a:gd name="T4" fmla="*/ 108 w 242"/>
                  <a:gd name="T5" fmla="*/ 58 h 143"/>
                  <a:gd name="T6" fmla="*/ 52 w 242"/>
                  <a:gd name="T7" fmla="*/ 37 h 143"/>
                  <a:gd name="T8" fmla="*/ 19 w 242"/>
                  <a:gd name="T9" fmla="*/ 37 h 143"/>
                  <a:gd name="T10" fmla="*/ 0 w 242"/>
                  <a:gd name="T11" fmla="*/ 22 h 143"/>
                  <a:gd name="T12" fmla="*/ 8 w 242"/>
                  <a:gd name="T13" fmla="*/ 10 h 143"/>
                  <a:gd name="T14" fmla="*/ 41 w 242"/>
                  <a:gd name="T15" fmla="*/ 0 h 143"/>
                  <a:gd name="T16" fmla="*/ 87 w 242"/>
                  <a:gd name="T17" fmla="*/ 2 h 143"/>
                  <a:gd name="T18" fmla="*/ 143 w 242"/>
                  <a:gd name="T19" fmla="*/ 28 h 143"/>
                  <a:gd name="T20" fmla="*/ 193 w 242"/>
                  <a:gd name="T21" fmla="*/ 73 h 143"/>
                  <a:gd name="T22" fmla="*/ 212 w 242"/>
                  <a:gd name="T23" fmla="*/ 73 h 143"/>
                  <a:gd name="T24" fmla="*/ 233 w 242"/>
                  <a:gd name="T25" fmla="*/ 55 h 143"/>
                  <a:gd name="T26" fmla="*/ 242 w 242"/>
                  <a:gd name="T27" fmla="*/ 66 h 143"/>
                  <a:gd name="T28" fmla="*/ 235 w 242"/>
                  <a:gd name="T29" fmla="*/ 90 h 143"/>
                  <a:gd name="T30" fmla="*/ 225 w 242"/>
                  <a:gd name="T31" fmla="*/ 130 h 143"/>
                  <a:gd name="T32" fmla="*/ 200 w 242"/>
                  <a:gd name="T33" fmla="*/ 143 h 143"/>
                  <a:gd name="T34" fmla="*/ 200 w 242"/>
                  <a:gd name="T35"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2" h="143">
                    <a:moveTo>
                      <a:pt x="200" y="143"/>
                    </a:moveTo>
                    <a:lnTo>
                      <a:pt x="174" y="107"/>
                    </a:lnTo>
                    <a:lnTo>
                      <a:pt x="108" y="58"/>
                    </a:lnTo>
                    <a:lnTo>
                      <a:pt x="52" y="37"/>
                    </a:lnTo>
                    <a:lnTo>
                      <a:pt x="19" y="37"/>
                    </a:lnTo>
                    <a:lnTo>
                      <a:pt x="0" y="22"/>
                    </a:lnTo>
                    <a:lnTo>
                      <a:pt x="8" y="10"/>
                    </a:lnTo>
                    <a:lnTo>
                      <a:pt x="41" y="0"/>
                    </a:lnTo>
                    <a:lnTo>
                      <a:pt x="87" y="2"/>
                    </a:lnTo>
                    <a:lnTo>
                      <a:pt x="143" y="28"/>
                    </a:lnTo>
                    <a:lnTo>
                      <a:pt x="193" y="73"/>
                    </a:lnTo>
                    <a:lnTo>
                      <a:pt x="212" y="73"/>
                    </a:lnTo>
                    <a:lnTo>
                      <a:pt x="233" y="55"/>
                    </a:lnTo>
                    <a:lnTo>
                      <a:pt x="242" y="66"/>
                    </a:lnTo>
                    <a:lnTo>
                      <a:pt x="235" y="90"/>
                    </a:lnTo>
                    <a:lnTo>
                      <a:pt x="225" y="130"/>
                    </a:lnTo>
                    <a:lnTo>
                      <a:pt x="200" y="143"/>
                    </a:lnTo>
                    <a:lnTo>
                      <a:pt x="200" y="143"/>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90" name="îṩ1îdè">
                <a:extLst>
                  <a:ext uri="{FF2B5EF4-FFF2-40B4-BE49-F238E27FC236}">
                    <a16:creationId xmlns:a16="http://schemas.microsoft.com/office/drawing/2014/main" id="{F250F207-8F12-433F-9239-58FE95BA8DDD}"/>
                  </a:ext>
                </a:extLst>
              </p:cNvPr>
              <p:cNvSpPr/>
              <p:nvPr/>
            </p:nvSpPr>
            <p:spPr bwMode="auto">
              <a:xfrm>
                <a:off x="1127153" y="1230424"/>
                <a:ext cx="62348" cy="28576"/>
              </a:xfrm>
              <a:custGeom>
                <a:avLst/>
                <a:gdLst>
                  <a:gd name="T0" fmla="*/ 378 w 385"/>
                  <a:gd name="T1" fmla="*/ 169 h 178"/>
                  <a:gd name="T2" fmla="*/ 385 w 385"/>
                  <a:gd name="T3" fmla="*/ 121 h 178"/>
                  <a:gd name="T4" fmla="*/ 361 w 385"/>
                  <a:gd name="T5" fmla="*/ 88 h 178"/>
                  <a:gd name="T6" fmla="*/ 333 w 385"/>
                  <a:gd name="T7" fmla="*/ 88 h 178"/>
                  <a:gd name="T8" fmla="*/ 279 w 385"/>
                  <a:gd name="T9" fmla="*/ 71 h 178"/>
                  <a:gd name="T10" fmla="*/ 227 w 385"/>
                  <a:gd name="T11" fmla="*/ 31 h 178"/>
                  <a:gd name="T12" fmla="*/ 209 w 385"/>
                  <a:gd name="T13" fmla="*/ 30 h 178"/>
                  <a:gd name="T14" fmla="*/ 188 w 385"/>
                  <a:gd name="T15" fmla="*/ 14 h 178"/>
                  <a:gd name="T16" fmla="*/ 145 w 385"/>
                  <a:gd name="T17" fmla="*/ 15 h 178"/>
                  <a:gd name="T18" fmla="*/ 117 w 385"/>
                  <a:gd name="T19" fmla="*/ 1 h 178"/>
                  <a:gd name="T20" fmla="*/ 37 w 385"/>
                  <a:gd name="T21" fmla="*/ 0 h 178"/>
                  <a:gd name="T22" fmla="*/ 0 w 385"/>
                  <a:gd name="T23" fmla="*/ 10 h 178"/>
                  <a:gd name="T24" fmla="*/ 7 w 385"/>
                  <a:gd name="T25" fmla="*/ 40 h 178"/>
                  <a:gd name="T26" fmla="*/ 3 w 385"/>
                  <a:gd name="T27" fmla="*/ 55 h 178"/>
                  <a:gd name="T28" fmla="*/ 25 w 385"/>
                  <a:gd name="T29" fmla="*/ 68 h 178"/>
                  <a:gd name="T30" fmla="*/ 74 w 385"/>
                  <a:gd name="T31" fmla="*/ 86 h 178"/>
                  <a:gd name="T32" fmla="*/ 92 w 385"/>
                  <a:gd name="T33" fmla="*/ 62 h 178"/>
                  <a:gd name="T34" fmla="*/ 108 w 385"/>
                  <a:gd name="T35" fmla="*/ 60 h 178"/>
                  <a:gd name="T36" fmla="*/ 135 w 385"/>
                  <a:gd name="T37" fmla="*/ 84 h 178"/>
                  <a:gd name="T38" fmla="*/ 149 w 385"/>
                  <a:gd name="T39" fmla="*/ 114 h 178"/>
                  <a:gd name="T40" fmla="*/ 167 w 385"/>
                  <a:gd name="T41" fmla="*/ 115 h 178"/>
                  <a:gd name="T42" fmla="*/ 186 w 385"/>
                  <a:gd name="T43" fmla="*/ 108 h 178"/>
                  <a:gd name="T44" fmla="*/ 204 w 385"/>
                  <a:gd name="T45" fmla="*/ 145 h 178"/>
                  <a:gd name="T46" fmla="*/ 245 w 385"/>
                  <a:gd name="T47" fmla="*/ 155 h 178"/>
                  <a:gd name="T48" fmla="*/ 284 w 385"/>
                  <a:gd name="T49" fmla="*/ 148 h 178"/>
                  <a:gd name="T50" fmla="*/ 329 w 385"/>
                  <a:gd name="T51" fmla="*/ 167 h 178"/>
                  <a:gd name="T52" fmla="*/ 361 w 385"/>
                  <a:gd name="T53" fmla="*/ 178 h 178"/>
                  <a:gd name="T54" fmla="*/ 378 w 385"/>
                  <a:gd name="T55" fmla="*/ 169 h 178"/>
                  <a:gd name="T56" fmla="*/ 378 w 385"/>
                  <a:gd name="T57" fmla="*/ 1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5" h="178">
                    <a:moveTo>
                      <a:pt x="378" y="169"/>
                    </a:moveTo>
                    <a:lnTo>
                      <a:pt x="385" y="121"/>
                    </a:lnTo>
                    <a:lnTo>
                      <a:pt x="361" y="88"/>
                    </a:lnTo>
                    <a:lnTo>
                      <a:pt x="333" y="88"/>
                    </a:lnTo>
                    <a:lnTo>
                      <a:pt x="279" y="71"/>
                    </a:lnTo>
                    <a:lnTo>
                      <a:pt x="227" y="31"/>
                    </a:lnTo>
                    <a:lnTo>
                      <a:pt x="209" y="30"/>
                    </a:lnTo>
                    <a:lnTo>
                      <a:pt x="188" y="14"/>
                    </a:lnTo>
                    <a:lnTo>
                      <a:pt x="145" y="15"/>
                    </a:lnTo>
                    <a:lnTo>
                      <a:pt x="117" y="1"/>
                    </a:lnTo>
                    <a:lnTo>
                      <a:pt x="37" y="0"/>
                    </a:lnTo>
                    <a:lnTo>
                      <a:pt x="0" y="10"/>
                    </a:lnTo>
                    <a:lnTo>
                      <a:pt x="7" y="40"/>
                    </a:lnTo>
                    <a:lnTo>
                      <a:pt x="3" y="55"/>
                    </a:lnTo>
                    <a:lnTo>
                      <a:pt x="25" y="68"/>
                    </a:lnTo>
                    <a:lnTo>
                      <a:pt x="74" y="86"/>
                    </a:lnTo>
                    <a:lnTo>
                      <a:pt x="92" y="62"/>
                    </a:lnTo>
                    <a:lnTo>
                      <a:pt x="108" y="60"/>
                    </a:lnTo>
                    <a:lnTo>
                      <a:pt x="135" y="84"/>
                    </a:lnTo>
                    <a:lnTo>
                      <a:pt x="149" y="114"/>
                    </a:lnTo>
                    <a:lnTo>
                      <a:pt x="167" y="115"/>
                    </a:lnTo>
                    <a:lnTo>
                      <a:pt x="186" y="108"/>
                    </a:lnTo>
                    <a:lnTo>
                      <a:pt x="204" y="145"/>
                    </a:lnTo>
                    <a:lnTo>
                      <a:pt x="245" y="155"/>
                    </a:lnTo>
                    <a:lnTo>
                      <a:pt x="284" y="148"/>
                    </a:lnTo>
                    <a:lnTo>
                      <a:pt x="329" y="167"/>
                    </a:lnTo>
                    <a:lnTo>
                      <a:pt x="361" y="178"/>
                    </a:lnTo>
                    <a:lnTo>
                      <a:pt x="378" y="169"/>
                    </a:lnTo>
                    <a:lnTo>
                      <a:pt x="378" y="169"/>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91" name="îṩľîďê">
                <a:extLst>
                  <a:ext uri="{FF2B5EF4-FFF2-40B4-BE49-F238E27FC236}">
                    <a16:creationId xmlns:a16="http://schemas.microsoft.com/office/drawing/2014/main" id="{FEC46C89-BEC1-4EDA-BDCB-0548F1111AAB}"/>
                  </a:ext>
                </a:extLst>
              </p:cNvPr>
              <p:cNvSpPr/>
              <p:nvPr/>
            </p:nvSpPr>
            <p:spPr bwMode="auto">
              <a:xfrm>
                <a:off x="1131049" y="1252506"/>
                <a:ext cx="29875" cy="14288"/>
              </a:xfrm>
              <a:custGeom>
                <a:avLst/>
                <a:gdLst>
                  <a:gd name="T0" fmla="*/ 103 w 182"/>
                  <a:gd name="T1" fmla="*/ 93 h 93"/>
                  <a:gd name="T2" fmla="*/ 103 w 182"/>
                  <a:gd name="T3" fmla="*/ 93 h 93"/>
                  <a:gd name="T4" fmla="*/ 99 w 182"/>
                  <a:gd name="T5" fmla="*/ 92 h 93"/>
                  <a:gd name="T6" fmla="*/ 92 w 182"/>
                  <a:gd name="T7" fmla="*/ 88 h 93"/>
                  <a:gd name="T8" fmla="*/ 83 w 182"/>
                  <a:gd name="T9" fmla="*/ 82 h 93"/>
                  <a:gd name="T10" fmla="*/ 62 w 182"/>
                  <a:gd name="T11" fmla="*/ 68 h 93"/>
                  <a:gd name="T12" fmla="*/ 26 w 182"/>
                  <a:gd name="T13" fmla="*/ 71 h 93"/>
                  <a:gd name="T14" fmla="*/ 4 w 182"/>
                  <a:gd name="T15" fmla="*/ 44 h 93"/>
                  <a:gd name="T16" fmla="*/ 0 w 182"/>
                  <a:gd name="T17" fmla="*/ 28 h 93"/>
                  <a:gd name="T18" fmla="*/ 20 w 182"/>
                  <a:gd name="T19" fmla="*/ 16 h 93"/>
                  <a:gd name="T20" fmla="*/ 56 w 182"/>
                  <a:gd name="T21" fmla="*/ 5 h 93"/>
                  <a:gd name="T22" fmla="*/ 95 w 182"/>
                  <a:gd name="T23" fmla="*/ 11 h 93"/>
                  <a:gd name="T24" fmla="*/ 109 w 182"/>
                  <a:gd name="T25" fmla="*/ 0 h 93"/>
                  <a:gd name="T26" fmla="*/ 126 w 182"/>
                  <a:gd name="T27" fmla="*/ 32 h 93"/>
                  <a:gd name="T28" fmla="*/ 147 w 182"/>
                  <a:gd name="T29" fmla="*/ 33 h 93"/>
                  <a:gd name="T30" fmla="*/ 156 w 182"/>
                  <a:gd name="T31" fmla="*/ 24 h 93"/>
                  <a:gd name="T32" fmla="*/ 174 w 182"/>
                  <a:gd name="T33" fmla="*/ 29 h 93"/>
                  <a:gd name="T34" fmla="*/ 182 w 182"/>
                  <a:gd name="T35" fmla="*/ 48 h 93"/>
                  <a:gd name="T36" fmla="*/ 174 w 182"/>
                  <a:gd name="T37" fmla="*/ 63 h 93"/>
                  <a:gd name="T38" fmla="*/ 103 w 182"/>
                  <a:gd name="T39" fmla="*/ 93 h 93"/>
                  <a:gd name="T40" fmla="*/ 103 w 182"/>
                  <a:gd name="T41"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2" h="93">
                    <a:moveTo>
                      <a:pt x="103" y="93"/>
                    </a:moveTo>
                    <a:lnTo>
                      <a:pt x="103" y="93"/>
                    </a:lnTo>
                    <a:lnTo>
                      <a:pt x="99" y="92"/>
                    </a:lnTo>
                    <a:lnTo>
                      <a:pt x="92" y="88"/>
                    </a:lnTo>
                    <a:lnTo>
                      <a:pt x="83" y="82"/>
                    </a:lnTo>
                    <a:lnTo>
                      <a:pt x="62" y="68"/>
                    </a:lnTo>
                    <a:lnTo>
                      <a:pt x="26" y="71"/>
                    </a:lnTo>
                    <a:lnTo>
                      <a:pt x="4" y="44"/>
                    </a:lnTo>
                    <a:lnTo>
                      <a:pt x="0" y="28"/>
                    </a:lnTo>
                    <a:lnTo>
                      <a:pt x="20" y="16"/>
                    </a:lnTo>
                    <a:lnTo>
                      <a:pt x="56" y="5"/>
                    </a:lnTo>
                    <a:lnTo>
                      <a:pt x="95" y="11"/>
                    </a:lnTo>
                    <a:lnTo>
                      <a:pt x="109" y="0"/>
                    </a:lnTo>
                    <a:lnTo>
                      <a:pt x="126" y="32"/>
                    </a:lnTo>
                    <a:lnTo>
                      <a:pt x="147" y="33"/>
                    </a:lnTo>
                    <a:lnTo>
                      <a:pt x="156" y="24"/>
                    </a:lnTo>
                    <a:lnTo>
                      <a:pt x="174" y="29"/>
                    </a:lnTo>
                    <a:lnTo>
                      <a:pt x="182" y="48"/>
                    </a:lnTo>
                    <a:lnTo>
                      <a:pt x="174" y="63"/>
                    </a:lnTo>
                    <a:lnTo>
                      <a:pt x="103" y="93"/>
                    </a:lnTo>
                    <a:lnTo>
                      <a:pt x="103" y="93"/>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92" name="ïśḷîḑê">
                <a:extLst>
                  <a:ext uri="{FF2B5EF4-FFF2-40B4-BE49-F238E27FC236}">
                    <a16:creationId xmlns:a16="http://schemas.microsoft.com/office/drawing/2014/main" id="{017A7C2D-30EA-4DCC-B1F7-57E413E596F2}"/>
                  </a:ext>
                </a:extLst>
              </p:cNvPr>
              <p:cNvSpPr/>
              <p:nvPr/>
            </p:nvSpPr>
            <p:spPr bwMode="auto">
              <a:xfrm>
                <a:off x="1125854" y="1283680"/>
                <a:ext cx="10391" cy="15587"/>
              </a:xfrm>
              <a:custGeom>
                <a:avLst/>
                <a:gdLst>
                  <a:gd name="T0" fmla="*/ 58 w 58"/>
                  <a:gd name="T1" fmla="*/ 85 h 96"/>
                  <a:gd name="T2" fmla="*/ 39 w 58"/>
                  <a:gd name="T3" fmla="*/ 56 h 96"/>
                  <a:gd name="T4" fmla="*/ 37 w 58"/>
                  <a:gd name="T5" fmla="*/ 8 h 96"/>
                  <a:gd name="T6" fmla="*/ 18 w 58"/>
                  <a:gd name="T7" fmla="*/ 0 h 96"/>
                  <a:gd name="T8" fmla="*/ 11 w 58"/>
                  <a:gd name="T9" fmla="*/ 51 h 96"/>
                  <a:gd name="T10" fmla="*/ 0 w 58"/>
                  <a:gd name="T11" fmla="*/ 62 h 96"/>
                  <a:gd name="T12" fmla="*/ 13 w 58"/>
                  <a:gd name="T13" fmla="*/ 83 h 96"/>
                  <a:gd name="T14" fmla="*/ 44 w 58"/>
                  <a:gd name="T15" fmla="*/ 96 h 96"/>
                  <a:gd name="T16" fmla="*/ 58 w 58"/>
                  <a:gd name="T17" fmla="*/ 85 h 96"/>
                  <a:gd name="T18" fmla="*/ 58 w 58"/>
                  <a:gd name="T19" fmla="*/ 8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96">
                    <a:moveTo>
                      <a:pt x="58" y="85"/>
                    </a:moveTo>
                    <a:lnTo>
                      <a:pt x="39" y="56"/>
                    </a:lnTo>
                    <a:lnTo>
                      <a:pt x="37" y="8"/>
                    </a:lnTo>
                    <a:lnTo>
                      <a:pt x="18" y="0"/>
                    </a:lnTo>
                    <a:lnTo>
                      <a:pt x="11" y="51"/>
                    </a:lnTo>
                    <a:lnTo>
                      <a:pt x="0" y="62"/>
                    </a:lnTo>
                    <a:lnTo>
                      <a:pt x="13" y="83"/>
                    </a:lnTo>
                    <a:lnTo>
                      <a:pt x="44" y="96"/>
                    </a:lnTo>
                    <a:lnTo>
                      <a:pt x="58" y="85"/>
                    </a:lnTo>
                    <a:lnTo>
                      <a:pt x="58" y="85"/>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93" name="ïšḻïḋè">
                <a:extLst>
                  <a:ext uri="{FF2B5EF4-FFF2-40B4-BE49-F238E27FC236}">
                    <a16:creationId xmlns:a16="http://schemas.microsoft.com/office/drawing/2014/main" id="{C95711C4-E64A-4E98-9ABF-D3B9BB327F41}"/>
                  </a:ext>
                </a:extLst>
              </p:cNvPr>
              <p:cNvSpPr/>
              <p:nvPr/>
            </p:nvSpPr>
            <p:spPr bwMode="auto">
              <a:xfrm>
                <a:off x="1136244" y="1281083"/>
                <a:ext cx="9093" cy="14288"/>
              </a:xfrm>
              <a:custGeom>
                <a:avLst/>
                <a:gdLst>
                  <a:gd name="T0" fmla="*/ 31 w 56"/>
                  <a:gd name="T1" fmla="*/ 83 h 87"/>
                  <a:gd name="T2" fmla="*/ 47 w 56"/>
                  <a:gd name="T3" fmla="*/ 87 h 87"/>
                  <a:gd name="T4" fmla="*/ 56 w 56"/>
                  <a:gd name="T5" fmla="*/ 67 h 87"/>
                  <a:gd name="T6" fmla="*/ 43 w 56"/>
                  <a:gd name="T7" fmla="*/ 36 h 87"/>
                  <a:gd name="T8" fmla="*/ 19 w 56"/>
                  <a:gd name="T9" fmla="*/ 0 h 87"/>
                  <a:gd name="T10" fmla="*/ 0 w 56"/>
                  <a:gd name="T11" fmla="*/ 3 h 87"/>
                  <a:gd name="T12" fmla="*/ 0 w 56"/>
                  <a:gd name="T13" fmla="*/ 36 h 87"/>
                  <a:gd name="T14" fmla="*/ 31 w 56"/>
                  <a:gd name="T15" fmla="*/ 83 h 87"/>
                  <a:gd name="T16" fmla="*/ 31 w 56"/>
                  <a:gd name="T17" fmla="*/ 8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87">
                    <a:moveTo>
                      <a:pt x="31" y="83"/>
                    </a:moveTo>
                    <a:lnTo>
                      <a:pt x="47" y="87"/>
                    </a:lnTo>
                    <a:lnTo>
                      <a:pt x="56" y="67"/>
                    </a:lnTo>
                    <a:lnTo>
                      <a:pt x="43" y="36"/>
                    </a:lnTo>
                    <a:lnTo>
                      <a:pt x="19" y="0"/>
                    </a:lnTo>
                    <a:lnTo>
                      <a:pt x="0" y="3"/>
                    </a:lnTo>
                    <a:lnTo>
                      <a:pt x="0" y="36"/>
                    </a:lnTo>
                    <a:lnTo>
                      <a:pt x="31" y="83"/>
                    </a:lnTo>
                    <a:lnTo>
                      <a:pt x="31" y="83"/>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94" name="ïṡlîďê">
                <a:extLst>
                  <a:ext uri="{FF2B5EF4-FFF2-40B4-BE49-F238E27FC236}">
                    <a16:creationId xmlns:a16="http://schemas.microsoft.com/office/drawing/2014/main" id="{CC51BE9C-C389-408D-95E4-7B4FD43C2ED2}"/>
                  </a:ext>
                </a:extLst>
              </p:cNvPr>
              <p:cNvSpPr/>
              <p:nvPr/>
            </p:nvSpPr>
            <p:spPr bwMode="auto">
              <a:xfrm>
                <a:off x="1147935" y="1282383"/>
                <a:ext cx="10391" cy="7793"/>
              </a:xfrm>
              <a:custGeom>
                <a:avLst/>
                <a:gdLst>
                  <a:gd name="T0" fmla="*/ 26 w 62"/>
                  <a:gd name="T1" fmla="*/ 41 h 51"/>
                  <a:gd name="T2" fmla="*/ 26 w 62"/>
                  <a:gd name="T3" fmla="*/ 41 h 51"/>
                  <a:gd name="T4" fmla="*/ 29 w 62"/>
                  <a:gd name="T5" fmla="*/ 43 h 51"/>
                  <a:gd name="T6" fmla="*/ 40 w 62"/>
                  <a:gd name="T7" fmla="*/ 47 h 51"/>
                  <a:gd name="T8" fmla="*/ 58 w 62"/>
                  <a:gd name="T9" fmla="*/ 51 h 51"/>
                  <a:gd name="T10" fmla="*/ 62 w 62"/>
                  <a:gd name="T11" fmla="*/ 35 h 51"/>
                  <a:gd name="T12" fmla="*/ 39 w 62"/>
                  <a:gd name="T13" fmla="*/ 7 h 51"/>
                  <a:gd name="T14" fmla="*/ 11 w 62"/>
                  <a:gd name="T15" fmla="*/ 0 h 51"/>
                  <a:gd name="T16" fmla="*/ 0 w 62"/>
                  <a:gd name="T17" fmla="*/ 12 h 51"/>
                  <a:gd name="T18" fmla="*/ 26 w 62"/>
                  <a:gd name="T19" fmla="*/ 41 h 51"/>
                  <a:gd name="T20" fmla="*/ 26 w 62"/>
                  <a:gd name="T21"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51">
                    <a:moveTo>
                      <a:pt x="26" y="41"/>
                    </a:moveTo>
                    <a:lnTo>
                      <a:pt x="26" y="41"/>
                    </a:lnTo>
                    <a:lnTo>
                      <a:pt x="29" y="43"/>
                    </a:lnTo>
                    <a:lnTo>
                      <a:pt x="40" y="47"/>
                    </a:lnTo>
                    <a:lnTo>
                      <a:pt x="58" y="51"/>
                    </a:lnTo>
                    <a:lnTo>
                      <a:pt x="62" y="35"/>
                    </a:lnTo>
                    <a:lnTo>
                      <a:pt x="39" y="7"/>
                    </a:lnTo>
                    <a:lnTo>
                      <a:pt x="11" y="0"/>
                    </a:lnTo>
                    <a:lnTo>
                      <a:pt x="0" y="12"/>
                    </a:lnTo>
                    <a:lnTo>
                      <a:pt x="26" y="41"/>
                    </a:lnTo>
                    <a:lnTo>
                      <a:pt x="26" y="41"/>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95" name="îṧḷïḋe">
                <a:extLst>
                  <a:ext uri="{FF2B5EF4-FFF2-40B4-BE49-F238E27FC236}">
                    <a16:creationId xmlns:a16="http://schemas.microsoft.com/office/drawing/2014/main" id="{6A983CBF-745A-40F8-95F8-AFD8E2074606}"/>
                  </a:ext>
                </a:extLst>
              </p:cNvPr>
              <p:cNvSpPr/>
              <p:nvPr/>
            </p:nvSpPr>
            <p:spPr bwMode="auto">
              <a:xfrm>
                <a:off x="1147935" y="1290175"/>
                <a:ext cx="6495" cy="12989"/>
              </a:xfrm>
              <a:custGeom>
                <a:avLst/>
                <a:gdLst>
                  <a:gd name="T0" fmla="*/ 21 w 44"/>
                  <a:gd name="T1" fmla="*/ 77 h 77"/>
                  <a:gd name="T2" fmla="*/ 35 w 44"/>
                  <a:gd name="T3" fmla="*/ 67 h 77"/>
                  <a:gd name="T4" fmla="*/ 44 w 44"/>
                  <a:gd name="T5" fmla="*/ 31 h 77"/>
                  <a:gd name="T6" fmla="*/ 42 w 44"/>
                  <a:gd name="T7" fmla="*/ 11 h 77"/>
                  <a:gd name="T8" fmla="*/ 14 w 44"/>
                  <a:gd name="T9" fmla="*/ 0 h 77"/>
                  <a:gd name="T10" fmla="*/ 7 w 44"/>
                  <a:gd name="T11" fmla="*/ 15 h 77"/>
                  <a:gd name="T12" fmla="*/ 9 w 44"/>
                  <a:gd name="T13" fmla="*/ 34 h 77"/>
                  <a:gd name="T14" fmla="*/ 0 w 44"/>
                  <a:gd name="T15" fmla="*/ 56 h 77"/>
                  <a:gd name="T16" fmla="*/ 21 w 44"/>
                  <a:gd name="T17" fmla="*/ 77 h 77"/>
                  <a:gd name="T18" fmla="*/ 21 w 44"/>
                  <a:gd name="T1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77">
                    <a:moveTo>
                      <a:pt x="21" y="77"/>
                    </a:moveTo>
                    <a:lnTo>
                      <a:pt x="35" y="67"/>
                    </a:lnTo>
                    <a:lnTo>
                      <a:pt x="44" y="31"/>
                    </a:lnTo>
                    <a:lnTo>
                      <a:pt x="42" y="11"/>
                    </a:lnTo>
                    <a:lnTo>
                      <a:pt x="14" y="0"/>
                    </a:lnTo>
                    <a:lnTo>
                      <a:pt x="7" y="15"/>
                    </a:lnTo>
                    <a:lnTo>
                      <a:pt x="9" y="34"/>
                    </a:lnTo>
                    <a:lnTo>
                      <a:pt x="0" y="56"/>
                    </a:lnTo>
                    <a:lnTo>
                      <a:pt x="21" y="77"/>
                    </a:lnTo>
                    <a:lnTo>
                      <a:pt x="21" y="77"/>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96" name="ï$1îḓé">
                <a:extLst>
                  <a:ext uri="{FF2B5EF4-FFF2-40B4-BE49-F238E27FC236}">
                    <a16:creationId xmlns:a16="http://schemas.microsoft.com/office/drawing/2014/main" id="{52A4550B-4E7C-4F4A-8773-360BBBA388D6}"/>
                  </a:ext>
                </a:extLst>
              </p:cNvPr>
              <p:cNvSpPr/>
              <p:nvPr/>
            </p:nvSpPr>
            <p:spPr bwMode="auto">
              <a:xfrm>
                <a:off x="1124555" y="1307062"/>
                <a:ext cx="19484" cy="20783"/>
              </a:xfrm>
              <a:custGeom>
                <a:avLst/>
                <a:gdLst>
                  <a:gd name="T0" fmla="*/ 115 w 115"/>
                  <a:gd name="T1" fmla="*/ 59 h 123"/>
                  <a:gd name="T2" fmla="*/ 108 w 115"/>
                  <a:gd name="T3" fmla="*/ 29 h 123"/>
                  <a:gd name="T4" fmla="*/ 84 w 115"/>
                  <a:gd name="T5" fmla="*/ 30 h 123"/>
                  <a:gd name="T6" fmla="*/ 57 w 115"/>
                  <a:gd name="T7" fmla="*/ 0 h 123"/>
                  <a:gd name="T8" fmla="*/ 37 w 115"/>
                  <a:gd name="T9" fmla="*/ 1 h 123"/>
                  <a:gd name="T10" fmla="*/ 13 w 115"/>
                  <a:gd name="T11" fmla="*/ 17 h 123"/>
                  <a:gd name="T12" fmla="*/ 29 w 115"/>
                  <a:gd name="T13" fmla="*/ 44 h 123"/>
                  <a:gd name="T14" fmla="*/ 29 w 115"/>
                  <a:gd name="T15" fmla="*/ 68 h 123"/>
                  <a:gd name="T16" fmla="*/ 0 w 115"/>
                  <a:gd name="T17" fmla="*/ 91 h 123"/>
                  <a:gd name="T18" fmla="*/ 15 w 115"/>
                  <a:gd name="T19" fmla="*/ 111 h 123"/>
                  <a:gd name="T20" fmla="*/ 65 w 115"/>
                  <a:gd name="T21" fmla="*/ 123 h 123"/>
                  <a:gd name="T22" fmla="*/ 100 w 115"/>
                  <a:gd name="T23" fmla="*/ 98 h 123"/>
                  <a:gd name="T24" fmla="*/ 115 w 115"/>
                  <a:gd name="T25" fmla="*/ 59 h 123"/>
                  <a:gd name="T26" fmla="*/ 115 w 115"/>
                  <a:gd name="T27" fmla="*/ 5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23">
                    <a:moveTo>
                      <a:pt x="115" y="59"/>
                    </a:moveTo>
                    <a:lnTo>
                      <a:pt x="108" y="29"/>
                    </a:lnTo>
                    <a:lnTo>
                      <a:pt x="84" y="30"/>
                    </a:lnTo>
                    <a:lnTo>
                      <a:pt x="57" y="0"/>
                    </a:lnTo>
                    <a:lnTo>
                      <a:pt x="37" y="1"/>
                    </a:lnTo>
                    <a:lnTo>
                      <a:pt x="13" y="17"/>
                    </a:lnTo>
                    <a:lnTo>
                      <a:pt x="29" y="44"/>
                    </a:lnTo>
                    <a:lnTo>
                      <a:pt x="29" y="68"/>
                    </a:lnTo>
                    <a:lnTo>
                      <a:pt x="0" y="91"/>
                    </a:lnTo>
                    <a:lnTo>
                      <a:pt x="15" y="111"/>
                    </a:lnTo>
                    <a:lnTo>
                      <a:pt x="65" y="123"/>
                    </a:lnTo>
                    <a:lnTo>
                      <a:pt x="100" y="98"/>
                    </a:lnTo>
                    <a:lnTo>
                      <a:pt x="115" y="59"/>
                    </a:lnTo>
                    <a:lnTo>
                      <a:pt x="115" y="59"/>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97" name="íṣḻiḑe">
                <a:extLst>
                  <a:ext uri="{FF2B5EF4-FFF2-40B4-BE49-F238E27FC236}">
                    <a16:creationId xmlns:a16="http://schemas.microsoft.com/office/drawing/2014/main" id="{1D7A2F87-B7CB-40E6-AF60-9BB0C1CF8987}"/>
                  </a:ext>
                </a:extLst>
              </p:cNvPr>
              <p:cNvSpPr/>
              <p:nvPr/>
            </p:nvSpPr>
            <p:spPr bwMode="auto">
              <a:xfrm>
                <a:off x="1147935" y="1308361"/>
                <a:ext cx="5196" cy="10391"/>
              </a:xfrm>
              <a:custGeom>
                <a:avLst/>
                <a:gdLst>
                  <a:gd name="T0" fmla="*/ 0 w 35"/>
                  <a:gd name="T1" fmla="*/ 0 h 65"/>
                  <a:gd name="T2" fmla="*/ 2 w 35"/>
                  <a:gd name="T3" fmla="*/ 27 h 65"/>
                  <a:gd name="T4" fmla="*/ 13 w 35"/>
                  <a:gd name="T5" fmla="*/ 57 h 65"/>
                  <a:gd name="T6" fmla="*/ 34 w 35"/>
                  <a:gd name="T7" fmla="*/ 65 h 65"/>
                  <a:gd name="T8" fmla="*/ 35 w 35"/>
                  <a:gd name="T9" fmla="*/ 33 h 65"/>
                  <a:gd name="T10" fmla="*/ 21 w 35"/>
                  <a:gd name="T11" fmla="*/ 7 h 65"/>
                  <a:gd name="T12" fmla="*/ 0 w 35"/>
                  <a:gd name="T13" fmla="*/ 0 h 65"/>
                  <a:gd name="T14" fmla="*/ 0 w 3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65">
                    <a:moveTo>
                      <a:pt x="0" y="0"/>
                    </a:moveTo>
                    <a:lnTo>
                      <a:pt x="2" y="27"/>
                    </a:lnTo>
                    <a:lnTo>
                      <a:pt x="13" y="57"/>
                    </a:lnTo>
                    <a:lnTo>
                      <a:pt x="34" y="65"/>
                    </a:lnTo>
                    <a:lnTo>
                      <a:pt x="35" y="33"/>
                    </a:lnTo>
                    <a:lnTo>
                      <a:pt x="21" y="7"/>
                    </a:lnTo>
                    <a:lnTo>
                      <a:pt x="0" y="0"/>
                    </a:lnTo>
                    <a:lnTo>
                      <a:pt x="0" y="0"/>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98" name="ïşļîḑê">
                <a:extLst>
                  <a:ext uri="{FF2B5EF4-FFF2-40B4-BE49-F238E27FC236}">
                    <a16:creationId xmlns:a16="http://schemas.microsoft.com/office/drawing/2014/main" id="{E62AFA9A-8E9B-4E9E-8F06-9923B3164C8E}"/>
                  </a:ext>
                </a:extLst>
              </p:cNvPr>
              <p:cNvSpPr/>
              <p:nvPr/>
            </p:nvSpPr>
            <p:spPr bwMode="auto">
              <a:xfrm>
                <a:off x="1192098" y="1231724"/>
                <a:ext cx="12989" cy="15587"/>
              </a:xfrm>
              <a:custGeom>
                <a:avLst/>
                <a:gdLst>
                  <a:gd name="T0" fmla="*/ 0 w 80"/>
                  <a:gd name="T1" fmla="*/ 89 h 100"/>
                  <a:gd name="T2" fmla="*/ 1 w 80"/>
                  <a:gd name="T3" fmla="*/ 66 h 100"/>
                  <a:gd name="T4" fmla="*/ 14 w 80"/>
                  <a:gd name="T5" fmla="*/ 52 h 100"/>
                  <a:gd name="T6" fmla="*/ 26 w 80"/>
                  <a:gd name="T7" fmla="*/ 14 h 100"/>
                  <a:gd name="T8" fmla="*/ 43 w 80"/>
                  <a:gd name="T9" fmla="*/ 0 h 100"/>
                  <a:gd name="T10" fmla="*/ 57 w 80"/>
                  <a:gd name="T11" fmla="*/ 2 h 100"/>
                  <a:gd name="T12" fmla="*/ 75 w 80"/>
                  <a:gd name="T13" fmla="*/ 31 h 100"/>
                  <a:gd name="T14" fmla="*/ 80 w 80"/>
                  <a:gd name="T15" fmla="*/ 54 h 100"/>
                  <a:gd name="T16" fmla="*/ 66 w 80"/>
                  <a:gd name="T17" fmla="*/ 64 h 100"/>
                  <a:gd name="T18" fmla="*/ 62 w 80"/>
                  <a:gd name="T19" fmla="*/ 86 h 100"/>
                  <a:gd name="T20" fmla="*/ 45 w 80"/>
                  <a:gd name="T21" fmla="*/ 100 h 100"/>
                  <a:gd name="T22" fmla="*/ 14 w 80"/>
                  <a:gd name="T23" fmla="*/ 100 h 100"/>
                  <a:gd name="T24" fmla="*/ 0 w 80"/>
                  <a:gd name="T25" fmla="*/ 89 h 100"/>
                  <a:gd name="T26" fmla="*/ 0 w 80"/>
                  <a:gd name="T27" fmla="*/ 8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100">
                    <a:moveTo>
                      <a:pt x="0" y="89"/>
                    </a:moveTo>
                    <a:lnTo>
                      <a:pt x="1" y="66"/>
                    </a:lnTo>
                    <a:lnTo>
                      <a:pt x="14" y="52"/>
                    </a:lnTo>
                    <a:lnTo>
                      <a:pt x="26" y="14"/>
                    </a:lnTo>
                    <a:lnTo>
                      <a:pt x="43" y="0"/>
                    </a:lnTo>
                    <a:lnTo>
                      <a:pt x="57" y="2"/>
                    </a:lnTo>
                    <a:lnTo>
                      <a:pt x="75" y="31"/>
                    </a:lnTo>
                    <a:lnTo>
                      <a:pt x="80" y="54"/>
                    </a:lnTo>
                    <a:lnTo>
                      <a:pt x="66" y="64"/>
                    </a:lnTo>
                    <a:lnTo>
                      <a:pt x="62" y="86"/>
                    </a:lnTo>
                    <a:lnTo>
                      <a:pt x="45" y="100"/>
                    </a:lnTo>
                    <a:lnTo>
                      <a:pt x="14" y="100"/>
                    </a:lnTo>
                    <a:lnTo>
                      <a:pt x="0" y="89"/>
                    </a:lnTo>
                    <a:lnTo>
                      <a:pt x="0" y="89"/>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99" name="íṧlîḑé">
                <a:extLst>
                  <a:ext uri="{FF2B5EF4-FFF2-40B4-BE49-F238E27FC236}">
                    <a16:creationId xmlns:a16="http://schemas.microsoft.com/office/drawing/2014/main" id="{19661C1B-796D-41ED-BD8B-EDA173EEC6ED}"/>
                  </a:ext>
                </a:extLst>
              </p:cNvPr>
              <p:cNvSpPr/>
              <p:nvPr/>
            </p:nvSpPr>
            <p:spPr bwMode="auto">
              <a:xfrm>
                <a:off x="1159624" y="1300567"/>
                <a:ext cx="12989" cy="11691"/>
              </a:xfrm>
              <a:custGeom>
                <a:avLst/>
                <a:gdLst>
                  <a:gd name="T0" fmla="*/ 0 w 80"/>
                  <a:gd name="T1" fmla="*/ 39 h 71"/>
                  <a:gd name="T2" fmla="*/ 9 w 80"/>
                  <a:gd name="T3" fmla="*/ 61 h 71"/>
                  <a:gd name="T4" fmla="*/ 44 w 80"/>
                  <a:gd name="T5" fmla="*/ 71 h 71"/>
                  <a:gd name="T6" fmla="*/ 70 w 80"/>
                  <a:gd name="T7" fmla="*/ 66 h 71"/>
                  <a:gd name="T8" fmla="*/ 80 w 80"/>
                  <a:gd name="T9" fmla="*/ 47 h 71"/>
                  <a:gd name="T10" fmla="*/ 75 w 80"/>
                  <a:gd name="T11" fmla="*/ 20 h 71"/>
                  <a:gd name="T12" fmla="*/ 61 w 80"/>
                  <a:gd name="T13" fmla="*/ 0 h 71"/>
                  <a:gd name="T14" fmla="*/ 43 w 80"/>
                  <a:gd name="T15" fmla="*/ 6 h 71"/>
                  <a:gd name="T16" fmla="*/ 24 w 80"/>
                  <a:gd name="T17" fmla="*/ 32 h 71"/>
                  <a:gd name="T18" fmla="*/ 0 w 80"/>
                  <a:gd name="T19" fmla="*/ 39 h 71"/>
                  <a:gd name="T20" fmla="*/ 0 w 80"/>
                  <a:gd name="T21" fmla="*/ 3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1">
                    <a:moveTo>
                      <a:pt x="0" y="39"/>
                    </a:moveTo>
                    <a:lnTo>
                      <a:pt x="9" y="61"/>
                    </a:lnTo>
                    <a:lnTo>
                      <a:pt x="44" y="71"/>
                    </a:lnTo>
                    <a:lnTo>
                      <a:pt x="70" y="66"/>
                    </a:lnTo>
                    <a:lnTo>
                      <a:pt x="80" y="47"/>
                    </a:lnTo>
                    <a:lnTo>
                      <a:pt x="75" y="20"/>
                    </a:lnTo>
                    <a:lnTo>
                      <a:pt x="61" y="0"/>
                    </a:lnTo>
                    <a:lnTo>
                      <a:pt x="43" y="6"/>
                    </a:lnTo>
                    <a:lnTo>
                      <a:pt x="24" y="32"/>
                    </a:lnTo>
                    <a:lnTo>
                      <a:pt x="0" y="39"/>
                    </a:lnTo>
                    <a:lnTo>
                      <a:pt x="0" y="39"/>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100" name="íšļîde">
                <a:extLst>
                  <a:ext uri="{FF2B5EF4-FFF2-40B4-BE49-F238E27FC236}">
                    <a16:creationId xmlns:a16="http://schemas.microsoft.com/office/drawing/2014/main" id="{34928019-88A9-4CAE-9015-C0C6BAAD985E}"/>
                  </a:ext>
                </a:extLst>
              </p:cNvPr>
              <p:cNvSpPr/>
              <p:nvPr/>
            </p:nvSpPr>
            <p:spPr bwMode="auto">
              <a:xfrm>
                <a:off x="1162224" y="1288877"/>
                <a:ext cx="3897" cy="7793"/>
              </a:xfrm>
              <a:custGeom>
                <a:avLst/>
                <a:gdLst>
                  <a:gd name="T0" fmla="*/ 0 w 28"/>
                  <a:gd name="T1" fmla="*/ 47 h 47"/>
                  <a:gd name="T2" fmla="*/ 14 w 28"/>
                  <a:gd name="T3" fmla="*/ 43 h 47"/>
                  <a:gd name="T4" fmla="*/ 26 w 28"/>
                  <a:gd name="T5" fmla="*/ 23 h 47"/>
                  <a:gd name="T6" fmla="*/ 28 w 28"/>
                  <a:gd name="T7" fmla="*/ 0 h 47"/>
                  <a:gd name="T8" fmla="*/ 8 w 28"/>
                  <a:gd name="T9" fmla="*/ 12 h 47"/>
                  <a:gd name="T10" fmla="*/ 0 w 28"/>
                  <a:gd name="T11" fmla="*/ 47 h 47"/>
                  <a:gd name="T12" fmla="*/ 0 w 28"/>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28" h="47">
                    <a:moveTo>
                      <a:pt x="0" y="47"/>
                    </a:moveTo>
                    <a:lnTo>
                      <a:pt x="14" y="43"/>
                    </a:lnTo>
                    <a:lnTo>
                      <a:pt x="26" y="23"/>
                    </a:lnTo>
                    <a:lnTo>
                      <a:pt x="28" y="0"/>
                    </a:lnTo>
                    <a:lnTo>
                      <a:pt x="8" y="12"/>
                    </a:lnTo>
                    <a:lnTo>
                      <a:pt x="0" y="47"/>
                    </a:lnTo>
                    <a:lnTo>
                      <a:pt x="0" y="47"/>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101" name="išḻîďè">
                <a:extLst>
                  <a:ext uri="{FF2B5EF4-FFF2-40B4-BE49-F238E27FC236}">
                    <a16:creationId xmlns:a16="http://schemas.microsoft.com/office/drawing/2014/main" id="{63F10B9D-E367-4E82-9F34-276EE3886BC7}"/>
                  </a:ext>
                </a:extLst>
              </p:cNvPr>
              <p:cNvSpPr/>
              <p:nvPr/>
            </p:nvSpPr>
            <p:spPr bwMode="auto">
              <a:xfrm>
                <a:off x="1170018" y="1288877"/>
                <a:ext cx="10391" cy="6495"/>
              </a:xfrm>
              <a:custGeom>
                <a:avLst/>
                <a:gdLst>
                  <a:gd name="T0" fmla="*/ 0 w 60"/>
                  <a:gd name="T1" fmla="*/ 22 h 40"/>
                  <a:gd name="T2" fmla="*/ 4 w 60"/>
                  <a:gd name="T3" fmla="*/ 34 h 40"/>
                  <a:gd name="T4" fmla="*/ 25 w 60"/>
                  <a:gd name="T5" fmla="*/ 40 h 40"/>
                  <a:gd name="T6" fmla="*/ 50 w 60"/>
                  <a:gd name="T7" fmla="*/ 32 h 40"/>
                  <a:gd name="T8" fmla="*/ 60 w 60"/>
                  <a:gd name="T9" fmla="*/ 14 h 40"/>
                  <a:gd name="T10" fmla="*/ 49 w 60"/>
                  <a:gd name="T11" fmla="*/ 0 h 40"/>
                  <a:gd name="T12" fmla="*/ 26 w 60"/>
                  <a:gd name="T13" fmla="*/ 1 h 40"/>
                  <a:gd name="T14" fmla="*/ 19 w 60"/>
                  <a:gd name="T15" fmla="*/ 14 h 40"/>
                  <a:gd name="T16" fmla="*/ 0 w 60"/>
                  <a:gd name="T17" fmla="*/ 22 h 40"/>
                  <a:gd name="T18" fmla="*/ 0 w 60"/>
                  <a:gd name="T19"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40">
                    <a:moveTo>
                      <a:pt x="0" y="22"/>
                    </a:moveTo>
                    <a:lnTo>
                      <a:pt x="4" y="34"/>
                    </a:lnTo>
                    <a:lnTo>
                      <a:pt x="25" y="40"/>
                    </a:lnTo>
                    <a:lnTo>
                      <a:pt x="50" y="32"/>
                    </a:lnTo>
                    <a:lnTo>
                      <a:pt x="60" y="14"/>
                    </a:lnTo>
                    <a:lnTo>
                      <a:pt x="49" y="0"/>
                    </a:lnTo>
                    <a:lnTo>
                      <a:pt x="26" y="1"/>
                    </a:lnTo>
                    <a:lnTo>
                      <a:pt x="19" y="14"/>
                    </a:lnTo>
                    <a:lnTo>
                      <a:pt x="0" y="22"/>
                    </a:lnTo>
                    <a:lnTo>
                      <a:pt x="0" y="22"/>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102" name="ï$1íḑé">
                <a:extLst>
                  <a:ext uri="{FF2B5EF4-FFF2-40B4-BE49-F238E27FC236}">
                    <a16:creationId xmlns:a16="http://schemas.microsoft.com/office/drawing/2014/main" id="{5B03BC0F-F90B-4672-9BB5-7112E5B00F44}"/>
                  </a:ext>
                </a:extLst>
              </p:cNvPr>
              <p:cNvSpPr/>
              <p:nvPr/>
            </p:nvSpPr>
            <p:spPr bwMode="auto">
              <a:xfrm>
                <a:off x="1160924" y="1257703"/>
                <a:ext cx="22083" cy="15587"/>
              </a:xfrm>
              <a:custGeom>
                <a:avLst/>
                <a:gdLst>
                  <a:gd name="T0" fmla="*/ 65 w 140"/>
                  <a:gd name="T1" fmla="*/ 71 h 96"/>
                  <a:gd name="T2" fmla="*/ 46 w 140"/>
                  <a:gd name="T3" fmla="*/ 95 h 96"/>
                  <a:gd name="T4" fmla="*/ 22 w 140"/>
                  <a:gd name="T5" fmla="*/ 96 h 96"/>
                  <a:gd name="T6" fmla="*/ 3 w 140"/>
                  <a:gd name="T7" fmla="*/ 82 h 96"/>
                  <a:gd name="T8" fmla="*/ 0 w 140"/>
                  <a:gd name="T9" fmla="*/ 46 h 96"/>
                  <a:gd name="T10" fmla="*/ 29 w 140"/>
                  <a:gd name="T11" fmla="*/ 12 h 96"/>
                  <a:gd name="T12" fmla="*/ 68 w 140"/>
                  <a:gd name="T13" fmla="*/ 0 h 96"/>
                  <a:gd name="T14" fmla="*/ 94 w 140"/>
                  <a:gd name="T15" fmla="*/ 7 h 96"/>
                  <a:gd name="T16" fmla="*/ 109 w 140"/>
                  <a:gd name="T17" fmla="*/ 26 h 96"/>
                  <a:gd name="T18" fmla="*/ 140 w 140"/>
                  <a:gd name="T19" fmla="*/ 38 h 96"/>
                  <a:gd name="T20" fmla="*/ 140 w 140"/>
                  <a:gd name="T21" fmla="*/ 65 h 96"/>
                  <a:gd name="T22" fmla="*/ 124 w 140"/>
                  <a:gd name="T23" fmla="*/ 80 h 96"/>
                  <a:gd name="T24" fmla="*/ 87 w 140"/>
                  <a:gd name="T25" fmla="*/ 80 h 96"/>
                  <a:gd name="T26" fmla="*/ 65 w 140"/>
                  <a:gd name="T27" fmla="*/ 71 h 96"/>
                  <a:gd name="T28" fmla="*/ 65 w 140"/>
                  <a:gd name="T29" fmla="*/ 7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96">
                    <a:moveTo>
                      <a:pt x="65" y="71"/>
                    </a:moveTo>
                    <a:lnTo>
                      <a:pt x="46" y="95"/>
                    </a:lnTo>
                    <a:lnTo>
                      <a:pt x="22" y="96"/>
                    </a:lnTo>
                    <a:lnTo>
                      <a:pt x="3" y="82"/>
                    </a:lnTo>
                    <a:lnTo>
                      <a:pt x="0" y="46"/>
                    </a:lnTo>
                    <a:lnTo>
                      <a:pt x="29" y="12"/>
                    </a:lnTo>
                    <a:lnTo>
                      <a:pt x="68" y="0"/>
                    </a:lnTo>
                    <a:lnTo>
                      <a:pt x="94" y="7"/>
                    </a:lnTo>
                    <a:lnTo>
                      <a:pt x="109" y="26"/>
                    </a:lnTo>
                    <a:lnTo>
                      <a:pt x="140" y="38"/>
                    </a:lnTo>
                    <a:lnTo>
                      <a:pt x="140" y="65"/>
                    </a:lnTo>
                    <a:lnTo>
                      <a:pt x="124" y="80"/>
                    </a:lnTo>
                    <a:lnTo>
                      <a:pt x="87" y="80"/>
                    </a:lnTo>
                    <a:lnTo>
                      <a:pt x="65" y="71"/>
                    </a:lnTo>
                    <a:lnTo>
                      <a:pt x="65" y="71"/>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103" name="îšḷiďê">
                <a:extLst>
                  <a:ext uri="{FF2B5EF4-FFF2-40B4-BE49-F238E27FC236}">
                    <a16:creationId xmlns:a16="http://schemas.microsoft.com/office/drawing/2014/main" id="{60A667DE-CB41-4F77-A048-941E113DD5F0}"/>
                  </a:ext>
                </a:extLst>
              </p:cNvPr>
              <p:cNvSpPr/>
              <p:nvPr/>
            </p:nvSpPr>
            <p:spPr bwMode="auto">
              <a:xfrm>
                <a:off x="1192098" y="1262899"/>
                <a:ext cx="12989" cy="9093"/>
              </a:xfrm>
              <a:custGeom>
                <a:avLst/>
                <a:gdLst>
                  <a:gd name="T0" fmla="*/ 0 w 80"/>
                  <a:gd name="T1" fmla="*/ 28 h 57"/>
                  <a:gd name="T2" fmla="*/ 25 w 80"/>
                  <a:gd name="T3" fmla="*/ 52 h 57"/>
                  <a:gd name="T4" fmla="*/ 49 w 80"/>
                  <a:gd name="T5" fmla="*/ 57 h 57"/>
                  <a:gd name="T6" fmla="*/ 75 w 80"/>
                  <a:gd name="T7" fmla="*/ 39 h 57"/>
                  <a:gd name="T8" fmla="*/ 80 w 80"/>
                  <a:gd name="T9" fmla="*/ 17 h 57"/>
                  <a:gd name="T10" fmla="*/ 63 w 80"/>
                  <a:gd name="T11" fmla="*/ 0 h 57"/>
                  <a:gd name="T12" fmla="*/ 44 w 80"/>
                  <a:gd name="T13" fmla="*/ 6 h 57"/>
                  <a:gd name="T14" fmla="*/ 27 w 80"/>
                  <a:gd name="T15" fmla="*/ 28 h 57"/>
                  <a:gd name="T16" fmla="*/ 0 w 80"/>
                  <a:gd name="T17" fmla="*/ 28 h 57"/>
                  <a:gd name="T18" fmla="*/ 0 w 80"/>
                  <a:gd name="T1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57">
                    <a:moveTo>
                      <a:pt x="0" y="28"/>
                    </a:moveTo>
                    <a:lnTo>
                      <a:pt x="25" y="52"/>
                    </a:lnTo>
                    <a:lnTo>
                      <a:pt x="49" y="57"/>
                    </a:lnTo>
                    <a:lnTo>
                      <a:pt x="75" y="39"/>
                    </a:lnTo>
                    <a:lnTo>
                      <a:pt x="80" y="17"/>
                    </a:lnTo>
                    <a:lnTo>
                      <a:pt x="63" y="0"/>
                    </a:lnTo>
                    <a:lnTo>
                      <a:pt x="44" y="6"/>
                    </a:lnTo>
                    <a:lnTo>
                      <a:pt x="27" y="28"/>
                    </a:lnTo>
                    <a:lnTo>
                      <a:pt x="0" y="28"/>
                    </a:lnTo>
                    <a:lnTo>
                      <a:pt x="0" y="28"/>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104" name="iS1ïḓé">
                <a:extLst>
                  <a:ext uri="{FF2B5EF4-FFF2-40B4-BE49-F238E27FC236}">
                    <a16:creationId xmlns:a16="http://schemas.microsoft.com/office/drawing/2014/main" id="{A82F93E6-C2CD-4F85-A725-1E35AE67AD2D}"/>
                  </a:ext>
                </a:extLst>
              </p:cNvPr>
              <p:cNvSpPr/>
              <p:nvPr/>
            </p:nvSpPr>
            <p:spPr bwMode="auto">
              <a:xfrm>
                <a:off x="1176511" y="1290176"/>
                <a:ext cx="28576" cy="32473"/>
              </a:xfrm>
              <a:custGeom>
                <a:avLst/>
                <a:gdLst>
                  <a:gd name="T0" fmla="*/ 173 w 176"/>
                  <a:gd name="T1" fmla="*/ 182 h 199"/>
                  <a:gd name="T2" fmla="*/ 176 w 176"/>
                  <a:gd name="T3" fmla="*/ 160 h 199"/>
                  <a:gd name="T4" fmla="*/ 155 w 176"/>
                  <a:gd name="T5" fmla="*/ 130 h 199"/>
                  <a:gd name="T6" fmla="*/ 150 w 176"/>
                  <a:gd name="T7" fmla="*/ 90 h 199"/>
                  <a:gd name="T8" fmla="*/ 155 w 176"/>
                  <a:gd name="T9" fmla="*/ 62 h 199"/>
                  <a:gd name="T10" fmla="*/ 129 w 176"/>
                  <a:gd name="T11" fmla="*/ 19 h 199"/>
                  <a:gd name="T12" fmla="*/ 105 w 176"/>
                  <a:gd name="T13" fmla="*/ 0 h 199"/>
                  <a:gd name="T14" fmla="*/ 88 w 176"/>
                  <a:gd name="T15" fmla="*/ 15 h 199"/>
                  <a:gd name="T16" fmla="*/ 46 w 176"/>
                  <a:gd name="T17" fmla="*/ 20 h 199"/>
                  <a:gd name="T18" fmla="*/ 8 w 176"/>
                  <a:gd name="T19" fmla="*/ 45 h 199"/>
                  <a:gd name="T20" fmla="*/ 0 w 176"/>
                  <a:gd name="T21" fmla="*/ 72 h 199"/>
                  <a:gd name="T22" fmla="*/ 28 w 176"/>
                  <a:gd name="T23" fmla="*/ 113 h 199"/>
                  <a:gd name="T24" fmla="*/ 38 w 176"/>
                  <a:gd name="T25" fmla="*/ 169 h 199"/>
                  <a:gd name="T26" fmla="*/ 60 w 176"/>
                  <a:gd name="T27" fmla="*/ 191 h 199"/>
                  <a:gd name="T28" fmla="*/ 83 w 176"/>
                  <a:gd name="T29" fmla="*/ 199 h 199"/>
                  <a:gd name="T30" fmla="*/ 132 w 176"/>
                  <a:gd name="T31" fmla="*/ 180 h 199"/>
                  <a:gd name="T32" fmla="*/ 173 w 176"/>
                  <a:gd name="T33" fmla="*/ 182 h 199"/>
                  <a:gd name="T34" fmla="*/ 173 w 176"/>
                  <a:gd name="T35" fmla="*/ 18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199">
                    <a:moveTo>
                      <a:pt x="173" y="182"/>
                    </a:moveTo>
                    <a:lnTo>
                      <a:pt x="176" y="160"/>
                    </a:lnTo>
                    <a:lnTo>
                      <a:pt x="155" y="130"/>
                    </a:lnTo>
                    <a:lnTo>
                      <a:pt x="150" y="90"/>
                    </a:lnTo>
                    <a:lnTo>
                      <a:pt x="155" y="62"/>
                    </a:lnTo>
                    <a:lnTo>
                      <a:pt x="129" y="19"/>
                    </a:lnTo>
                    <a:lnTo>
                      <a:pt x="105" y="0"/>
                    </a:lnTo>
                    <a:lnTo>
                      <a:pt x="88" y="15"/>
                    </a:lnTo>
                    <a:lnTo>
                      <a:pt x="46" y="20"/>
                    </a:lnTo>
                    <a:lnTo>
                      <a:pt x="8" y="45"/>
                    </a:lnTo>
                    <a:lnTo>
                      <a:pt x="0" y="72"/>
                    </a:lnTo>
                    <a:lnTo>
                      <a:pt x="28" y="113"/>
                    </a:lnTo>
                    <a:lnTo>
                      <a:pt x="38" y="169"/>
                    </a:lnTo>
                    <a:lnTo>
                      <a:pt x="60" y="191"/>
                    </a:lnTo>
                    <a:lnTo>
                      <a:pt x="83" y="199"/>
                    </a:lnTo>
                    <a:lnTo>
                      <a:pt x="132" y="180"/>
                    </a:lnTo>
                    <a:lnTo>
                      <a:pt x="173" y="182"/>
                    </a:lnTo>
                    <a:lnTo>
                      <a:pt x="173" y="182"/>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105" name="ï$ļíḍê">
                <a:extLst>
                  <a:ext uri="{FF2B5EF4-FFF2-40B4-BE49-F238E27FC236}">
                    <a16:creationId xmlns:a16="http://schemas.microsoft.com/office/drawing/2014/main" id="{37AB06D2-AE32-4D31-9090-B7F384B31180}"/>
                  </a:ext>
                </a:extLst>
              </p:cNvPr>
              <p:cNvSpPr/>
              <p:nvPr/>
            </p:nvSpPr>
            <p:spPr bwMode="auto">
              <a:xfrm>
                <a:off x="1198592" y="1275889"/>
                <a:ext cx="36371" cy="38967"/>
              </a:xfrm>
              <a:custGeom>
                <a:avLst/>
                <a:gdLst>
                  <a:gd name="T0" fmla="*/ 125 w 220"/>
                  <a:gd name="T1" fmla="*/ 241 h 243"/>
                  <a:gd name="T2" fmla="*/ 126 w 220"/>
                  <a:gd name="T3" fmla="*/ 222 h 243"/>
                  <a:gd name="T4" fmla="*/ 103 w 220"/>
                  <a:gd name="T5" fmla="*/ 201 h 243"/>
                  <a:gd name="T6" fmla="*/ 103 w 220"/>
                  <a:gd name="T7" fmla="*/ 185 h 243"/>
                  <a:gd name="T8" fmla="*/ 128 w 220"/>
                  <a:gd name="T9" fmla="*/ 170 h 243"/>
                  <a:gd name="T10" fmla="*/ 141 w 220"/>
                  <a:gd name="T11" fmla="*/ 136 h 243"/>
                  <a:gd name="T12" fmla="*/ 147 w 220"/>
                  <a:gd name="T13" fmla="*/ 113 h 243"/>
                  <a:gd name="T14" fmla="*/ 192 w 220"/>
                  <a:gd name="T15" fmla="*/ 89 h 243"/>
                  <a:gd name="T16" fmla="*/ 212 w 220"/>
                  <a:gd name="T17" fmla="*/ 87 h 243"/>
                  <a:gd name="T18" fmla="*/ 220 w 220"/>
                  <a:gd name="T19" fmla="*/ 72 h 243"/>
                  <a:gd name="T20" fmla="*/ 194 w 220"/>
                  <a:gd name="T21" fmla="*/ 63 h 243"/>
                  <a:gd name="T22" fmla="*/ 167 w 220"/>
                  <a:gd name="T23" fmla="*/ 71 h 243"/>
                  <a:gd name="T24" fmla="*/ 103 w 220"/>
                  <a:gd name="T25" fmla="*/ 33 h 243"/>
                  <a:gd name="T26" fmla="*/ 64 w 220"/>
                  <a:gd name="T27" fmla="*/ 0 h 243"/>
                  <a:gd name="T28" fmla="*/ 44 w 220"/>
                  <a:gd name="T29" fmla="*/ 13 h 243"/>
                  <a:gd name="T30" fmla="*/ 13 w 220"/>
                  <a:gd name="T31" fmla="*/ 21 h 243"/>
                  <a:gd name="T32" fmla="*/ 4 w 220"/>
                  <a:gd name="T33" fmla="*/ 19 h 243"/>
                  <a:gd name="T34" fmla="*/ 0 w 220"/>
                  <a:gd name="T35" fmla="*/ 48 h 243"/>
                  <a:gd name="T36" fmla="*/ 37 w 220"/>
                  <a:gd name="T37" fmla="*/ 119 h 243"/>
                  <a:gd name="T38" fmla="*/ 36 w 220"/>
                  <a:gd name="T39" fmla="*/ 167 h 243"/>
                  <a:gd name="T40" fmla="*/ 60 w 220"/>
                  <a:gd name="T41" fmla="*/ 222 h 243"/>
                  <a:gd name="T42" fmla="*/ 98 w 220"/>
                  <a:gd name="T43" fmla="*/ 243 h 243"/>
                  <a:gd name="T44" fmla="*/ 125 w 220"/>
                  <a:gd name="T45" fmla="*/ 241 h 243"/>
                  <a:gd name="T46" fmla="*/ 125 w 220"/>
                  <a:gd name="T47" fmla="*/ 24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0" h="243">
                    <a:moveTo>
                      <a:pt x="125" y="241"/>
                    </a:moveTo>
                    <a:lnTo>
                      <a:pt x="126" y="222"/>
                    </a:lnTo>
                    <a:lnTo>
                      <a:pt x="103" y="201"/>
                    </a:lnTo>
                    <a:lnTo>
                      <a:pt x="103" y="185"/>
                    </a:lnTo>
                    <a:lnTo>
                      <a:pt x="128" y="170"/>
                    </a:lnTo>
                    <a:lnTo>
                      <a:pt x="141" y="136"/>
                    </a:lnTo>
                    <a:lnTo>
                      <a:pt x="147" y="113"/>
                    </a:lnTo>
                    <a:lnTo>
                      <a:pt x="192" y="89"/>
                    </a:lnTo>
                    <a:lnTo>
                      <a:pt x="212" y="87"/>
                    </a:lnTo>
                    <a:lnTo>
                      <a:pt x="220" y="72"/>
                    </a:lnTo>
                    <a:lnTo>
                      <a:pt x="194" y="63"/>
                    </a:lnTo>
                    <a:lnTo>
                      <a:pt x="167" y="71"/>
                    </a:lnTo>
                    <a:lnTo>
                      <a:pt x="103" y="33"/>
                    </a:lnTo>
                    <a:lnTo>
                      <a:pt x="64" y="0"/>
                    </a:lnTo>
                    <a:lnTo>
                      <a:pt x="44" y="13"/>
                    </a:lnTo>
                    <a:lnTo>
                      <a:pt x="13" y="21"/>
                    </a:lnTo>
                    <a:lnTo>
                      <a:pt x="4" y="19"/>
                    </a:lnTo>
                    <a:lnTo>
                      <a:pt x="0" y="48"/>
                    </a:lnTo>
                    <a:lnTo>
                      <a:pt x="37" y="119"/>
                    </a:lnTo>
                    <a:lnTo>
                      <a:pt x="36" y="167"/>
                    </a:lnTo>
                    <a:lnTo>
                      <a:pt x="60" y="222"/>
                    </a:lnTo>
                    <a:lnTo>
                      <a:pt x="98" y="243"/>
                    </a:lnTo>
                    <a:lnTo>
                      <a:pt x="125" y="241"/>
                    </a:lnTo>
                    <a:lnTo>
                      <a:pt x="125" y="241"/>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106" name="ïŝļïďé">
                <a:extLst>
                  <a:ext uri="{FF2B5EF4-FFF2-40B4-BE49-F238E27FC236}">
                    <a16:creationId xmlns:a16="http://schemas.microsoft.com/office/drawing/2014/main" id="{08DA7DED-E846-400F-9A19-08F8E9BF451E}"/>
                  </a:ext>
                </a:extLst>
              </p:cNvPr>
              <p:cNvSpPr/>
              <p:nvPr/>
            </p:nvSpPr>
            <p:spPr bwMode="auto">
              <a:xfrm>
                <a:off x="1236261" y="1308360"/>
                <a:ext cx="22083" cy="19484"/>
              </a:xfrm>
              <a:custGeom>
                <a:avLst/>
                <a:gdLst>
                  <a:gd name="T0" fmla="*/ 3 w 137"/>
                  <a:gd name="T1" fmla="*/ 42 h 117"/>
                  <a:gd name="T2" fmla="*/ 0 w 137"/>
                  <a:gd name="T3" fmla="*/ 62 h 117"/>
                  <a:gd name="T4" fmla="*/ 39 w 137"/>
                  <a:gd name="T5" fmla="*/ 84 h 117"/>
                  <a:gd name="T6" fmla="*/ 66 w 137"/>
                  <a:gd name="T7" fmla="*/ 113 h 117"/>
                  <a:gd name="T8" fmla="*/ 109 w 137"/>
                  <a:gd name="T9" fmla="*/ 117 h 117"/>
                  <a:gd name="T10" fmla="*/ 137 w 137"/>
                  <a:gd name="T11" fmla="*/ 67 h 117"/>
                  <a:gd name="T12" fmla="*/ 123 w 137"/>
                  <a:gd name="T13" fmla="*/ 16 h 117"/>
                  <a:gd name="T14" fmla="*/ 94 w 137"/>
                  <a:gd name="T15" fmla="*/ 0 h 117"/>
                  <a:gd name="T16" fmla="*/ 51 w 137"/>
                  <a:gd name="T17" fmla="*/ 11 h 117"/>
                  <a:gd name="T18" fmla="*/ 3 w 137"/>
                  <a:gd name="T19" fmla="*/ 42 h 117"/>
                  <a:gd name="T20" fmla="*/ 3 w 137"/>
                  <a:gd name="T21" fmla="*/ 4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117">
                    <a:moveTo>
                      <a:pt x="3" y="42"/>
                    </a:moveTo>
                    <a:lnTo>
                      <a:pt x="0" y="62"/>
                    </a:lnTo>
                    <a:lnTo>
                      <a:pt x="39" y="84"/>
                    </a:lnTo>
                    <a:lnTo>
                      <a:pt x="66" y="113"/>
                    </a:lnTo>
                    <a:lnTo>
                      <a:pt x="109" y="117"/>
                    </a:lnTo>
                    <a:lnTo>
                      <a:pt x="137" y="67"/>
                    </a:lnTo>
                    <a:lnTo>
                      <a:pt x="123" y="16"/>
                    </a:lnTo>
                    <a:lnTo>
                      <a:pt x="94" y="0"/>
                    </a:lnTo>
                    <a:lnTo>
                      <a:pt x="51" y="11"/>
                    </a:lnTo>
                    <a:lnTo>
                      <a:pt x="3" y="42"/>
                    </a:lnTo>
                    <a:lnTo>
                      <a:pt x="3" y="42"/>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107" name="is1íḑè">
                <a:extLst>
                  <a:ext uri="{FF2B5EF4-FFF2-40B4-BE49-F238E27FC236}">
                    <a16:creationId xmlns:a16="http://schemas.microsoft.com/office/drawing/2014/main" id="{C31DC530-2690-418D-86B8-D28F4E01C2D5}"/>
                  </a:ext>
                </a:extLst>
              </p:cNvPr>
              <p:cNvSpPr/>
              <p:nvPr/>
            </p:nvSpPr>
            <p:spPr bwMode="auto">
              <a:xfrm>
                <a:off x="1233664" y="1326545"/>
                <a:ext cx="11691" cy="7793"/>
              </a:xfrm>
              <a:custGeom>
                <a:avLst/>
                <a:gdLst>
                  <a:gd name="T0" fmla="*/ 4 w 66"/>
                  <a:gd name="T1" fmla="*/ 0 h 43"/>
                  <a:gd name="T2" fmla="*/ 0 w 66"/>
                  <a:gd name="T3" fmla="*/ 23 h 43"/>
                  <a:gd name="T4" fmla="*/ 35 w 66"/>
                  <a:gd name="T5" fmla="*/ 35 h 43"/>
                  <a:gd name="T6" fmla="*/ 52 w 66"/>
                  <a:gd name="T7" fmla="*/ 43 h 43"/>
                  <a:gd name="T8" fmla="*/ 66 w 66"/>
                  <a:gd name="T9" fmla="*/ 33 h 43"/>
                  <a:gd name="T10" fmla="*/ 35 w 66"/>
                  <a:gd name="T11" fmla="*/ 0 h 43"/>
                  <a:gd name="T12" fmla="*/ 4 w 66"/>
                  <a:gd name="T13" fmla="*/ 0 h 43"/>
                  <a:gd name="T14" fmla="*/ 4 w 66"/>
                  <a:gd name="T15" fmla="*/ 0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3">
                    <a:moveTo>
                      <a:pt x="4" y="0"/>
                    </a:moveTo>
                    <a:lnTo>
                      <a:pt x="0" y="23"/>
                    </a:lnTo>
                    <a:lnTo>
                      <a:pt x="35" y="35"/>
                    </a:lnTo>
                    <a:lnTo>
                      <a:pt x="52" y="43"/>
                    </a:lnTo>
                    <a:lnTo>
                      <a:pt x="66" y="33"/>
                    </a:lnTo>
                    <a:lnTo>
                      <a:pt x="35" y="0"/>
                    </a:lnTo>
                    <a:lnTo>
                      <a:pt x="4" y="0"/>
                    </a:lnTo>
                    <a:lnTo>
                      <a:pt x="4" y="0"/>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108" name="îšlîdé">
                <a:extLst>
                  <a:ext uri="{FF2B5EF4-FFF2-40B4-BE49-F238E27FC236}">
                    <a16:creationId xmlns:a16="http://schemas.microsoft.com/office/drawing/2014/main" id="{FCED6775-D018-4C45-8E44-218A0EDBE1B3}"/>
                  </a:ext>
                </a:extLst>
              </p:cNvPr>
              <p:cNvSpPr/>
              <p:nvPr/>
            </p:nvSpPr>
            <p:spPr bwMode="auto">
              <a:xfrm>
                <a:off x="1236262" y="1142099"/>
                <a:ext cx="20783" cy="11691"/>
              </a:xfrm>
              <a:custGeom>
                <a:avLst/>
                <a:gdLst>
                  <a:gd name="T0" fmla="*/ 0 w 133"/>
                  <a:gd name="T1" fmla="*/ 39 h 70"/>
                  <a:gd name="T2" fmla="*/ 17 w 133"/>
                  <a:gd name="T3" fmla="*/ 28 h 70"/>
                  <a:gd name="T4" fmla="*/ 40 w 133"/>
                  <a:gd name="T5" fmla="*/ 27 h 70"/>
                  <a:gd name="T6" fmla="*/ 66 w 133"/>
                  <a:gd name="T7" fmla="*/ 0 h 70"/>
                  <a:gd name="T8" fmla="*/ 91 w 133"/>
                  <a:gd name="T9" fmla="*/ 2 h 70"/>
                  <a:gd name="T10" fmla="*/ 102 w 133"/>
                  <a:gd name="T11" fmla="*/ 14 h 70"/>
                  <a:gd name="T12" fmla="*/ 130 w 133"/>
                  <a:gd name="T13" fmla="*/ 17 h 70"/>
                  <a:gd name="T14" fmla="*/ 133 w 133"/>
                  <a:gd name="T15" fmla="*/ 39 h 70"/>
                  <a:gd name="T16" fmla="*/ 103 w 133"/>
                  <a:gd name="T17" fmla="*/ 67 h 70"/>
                  <a:gd name="T18" fmla="*/ 82 w 133"/>
                  <a:gd name="T19" fmla="*/ 70 h 70"/>
                  <a:gd name="T20" fmla="*/ 60 w 133"/>
                  <a:gd name="T21" fmla="*/ 56 h 70"/>
                  <a:gd name="T22" fmla="*/ 10 w 133"/>
                  <a:gd name="T23" fmla="*/ 52 h 70"/>
                  <a:gd name="T24" fmla="*/ 0 w 133"/>
                  <a:gd name="T25" fmla="*/ 39 h 70"/>
                  <a:gd name="T26" fmla="*/ 0 w 133"/>
                  <a:gd name="T27" fmla="*/ 3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70">
                    <a:moveTo>
                      <a:pt x="0" y="39"/>
                    </a:moveTo>
                    <a:lnTo>
                      <a:pt x="17" y="28"/>
                    </a:lnTo>
                    <a:lnTo>
                      <a:pt x="40" y="27"/>
                    </a:lnTo>
                    <a:lnTo>
                      <a:pt x="66" y="0"/>
                    </a:lnTo>
                    <a:lnTo>
                      <a:pt x="91" y="2"/>
                    </a:lnTo>
                    <a:lnTo>
                      <a:pt x="102" y="14"/>
                    </a:lnTo>
                    <a:lnTo>
                      <a:pt x="130" y="17"/>
                    </a:lnTo>
                    <a:lnTo>
                      <a:pt x="133" y="39"/>
                    </a:lnTo>
                    <a:lnTo>
                      <a:pt x="103" y="67"/>
                    </a:lnTo>
                    <a:lnTo>
                      <a:pt x="82" y="70"/>
                    </a:lnTo>
                    <a:lnTo>
                      <a:pt x="60" y="56"/>
                    </a:lnTo>
                    <a:lnTo>
                      <a:pt x="10" y="52"/>
                    </a:lnTo>
                    <a:lnTo>
                      <a:pt x="0" y="39"/>
                    </a:lnTo>
                    <a:lnTo>
                      <a:pt x="0" y="39"/>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109" name="isḻîḍe">
                <a:extLst>
                  <a:ext uri="{FF2B5EF4-FFF2-40B4-BE49-F238E27FC236}">
                    <a16:creationId xmlns:a16="http://schemas.microsoft.com/office/drawing/2014/main" id="{0C694221-34F9-4A7C-8FF3-CE3EC7BB02BA}"/>
                  </a:ext>
                </a:extLst>
              </p:cNvPr>
              <p:cNvSpPr/>
              <p:nvPr/>
            </p:nvSpPr>
            <p:spPr bwMode="auto">
              <a:xfrm>
                <a:off x="1224570" y="1207044"/>
                <a:ext cx="27279" cy="22083"/>
              </a:xfrm>
              <a:custGeom>
                <a:avLst/>
                <a:gdLst>
                  <a:gd name="T0" fmla="*/ 136 w 172"/>
                  <a:gd name="T1" fmla="*/ 119 h 133"/>
                  <a:gd name="T2" fmla="*/ 154 w 172"/>
                  <a:gd name="T3" fmla="*/ 79 h 133"/>
                  <a:gd name="T4" fmla="*/ 172 w 172"/>
                  <a:gd name="T5" fmla="*/ 62 h 133"/>
                  <a:gd name="T6" fmla="*/ 172 w 172"/>
                  <a:gd name="T7" fmla="*/ 46 h 133"/>
                  <a:gd name="T8" fmla="*/ 148 w 172"/>
                  <a:gd name="T9" fmla="*/ 28 h 133"/>
                  <a:gd name="T10" fmla="*/ 132 w 172"/>
                  <a:gd name="T11" fmla="*/ 3 h 133"/>
                  <a:gd name="T12" fmla="*/ 101 w 172"/>
                  <a:gd name="T13" fmla="*/ 0 h 133"/>
                  <a:gd name="T14" fmla="*/ 56 w 172"/>
                  <a:gd name="T15" fmla="*/ 15 h 133"/>
                  <a:gd name="T16" fmla="*/ 11 w 172"/>
                  <a:gd name="T17" fmla="*/ 42 h 133"/>
                  <a:gd name="T18" fmla="*/ 0 w 172"/>
                  <a:gd name="T19" fmla="*/ 65 h 133"/>
                  <a:gd name="T20" fmla="*/ 5 w 172"/>
                  <a:gd name="T21" fmla="*/ 84 h 133"/>
                  <a:gd name="T22" fmla="*/ 63 w 172"/>
                  <a:gd name="T23" fmla="*/ 125 h 133"/>
                  <a:gd name="T24" fmla="*/ 98 w 172"/>
                  <a:gd name="T25" fmla="*/ 133 h 133"/>
                  <a:gd name="T26" fmla="*/ 136 w 172"/>
                  <a:gd name="T27" fmla="*/ 119 h 133"/>
                  <a:gd name="T28" fmla="*/ 136 w 172"/>
                  <a:gd name="T29" fmla="*/ 11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2" h="133">
                    <a:moveTo>
                      <a:pt x="136" y="119"/>
                    </a:moveTo>
                    <a:lnTo>
                      <a:pt x="154" y="79"/>
                    </a:lnTo>
                    <a:lnTo>
                      <a:pt x="172" y="62"/>
                    </a:lnTo>
                    <a:lnTo>
                      <a:pt x="172" y="46"/>
                    </a:lnTo>
                    <a:lnTo>
                      <a:pt x="148" y="28"/>
                    </a:lnTo>
                    <a:lnTo>
                      <a:pt x="132" y="3"/>
                    </a:lnTo>
                    <a:lnTo>
                      <a:pt x="101" y="0"/>
                    </a:lnTo>
                    <a:lnTo>
                      <a:pt x="56" y="15"/>
                    </a:lnTo>
                    <a:lnTo>
                      <a:pt x="11" y="42"/>
                    </a:lnTo>
                    <a:lnTo>
                      <a:pt x="0" y="65"/>
                    </a:lnTo>
                    <a:lnTo>
                      <a:pt x="5" y="84"/>
                    </a:lnTo>
                    <a:lnTo>
                      <a:pt x="63" y="125"/>
                    </a:lnTo>
                    <a:lnTo>
                      <a:pt x="98" y="133"/>
                    </a:lnTo>
                    <a:lnTo>
                      <a:pt x="136" y="119"/>
                    </a:lnTo>
                    <a:lnTo>
                      <a:pt x="136" y="119"/>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110" name="ï$líďé">
                <a:extLst>
                  <a:ext uri="{FF2B5EF4-FFF2-40B4-BE49-F238E27FC236}">
                    <a16:creationId xmlns:a16="http://schemas.microsoft.com/office/drawing/2014/main" id="{FC5F53A6-77D2-4FBA-BB47-FBA364A98AD9}"/>
                  </a:ext>
                </a:extLst>
              </p:cNvPr>
              <p:cNvSpPr/>
              <p:nvPr/>
            </p:nvSpPr>
            <p:spPr bwMode="auto">
              <a:xfrm>
                <a:off x="1228467" y="1217436"/>
                <a:ext cx="45463" cy="62348"/>
              </a:xfrm>
              <a:custGeom>
                <a:avLst/>
                <a:gdLst>
                  <a:gd name="T0" fmla="*/ 198 w 284"/>
                  <a:gd name="T1" fmla="*/ 0 h 383"/>
                  <a:gd name="T2" fmla="*/ 187 w 284"/>
                  <a:gd name="T3" fmla="*/ 23 h 383"/>
                  <a:gd name="T4" fmla="*/ 187 w 284"/>
                  <a:gd name="T5" fmla="*/ 61 h 383"/>
                  <a:gd name="T6" fmla="*/ 157 w 284"/>
                  <a:gd name="T7" fmla="*/ 86 h 383"/>
                  <a:gd name="T8" fmla="*/ 146 w 284"/>
                  <a:gd name="T9" fmla="*/ 75 h 383"/>
                  <a:gd name="T10" fmla="*/ 123 w 284"/>
                  <a:gd name="T11" fmla="*/ 79 h 383"/>
                  <a:gd name="T12" fmla="*/ 76 w 284"/>
                  <a:gd name="T13" fmla="*/ 118 h 383"/>
                  <a:gd name="T14" fmla="*/ 44 w 284"/>
                  <a:gd name="T15" fmla="*/ 119 h 383"/>
                  <a:gd name="T16" fmla="*/ 23 w 284"/>
                  <a:gd name="T17" fmla="*/ 100 h 383"/>
                  <a:gd name="T18" fmla="*/ 0 w 284"/>
                  <a:gd name="T19" fmla="*/ 111 h 383"/>
                  <a:gd name="T20" fmla="*/ 0 w 284"/>
                  <a:gd name="T21" fmla="*/ 141 h 383"/>
                  <a:gd name="T22" fmla="*/ 13 w 284"/>
                  <a:gd name="T23" fmla="*/ 178 h 383"/>
                  <a:gd name="T24" fmla="*/ 11 w 284"/>
                  <a:gd name="T25" fmla="*/ 273 h 383"/>
                  <a:gd name="T26" fmla="*/ 31 w 284"/>
                  <a:gd name="T27" fmla="*/ 325 h 383"/>
                  <a:gd name="T28" fmla="*/ 73 w 284"/>
                  <a:gd name="T29" fmla="*/ 383 h 383"/>
                  <a:gd name="T30" fmla="*/ 105 w 284"/>
                  <a:gd name="T31" fmla="*/ 382 h 383"/>
                  <a:gd name="T32" fmla="*/ 160 w 284"/>
                  <a:gd name="T33" fmla="*/ 360 h 383"/>
                  <a:gd name="T34" fmla="*/ 202 w 284"/>
                  <a:gd name="T35" fmla="*/ 357 h 383"/>
                  <a:gd name="T36" fmla="*/ 234 w 284"/>
                  <a:gd name="T37" fmla="*/ 335 h 383"/>
                  <a:gd name="T38" fmla="*/ 284 w 284"/>
                  <a:gd name="T39" fmla="*/ 325 h 383"/>
                  <a:gd name="T40" fmla="*/ 282 w 284"/>
                  <a:gd name="T41" fmla="*/ 302 h 383"/>
                  <a:gd name="T42" fmla="*/ 255 w 284"/>
                  <a:gd name="T43" fmla="*/ 276 h 383"/>
                  <a:gd name="T44" fmla="*/ 234 w 284"/>
                  <a:gd name="T45" fmla="*/ 242 h 383"/>
                  <a:gd name="T46" fmla="*/ 197 w 284"/>
                  <a:gd name="T47" fmla="*/ 228 h 383"/>
                  <a:gd name="T48" fmla="*/ 176 w 284"/>
                  <a:gd name="T49" fmla="*/ 185 h 383"/>
                  <a:gd name="T50" fmla="*/ 179 w 284"/>
                  <a:gd name="T51" fmla="*/ 162 h 383"/>
                  <a:gd name="T52" fmla="*/ 208 w 284"/>
                  <a:gd name="T53" fmla="*/ 142 h 383"/>
                  <a:gd name="T54" fmla="*/ 247 w 284"/>
                  <a:gd name="T55" fmla="*/ 141 h 383"/>
                  <a:gd name="T56" fmla="*/ 278 w 284"/>
                  <a:gd name="T57" fmla="*/ 123 h 383"/>
                  <a:gd name="T58" fmla="*/ 278 w 284"/>
                  <a:gd name="T59" fmla="*/ 100 h 383"/>
                  <a:gd name="T60" fmla="*/ 249 w 284"/>
                  <a:gd name="T61" fmla="*/ 63 h 383"/>
                  <a:gd name="T62" fmla="*/ 216 w 284"/>
                  <a:gd name="T63" fmla="*/ 44 h 383"/>
                  <a:gd name="T64" fmla="*/ 198 w 284"/>
                  <a:gd name="T65" fmla="*/ 0 h 383"/>
                  <a:gd name="T66" fmla="*/ 198 w 284"/>
                  <a:gd name="T67"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383">
                    <a:moveTo>
                      <a:pt x="198" y="0"/>
                    </a:moveTo>
                    <a:lnTo>
                      <a:pt x="187" y="23"/>
                    </a:lnTo>
                    <a:lnTo>
                      <a:pt x="187" y="61"/>
                    </a:lnTo>
                    <a:lnTo>
                      <a:pt x="157" y="86"/>
                    </a:lnTo>
                    <a:lnTo>
                      <a:pt x="146" y="75"/>
                    </a:lnTo>
                    <a:lnTo>
                      <a:pt x="123" y="79"/>
                    </a:lnTo>
                    <a:lnTo>
                      <a:pt x="76" y="118"/>
                    </a:lnTo>
                    <a:lnTo>
                      <a:pt x="44" y="119"/>
                    </a:lnTo>
                    <a:lnTo>
                      <a:pt x="23" y="100"/>
                    </a:lnTo>
                    <a:lnTo>
                      <a:pt x="0" y="111"/>
                    </a:lnTo>
                    <a:lnTo>
                      <a:pt x="0" y="141"/>
                    </a:lnTo>
                    <a:lnTo>
                      <a:pt x="13" y="178"/>
                    </a:lnTo>
                    <a:lnTo>
                      <a:pt x="11" y="273"/>
                    </a:lnTo>
                    <a:lnTo>
                      <a:pt x="31" y="325"/>
                    </a:lnTo>
                    <a:lnTo>
                      <a:pt x="73" y="383"/>
                    </a:lnTo>
                    <a:lnTo>
                      <a:pt x="105" y="382"/>
                    </a:lnTo>
                    <a:lnTo>
                      <a:pt x="160" y="360"/>
                    </a:lnTo>
                    <a:lnTo>
                      <a:pt x="202" y="357"/>
                    </a:lnTo>
                    <a:lnTo>
                      <a:pt x="234" y="335"/>
                    </a:lnTo>
                    <a:lnTo>
                      <a:pt x="284" y="325"/>
                    </a:lnTo>
                    <a:lnTo>
                      <a:pt x="282" y="302"/>
                    </a:lnTo>
                    <a:lnTo>
                      <a:pt x="255" y="276"/>
                    </a:lnTo>
                    <a:lnTo>
                      <a:pt x="234" y="242"/>
                    </a:lnTo>
                    <a:lnTo>
                      <a:pt x="197" y="228"/>
                    </a:lnTo>
                    <a:lnTo>
                      <a:pt x="176" y="185"/>
                    </a:lnTo>
                    <a:lnTo>
                      <a:pt x="179" y="162"/>
                    </a:lnTo>
                    <a:lnTo>
                      <a:pt x="208" y="142"/>
                    </a:lnTo>
                    <a:lnTo>
                      <a:pt x="247" y="141"/>
                    </a:lnTo>
                    <a:lnTo>
                      <a:pt x="278" y="123"/>
                    </a:lnTo>
                    <a:lnTo>
                      <a:pt x="278" y="100"/>
                    </a:lnTo>
                    <a:lnTo>
                      <a:pt x="249" y="63"/>
                    </a:lnTo>
                    <a:lnTo>
                      <a:pt x="216" y="44"/>
                    </a:lnTo>
                    <a:lnTo>
                      <a:pt x="198" y="0"/>
                    </a:lnTo>
                    <a:lnTo>
                      <a:pt x="198" y="0"/>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sp>
            <p:nvSpPr>
              <p:cNvPr id="111" name="îṥḷiḍê">
                <a:extLst>
                  <a:ext uri="{FF2B5EF4-FFF2-40B4-BE49-F238E27FC236}">
                    <a16:creationId xmlns:a16="http://schemas.microsoft.com/office/drawing/2014/main" id="{C68FEDC1-A3F2-4898-93F1-6EC216C79849}"/>
                  </a:ext>
                </a:extLst>
              </p:cNvPr>
              <p:cNvSpPr/>
              <p:nvPr/>
            </p:nvSpPr>
            <p:spPr bwMode="auto">
              <a:xfrm>
                <a:off x="1264837" y="1165481"/>
                <a:ext cx="44163" cy="63647"/>
              </a:xfrm>
              <a:custGeom>
                <a:avLst/>
                <a:gdLst>
                  <a:gd name="T0" fmla="*/ 132 w 271"/>
                  <a:gd name="T1" fmla="*/ 384 h 384"/>
                  <a:gd name="T2" fmla="*/ 104 w 271"/>
                  <a:gd name="T3" fmla="*/ 365 h 384"/>
                  <a:gd name="T4" fmla="*/ 100 w 271"/>
                  <a:gd name="T5" fmla="*/ 339 h 384"/>
                  <a:gd name="T6" fmla="*/ 79 w 271"/>
                  <a:gd name="T7" fmla="*/ 315 h 384"/>
                  <a:gd name="T8" fmla="*/ 44 w 271"/>
                  <a:gd name="T9" fmla="*/ 320 h 384"/>
                  <a:gd name="T10" fmla="*/ 15 w 271"/>
                  <a:gd name="T11" fmla="*/ 292 h 384"/>
                  <a:gd name="T12" fmla="*/ 14 w 271"/>
                  <a:gd name="T13" fmla="*/ 267 h 384"/>
                  <a:gd name="T14" fmla="*/ 27 w 271"/>
                  <a:gd name="T15" fmla="*/ 241 h 384"/>
                  <a:gd name="T16" fmla="*/ 9 w 271"/>
                  <a:gd name="T17" fmla="*/ 196 h 384"/>
                  <a:gd name="T18" fmla="*/ 0 w 271"/>
                  <a:gd name="T19" fmla="*/ 155 h 384"/>
                  <a:gd name="T20" fmla="*/ 12 w 271"/>
                  <a:gd name="T21" fmla="*/ 110 h 384"/>
                  <a:gd name="T22" fmla="*/ 42 w 271"/>
                  <a:gd name="T23" fmla="*/ 90 h 384"/>
                  <a:gd name="T24" fmla="*/ 72 w 271"/>
                  <a:gd name="T25" fmla="*/ 49 h 384"/>
                  <a:gd name="T26" fmla="*/ 72 w 271"/>
                  <a:gd name="T27" fmla="*/ 29 h 384"/>
                  <a:gd name="T28" fmla="*/ 82 w 271"/>
                  <a:gd name="T29" fmla="*/ 4 h 384"/>
                  <a:gd name="T30" fmla="*/ 105 w 271"/>
                  <a:gd name="T31" fmla="*/ 0 h 384"/>
                  <a:gd name="T32" fmla="*/ 129 w 271"/>
                  <a:gd name="T33" fmla="*/ 12 h 384"/>
                  <a:gd name="T34" fmla="*/ 160 w 271"/>
                  <a:gd name="T35" fmla="*/ 20 h 384"/>
                  <a:gd name="T36" fmla="*/ 172 w 271"/>
                  <a:gd name="T37" fmla="*/ 54 h 384"/>
                  <a:gd name="T38" fmla="*/ 169 w 271"/>
                  <a:gd name="T39" fmla="*/ 110 h 384"/>
                  <a:gd name="T40" fmla="*/ 179 w 271"/>
                  <a:gd name="T41" fmla="*/ 127 h 384"/>
                  <a:gd name="T42" fmla="*/ 209 w 271"/>
                  <a:gd name="T43" fmla="*/ 140 h 384"/>
                  <a:gd name="T44" fmla="*/ 248 w 271"/>
                  <a:gd name="T45" fmla="*/ 180 h 384"/>
                  <a:gd name="T46" fmla="*/ 271 w 271"/>
                  <a:gd name="T47" fmla="*/ 180 h 384"/>
                  <a:gd name="T48" fmla="*/ 271 w 271"/>
                  <a:gd name="T49" fmla="*/ 198 h 384"/>
                  <a:gd name="T50" fmla="*/ 216 w 271"/>
                  <a:gd name="T51" fmla="*/ 230 h 384"/>
                  <a:gd name="T52" fmla="*/ 163 w 271"/>
                  <a:gd name="T53" fmla="*/ 253 h 384"/>
                  <a:gd name="T54" fmla="*/ 153 w 271"/>
                  <a:gd name="T55" fmla="*/ 276 h 384"/>
                  <a:gd name="T56" fmla="*/ 162 w 271"/>
                  <a:gd name="T57" fmla="*/ 307 h 384"/>
                  <a:gd name="T58" fmla="*/ 157 w 271"/>
                  <a:gd name="T59" fmla="*/ 347 h 384"/>
                  <a:gd name="T60" fmla="*/ 132 w 271"/>
                  <a:gd name="T61" fmla="*/ 384 h 384"/>
                  <a:gd name="T62" fmla="*/ 132 w 271"/>
                  <a:gd name="T63"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1" h="384">
                    <a:moveTo>
                      <a:pt x="132" y="384"/>
                    </a:moveTo>
                    <a:lnTo>
                      <a:pt x="104" y="365"/>
                    </a:lnTo>
                    <a:lnTo>
                      <a:pt x="100" y="339"/>
                    </a:lnTo>
                    <a:lnTo>
                      <a:pt x="79" y="315"/>
                    </a:lnTo>
                    <a:lnTo>
                      <a:pt x="44" y="320"/>
                    </a:lnTo>
                    <a:lnTo>
                      <a:pt x="15" y="292"/>
                    </a:lnTo>
                    <a:lnTo>
                      <a:pt x="14" y="267"/>
                    </a:lnTo>
                    <a:lnTo>
                      <a:pt x="27" y="241"/>
                    </a:lnTo>
                    <a:lnTo>
                      <a:pt x="9" y="196"/>
                    </a:lnTo>
                    <a:lnTo>
                      <a:pt x="0" y="155"/>
                    </a:lnTo>
                    <a:lnTo>
                      <a:pt x="12" y="110"/>
                    </a:lnTo>
                    <a:lnTo>
                      <a:pt x="42" y="90"/>
                    </a:lnTo>
                    <a:lnTo>
                      <a:pt x="72" y="49"/>
                    </a:lnTo>
                    <a:lnTo>
                      <a:pt x="72" y="29"/>
                    </a:lnTo>
                    <a:lnTo>
                      <a:pt x="82" y="4"/>
                    </a:lnTo>
                    <a:lnTo>
                      <a:pt x="105" y="0"/>
                    </a:lnTo>
                    <a:lnTo>
                      <a:pt x="129" y="12"/>
                    </a:lnTo>
                    <a:lnTo>
                      <a:pt x="160" y="20"/>
                    </a:lnTo>
                    <a:lnTo>
                      <a:pt x="172" y="54"/>
                    </a:lnTo>
                    <a:lnTo>
                      <a:pt x="169" y="110"/>
                    </a:lnTo>
                    <a:lnTo>
                      <a:pt x="179" y="127"/>
                    </a:lnTo>
                    <a:lnTo>
                      <a:pt x="209" y="140"/>
                    </a:lnTo>
                    <a:lnTo>
                      <a:pt x="248" y="180"/>
                    </a:lnTo>
                    <a:lnTo>
                      <a:pt x="271" y="180"/>
                    </a:lnTo>
                    <a:lnTo>
                      <a:pt x="271" y="198"/>
                    </a:lnTo>
                    <a:lnTo>
                      <a:pt x="216" y="230"/>
                    </a:lnTo>
                    <a:lnTo>
                      <a:pt x="163" y="253"/>
                    </a:lnTo>
                    <a:lnTo>
                      <a:pt x="153" y="276"/>
                    </a:lnTo>
                    <a:lnTo>
                      <a:pt x="162" y="307"/>
                    </a:lnTo>
                    <a:lnTo>
                      <a:pt x="157" y="347"/>
                    </a:lnTo>
                    <a:lnTo>
                      <a:pt x="132" y="384"/>
                    </a:lnTo>
                    <a:lnTo>
                      <a:pt x="132" y="384"/>
                    </a:lnTo>
                    <a:close/>
                  </a:path>
                </a:pathLst>
              </a:custGeom>
              <a:grpFill/>
              <a:ln w="3175">
                <a:solidFill>
                  <a:schemeClr val="bg1">
                    <a:lumMod val="85000"/>
                  </a:schemeClr>
                </a:solidFill>
                <a:prstDash val="solid"/>
                <a:round/>
                <a:headEnd/>
                <a:tailEnd/>
              </a:ln>
            </p:spPr>
            <p:txBody>
              <a:bodyPr wrap="square" lIns="91440" tIns="45720" rIns="91440" bIns="45720" anchor="ctr">
                <a:normAutofit fontScale="25000" lnSpcReduction="20000"/>
              </a:bodyPr>
              <a:lstStyle/>
              <a:p>
                <a:pPr algn="ctr"/>
                <a:endParaRPr/>
              </a:p>
            </p:txBody>
          </p:sp>
        </p:grpSp>
        <p:grpSp>
          <p:nvGrpSpPr>
            <p:cNvPr id="8" name="iṡļïḓe">
              <a:extLst>
                <a:ext uri="{FF2B5EF4-FFF2-40B4-BE49-F238E27FC236}">
                  <a16:creationId xmlns:a16="http://schemas.microsoft.com/office/drawing/2014/main" id="{9EF8DE97-C7DC-4776-B623-1654B80AB580}"/>
                </a:ext>
              </a:extLst>
            </p:cNvPr>
            <p:cNvGrpSpPr/>
            <p:nvPr/>
          </p:nvGrpSpPr>
          <p:grpSpPr>
            <a:xfrm>
              <a:off x="6557893" y="604593"/>
              <a:ext cx="675000" cy="675005"/>
              <a:chOff x="7195371" y="3594062"/>
              <a:chExt cx="675000" cy="675005"/>
            </a:xfrm>
          </p:grpSpPr>
          <p:sp>
            <p:nvSpPr>
              <p:cNvPr id="30" name="iš1iďê">
                <a:extLst>
                  <a:ext uri="{FF2B5EF4-FFF2-40B4-BE49-F238E27FC236}">
                    <a16:creationId xmlns:a16="http://schemas.microsoft.com/office/drawing/2014/main" id="{D2AFA993-DBD5-4055-8B34-7817D639E127}"/>
                  </a:ext>
                </a:extLst>
              </p:cNvPr>
              <p:cNvSpPr/>
              <p:nvPr/>
            </p:nvSpPr>
            <p:spPr>
              <a:xfrm>
                <a:off x="7195371" y="3594062"/>
                <a:ext cx="675000" cy="675005"/>
              </a:xfrm>
              <a:prstGeom prst="ellipse">
                <a:avLst/>
              </a:prstGeom>
              <a:solidFill>
                <a:schemeClr val="tx1">
                  <a:lumMod val="50000"/>
                  <a:lumOff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31" name="ïšľîḋê">
                <a:extLst>
                  <a:ext uri="{FF2B5EF4-FFF2-40B4-BE49-F238E27FC236}">
                    <a16:creationId xmlns:a16="http://schemas.microsoft.com/office/drawing/2014/main" id="{8D19B65F-B446-4F2C-B5F6-C02768C1997E}"/>
                  </a:ext>
                </a:extLst>
              </p:cNvPr>
              <p:cNvSpPr/>
              <p:nvPr/>
            </p:nvSpPr>
            <p:spPr bwMode="auto">
              <a:xfrm>
                <a:off x="7389046" y="3804221"/>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wrap="square" lIns="91440" tIns="45720" rIns="91440" bIns="45720" anchor="ctr">
                <a:normAutofit fontScale="92500" lnSpcReduction="10000"/>
              </a:bodyPr>
              <a:lstStyle/>
              <a:p>
                <a:pPr algn="ctr"/>
                <a:endParaRPr/>
              </a:p>
            </p:txBody>
          </p:sp>
        </p:grpSp>
        <p:grpSp>
          <p:nvGrpSpPr>
            <p:cNvPr id="9" name="íṡľiďe">
              <a:extLst>
                <a:ext uri="{FF2B5EF4-FFF2-40B4-BE49-F238E27FC236}">
                  <a16:creationId xmlns:a16="http://schemas.microsoft.com/office/drawing/2014/main" id="{C1DD10F6-77A9-4139-86F2-BD8E632F2A4C}"/>
                </a:ext>
              </a:extLst>
            </p:cNvPr>
            <p:cNvGrpSpPr/>
            <p:nvPr/>
          </p:nvGrpSpPr>
          <p:grpSpPr>
            <a:xfrm>
              <a:off x="6566588" y="3046273"/>
              <a:ext cx="675000" cy="675005"/>
              <a:chOff x="7204066" y="4207967"/>
              <a:chExt cx="675000" cy="675005"/>
            </a:xfrm>
          </p:grpSpPr>
          <p:sp>
            <p:nvSpPr>
              <p:cNvPr id="28" name="íś1ïḋè">
                <a:extLst>
                  <a:ext uri="{FF2B5EF4-FFF2-40B4-BE49-F238E27FC236}">
                    <a16:creationId xmlns:a16="http://schemas.microsoft.com/office/drawing/2014/main" id="{9F2CD677-7583-4968-BE7F-29687A6D9CB4}"/>
                  </a:ext>
                </a:extLst>
              </p:cNvPr>
              <p:cNvSpPr/>
              <p:nvPr/>
            </p:nvSpPr>
            <p:spPr>
              <a:xfrm>
                <a:off x="7204066" y="4207967"/>
                <a:ext cx="675000" cy="675005"/>
              </a:xfrm>
              <a:prstGeom prst="ellipse">
                <a:avLst/>
              </a:prstGeom>
              <a:solidFill>
                <a:schemeClr val="tx1">
                  <a:lumMod val="50000"/>
                  <a:lumOff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29" name="ïṡlîḓé">
                <a:extLst>
                  <a:ext uri="{FF2B5EF4-FFF2-40B4-BE49-F238E27FC236}">
                    <a16:creationId xmlns:a16="http://schemas.microsoft.com/office/drawing/2014/main" id="{A3F4F19B-FE07-43D4-904B-769B27AE9CBE}"/>
                  </a:ext>
                </a:extLst>
              </p:cNvPr>
              <p:cNvSpPr/>
              <p:nvPr/>
            </p:nvSpPr>
            <p:spPr bwMode="auto">
              <a:xfrm>
                <a:off x="7410549" y="4403986"/>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wrap="square" lIns="91440" tIns="45720" rIns="91440" bIns="45720" anchor="ctr">
                <a:normAutofit fontScale="92500" lnSpcReduction="10000"/>
              </a:bodyPr>
              <a:lstStyle/>
              <a:p>
                <a:pPr algn="ctr"/>
                <a:endParaRPr dirty="0"/>
              </a:p>
            </p:txBody>
          </p:sp>
        </p:grpSp>
        <p:grpSp>
          <p:nvGrpSpPr>
            <p:cNvPr id="10" name="ïṣľiḋè">
              <a:extLst>
                <a:ext uri="{FF2B5EF4-FFF2-40B4-BE49-F238E27FC236}">
                  <a16:creationId xmlns:a16="http://schemas.microsoft.com/office/drawing/2014/main" id="{B50AA547-D7E8-4C81-9463-4AB5FAD16FCD}"/>
                </a:ext>
              </a:extLst>
            </p:cNvPr>
            <p:cNvGrpSpPr/>
            <p:nvPr/>
          </p:nvGrpSpPr>
          <p:grpSpPr>
            <a:xfrm>
              <a:off x="6572268" y="5499597"/>
              <a:ext cx="675000" cy="675005"/>
              <a:chOff x="7209746" y="4833516"/>
              <a:chExt cx="675000" cy="675005"/>
            </a:xfrm>
          </p:grpSpPr>
          <p:sp>
            <p:nvSpPr>
              <p:cNvPr id="26" name="íṣlíḑe">
                <a:extLst>
                  <a:ext uri="{FF2B5EF4-FFF2-40B4-BE49-F238E27FC236}">
                    <a16:creationId xmlns:a16="http://schemas.microsoft.com/office/drawing/2014/main" id="{192CE48B-636A-44F4-BF34-7E3700E71F57}"/>
                  </a:ext>
                </a:extLst>
              </p:cNvPr>
              <p:cNvSpPr/>
              <p:nvPr/>
            </p:nvSpPr>
            <p:spPr>
              <a:xfrm>
                <a:off x="7209746" y="4833516"/>
                <a:ext cx="675000" cy="675005"/>
              </a:xfrm>
              <a:prstGeom prst="ellipse">
                <a:avLst/>
              </a:prstGeom>
              <a:solidFill>
                <a:schemeClr val="tx1">
                  <a:lumMod val="50000"/>
                  <a:lumOff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7" name="ïṩľiḍe">
                <a:extLst>
                  <a:ext uri="{FF2B5EF4-FFF2-40B4-BE49-F238E27FC236}">
                    <a16:creationId xmlns:a16="http://schemas.microsoft.com/office/drawing/2014/main" id="{4839A137-2D7E-4306-802C-2F7E38A8C85E}"/>
                  </a:ext>
                </a:extLst>
              </p:cNvPr>
              <p:cNvSpPr/>
              <p:nvPr/>
            </p:nvSpPr>
            <p:spPr bwMode="auto">
              <a:xfrm>
                <a:off x="7375153" y="4958855"/>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wrap="square" lIns="91440" tIns="45720" rIns="91440" bIns="45720" anchor="ctr">
                <a:normAutofit fontScale="92500" lnSpcReduction="10000"/>
              </a:bodyPr>
              <a:lstStyle/>
              <a:p>
                <a:pPr algn="ctr"/>
                <a:endParaRPr/>
              </a:p>
            </p:txBody>
          </p:sp>
        </p:grpSp>
        <p:cxnSp>
          <p:nvCxnSpPr>
            <p:cNvPr id="13" name="肘形连接符 12">
              <a:extLst>
                <a:ext uri="{FF2B5EF4-FFF2-40B4-BE49-F238E27FC236}">
                  <a16:creationId xmlns:a16="http://schemas.microsoft.com/office/drawing/2014/main" id="{93912B97-B8E6-46F4-95C4-1F498841D8E1}"/>
                </a:ext>
              </a:extLst>
            </p:cNvPr>
            <p:cNvCxnSpPr>
              <a:cxnSpLocks/>
              <a:stCxn id="19" idx="6"/>
              <a:endCxn id="30" idx="2"/>
            </p:cNvCxnSpPr>
            <p:nvPr/>
          </p:nvCxnSpPr>
          <p:spPr>
            <a:xfrm flipV="1">
              <a:off x="3267075" y="942096"/>
              <a:ext cx="3290818" cy="2395525"/>
            </a:xfrm>
            <a:prstGeom prst="bentConnector3">
              <a:avLst>
                <a:gd name="adj1" fmla="val 50000"/>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肘形连接符 13">
              <a:extLst>
                <a:ext uri="{FF2B5EF4-FFF2-40B4-BE49-F238E27FC236}">
                  <a16:creationId xmlns:a16="http://schemas.microsoft.com/office/drawing/2014/main" id="{8CBF22E7-9277-4711-9A0A-E2134C3518A9}"/>
                </a:ext>
              </a:extLst>
            </p:cNvPr>
            <p:cNvCxnSpPr>
              <a:cxnSpLocks/>
            </p:cNvCxnSpPr>
            <p:nvPr/>
          </p:nvCxnSpPr>
          <p:spPr>
            <a:xfrm>
              <a:off x="3277961" y="4055315"/>
              <a:ext cx="3305193" cy="1819239"/>
            </a:xfrm>
            <a:prstGeom prst="bentConnector3">
              <a:avLst>
                <a:gd name="adj1" fmla="val 50000"/>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íšḷîḑè">
              <a:extLst>
                <a:ext uri="{FF2B5EF4-FFF2-40B4-BE49-F238E27FC236}">
                  <a16:creationId xmlns:a16="http://schemas.microsoft.com/office/drawing/2014/main" id="{39E90E68-76F4-4434-993C-E8514DBF60FB}"/>
                </a:ext>
              </a:extLst>
            </p:cNvPr>
            <p:cNvGrpSpPr/>
            <p:nvPr/>
          </p:nvGrpSpPr>
          <p:grpSpPr>
            <a:xfrm>
              <a:off x="7426568" y="588597"/>
              <a:ext cx="4133535" cy="874560"/>
              <a:chOff x="7426568" y="588597"/>
              <a:chExt cx="4133535" cy="874560"/>
            </a:xfrm>
          </p:grpSpPr>
          <p:sp>
            <p:nvSpPr>
              <p:cNvPr id="24" name="îṡḻídé">
                <a:extLst>
                  <a:ext uri="{FF2B5EF4-FFF2-40B4-BE49-F238E27FC236}">
                    <a16:creationId xmlns:a16="http://schemas.microsoft.com/office/drawing/2014/main" id="{87078069-0FDA-4E96-A984-D6B560CA5C5C}"/>
                  </a:ext>
                </a:extLst>
              </p:cNvPr>
              <p:cNvSpPr txBox="1"/>
              <p:nvPr/>
            </p:nvSpPr>
            <p:spPr>
              <a:xfrm>
                <a:off x="7426568" y="1000752"/>
                <a:ext cx="4128914" cy="462405"/>
              </a:xfrm>
              <a:prstGeom prst="rect">
                <a:avLst/>
              </a:prstGeom>
              <a:noFill/>
            </p:spPr>
            <p:txBody>
              <a:bodyPr wrap="square" lIns="90000" tIns="46800" rIns="90000" bIns="46800">
                <a:noAutofit/>
              </a:bodyPr>
              <a:lstStyle/>
              <a:p>
                <a:pPr>
                  <a:lnSpc>
                    <a:spcPct val="130000"/>
                  </a:lnSpc>
                </a:pPr>
                <a:r>
                  <a:rPr lang="zh-Hans" altLang="en-US" sz="1100" dirty="0"/>
                  <a:t>可以通过设置学习任务，保持专注，监督学习过程。类似于番茄钟的功能</a:t>
                </a:r>
                <a:endParaRPr lang="en-US" altLang="zh-CN" sz="1100" dirty="0"/>
              </a:p>
            </p:txBody>
          </p:sp>
          <p:sp>
            <p:nvSpPr>
              <p:cNvPr id="25" name="îŝlíḋe">
                <a:extLst>
                  <a:ext uri="{FF2B5EF4-FFF2-40B4-BE49-F238E27FC236}">
                    <a16:creationId xmlns:a16="http://schemas.microsoft.com/office/drawing/2014/main" id="{64A1AF0A-E57B-45E2-836B-3BA9D055A718}"/>
                  </a:ext>
                </a:extLst>
              </p:cNvPr>
              <p:cNvSpPr txBox="1"/>
              <p:nvPr/>
            </p:nvSpPr>
            <p:spPr>
              <a:xfrm>
                <a:off x="7431189" y="588597"/>
                <a:ext cx="4128914" cy="471820"/>
              </a:xfrm>
              <a:prstGeom prst="rect">
                <a:avLst/>
              </a:prstGeom>
              <a:noFill/>
            </p:spPr>
            <p:txBody>
              <a:bodyPr wrap="square" anchor="ctr">
                <a:normAutofit/>
              </a:bodyPr>
              <a:lstStyle/>
              <a:p>
                <a:r>
                  <a:rPr lang="zh-Hans" altLang="en-US" sz="2000" b="1" dirty="0"/>
                  <a:t>学习专注</a:t>
                </a:r>
                <a:endParaRPr lang="en-US" altLang="zh-CN" sz="2000" b="1" dirty="0"/>
              </a:p>
            </p:txBody>
          </p:sp>
        </p:grpSp>
        <p:grpSp>
          <p:nvGrpSpPr>
            <p:cNvPr id="17" name="ïšḻíḑè">
              <a:extLst>
                <a:ext uri="{FF2B5EF4-FFF2-40B4-BE49-F238E27FC236}">
                  <a16:creationId xmlns:a16="http://schemas.microsoft.com/office/drawing/2014/main" id="{C734758D-9366-40CC-81F6-17B89C74322A}"/>
                </a:ext>
              </a:extLst>
            </p:cNvPr>
            <p:cNvGrpSpPr/>
            <p:nvPr/>
          </p:nvGrpSpPr>
          <p:grpSpPr>
            <a:xfrm>
              <a:off x="7403580" y="1589197"/>
              <a:ext cx="4131964" cy="1190840"/>
              <a:chOff x="7403580" y="-266395"/>
              <a:chExt cx="4131964" cy="1190840"/>
            </a:xfrm>
          </p:grpSpPr>
          <p:sp>
            <p:nvSpPr>
              <p:cNvPr id="22" name="îṥ1íḑè">
                <a:extLst>
                  <a:ext uri="{FF2B5EF4-FFF2-40B4-BE49-F238E27FC236}">
                    <a16:creationId xmlns:a16="http://schemas.microsoft.com/office/drawing/2014/main" id="{60271B60-6899-4E30-ABD8-CDFAA4974A3A}"/>
                  </a:ext>
                </a:extLst>
              </p:cNvPr>
              <p:cNvSpPr txBox="1"/>
              <p:nvPr/>
            </p:nvSpPr>
            <p:spPr>
              <a:xfrm>
                <a:off x="7406630" y="113742"/>
                <a:ext cx="4128914" cy="810703"/>
              </a:xfrm>
              <a:prstGeom prst="rect">
                <a:avLst/>
              </a:prstGeom>
              <a:noFill/>
            </p:spPr>
            <p:txBody>
              <a:bodyPr wrap="square" lIns="90000" tIns="46800" rIns="90000" bIns="46800">
                <a:normAutofit/>
              </a:bodyPr>
              <a:lstStyle/>
              <a:p>
                <a:pPr>
                  <a:lnSpc>
                    <a:spcPct val="130000"/>
                  </a:lnSpc>
                  <a:spcBef>
                    <a:spcPct val="0"/>
                  </a:spcBef>
                </a:pPr>
                <a:r>
                  <a:rPr lang="zh-Hans" altLang="en-US" sz="1100" dirty="0"/>
                  <a:t>可以自行选择希望监控的程序，可以记录每次学习的具体信息，包括开始时间，学习时长，学习状态，获得金币</a:t>
                </a:r>
                <a:r>
                  <a:rPr lang="zh-Hans" altLang="en-US" sz="1100" dirty="0" smtClean="0"/>
                  <a:t>数</a:t>
                </a:r>
                <a:r>
                  <a:rPr lang="zh-CN" altLang="en-US" sz="1100" dirty="0"/>
                  <a:t>。</a:t>
                </a:r>
                <a:endParaRPr lang="en-US" altLang="zh-Hans" sz="1100" dirty="0"/>
              </a:p>
            </p:txBody>
          </p:sp>
          <p:sp>
            <p:nvSpPr>
              <p:cNvPr id="23" name="îṣlíďê">
                <a:extLst>
                  <a:ext uri="{FF2B5EF4-FFF2-40B4-BE49-F238E27FC236}">
                    <a16:creationId xmlns:a16="http://schemas.microsoft.com/office/drawing/2014/main" id="{FA6923C3-6E54-4499-8B5C-899843E4B162}"/>
                  </a:ext>
                </a:extLst>
              </p:cNvPr>
              <p:cNvSpPr txBox="1"/>
              <p:nvPr/>
            </p:nvSpPr>
            <p:spPr>
              <a:xfrm>
                <a:off x="7403580" y="-266395"/>
                <a:ext cx="4128914" cy="471820"/>
              </a:xfrm>
              <a:prstGeom prst="rect">
                <a:avLst/>
              </a:prstGeom>
              <a:noFill/>
            </p:spPr>
            <p:txBody>
              <a:bodyPr wrap="square" anchor="ctr">
                <a:normAutofit/>
              </a:bodyPr>
              <a:lstStyle/>
              <a:p>
                <a:r>
                  <a:rPr lang="zh-Hans" altLang="en-US" sz="2000" b="1" dirty="0"/>
                  <a:t>学习监控</a:t>
                </a:r>
                <a:endParaRPr lang="en-US" altLang="zh-CN" sz="2000" b="1" dirty="0"/>
              </a:p>
            </p:txBody>
          </p:sp>
        </p:grpSp>
        <p:grpSp>
          <p:nvGrpSpPr>
            <p:cNvPr id="18" name="îsľïḓê">
              <a:extLst>
                <a:ext uri="{FF2B5EF4-FFF2-40B4-BE49-F238E27FC236}">
                  <a16:creationId xmlns:a16="http://schemas.microsoft.com/office/drawing/2014/main" id="{B5453C72-5EE3-465C-A4C9-434860F93A39}"/>
                </a:ext>
              </a:extLst>
            </p:cNvPr>
            <p:cNvGrpSpPr/>
            <p:nvPr/>
          </p:nvGrpSpPr>
          <p:grpSpPr>
            <a:xfrm>
              <a:off x="7431189" y="5538399"/>
              <a:ext cx="4149533" cy="937399"/>
              <a:chOff x="7431189" y="1891414"/>
              <a:chExt cx="4149533" cy="937399"/>
            </a:xfrm>
          </p:grpSpPr>
          <p:sp>
            <p:nvSpPr>
              <p:cNvPr id="20" name="ísḷïḋè">
                <a:extLst>
                  <a:ext uri="{FF2B5EF4-FFF2-40B4-BE49-F238E27FC236}">
                    <a16:creationId xmlns:a16="http://schemas.microsoft.com/office/drawing/2014/main" id="{19C4E690-ACEF-481A-B3B3-8074AD04308B}"/>
                  </a:ext>
                </a:extLst>
              </p:cNvPr>
              <p:cNvSpPr txBox="1"/>
              <p:nvPr/>
            </p:nvSpPr>
            <p:spPr>
              <a:xfrm>
                <a:off x="7451808" y="2340111"/>
                <a:ext cx="4128914" cy="488702"/>
              </a:xfrm>
              <a:prstGeom prst="rect">
                <a:avLst/>
              </a:prstGeom>
              <a:noFill/>
            </p:spPr>
            <p:txBody>
              <a:bodyPr wrap="square" lIns="90000" tIns="46800" rIns="90000" bIns="46800">
                <a:noAutofit/>
              </a:bodyPr>
              <a:lstStyle/>
              <a:p>
                <a:pPr>
                  <a:lnSpc>
                    <a:spcPct val="140000"/>
                  </a:lnSpc>
                </a:pPr>
                <a:r>
                  <a:rPr lang="zh-Hans" altLang="en-US" sz="1100" dirty="0"/>
                  <a:t>根据每一次的学习成功后的时间会获得相应的金币数可以通过获得金币解锁相应的主题，主题包括背景音乐和壁纸。</a:t>
                </a:r>
                <a:endParaRPr lang="en-US" altLang="zh-CN" sz="1100" dirty="0"/>
              </a:p>
            </p:txBody>
          </p:sp>
          <p:sp>
            <p:nvSpPr>
              <p:cNvPr id="21" name="iṧļïḓè">
                <a:extLst>
                  <a:ext uri="{FF2B5EF4-FFF2-40B4-BE49-F238E27FC236}">
                    <a16:creationId xmlns:a16="http://schemas.microsoft.com/office/drawing/2014/main" id="{DA891A45-84CF-4165-B057-11A9B94FCFE2}"/>
                  </a:ext>
                </a:extLst>
              </p:cNvPr>
              <p:cNvSpPr txBox="1"/>
              <p:nvPr/>
            </p:nvSpPr>
            <p:spPr>
              <a:xfrm>
                <a:off x="7431189" y="1891414"/>
                <a:ext cx="4128914" cy="471820"/>
              </a:xfrm>
              <a:prstGeom prst="rect">
                <a:avLst/>
              </a:prstGeom>
              <a:noFill/>
            </p:spPr>
            <p:txBody>
              <a:bodyPr wrap="square" anchor="ctr">
                <a:normAutofit/>
              </a:bodyPr>
              <a:lstStyle/>
              <a:p>
                <a:r>
                  <a:rPr lang="zh-Hans" altLang="en-US" sz="2000" b="1" dirty="0"/>
                  <a:t>金币</a:t>
                </a:r>
                <a:r>
                  <a:rPr lang="zh-Hans" altLang="en-US" sz="2000" b="1" dirty="0" smtClean="0"/>
                  <a:t>解锁</a:t>
                </a:r>
                <a:endParaRPr lang="en-US" altLang="zh-CN" sz="2000" b="1" dirty="0"/>
              </a:p>
            </p:txBody>
          </p:sp>
        </p:grpSp>
        <p:sp>
          <p:nvSpPr>
            <p:cNvPr id="19" name="ïsľîḓê">
              <a:extLst>
                <a:ext uri="{FF2B5EF4-FFF2-40B4-BE49-F238E27FC236}">
                  <a16:creationId xmlns:a16="http://schemas.microsoft.com/office/drawing/2014/main" id="{1EB215C3-BFFE-4088-9E0C-3FE7806ACD04}"/>
                </a:ext>
              </a:extLst>
            </p:cNvPr>
            <p:cNvSpPr/>
            <p:nvPr/>
          </p:nvSpPr>
          <p:spPr>
            <a:xfrm>
              <a:off x="1878903" y="2809058"/>
              <a:ext cx="1666396" cy="1666406"/>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zh-Hans" altLang="en-US" sz="1600" b="1" dirty="0"/>
                <a:t>功能</a:t>
              </a:r>
              <a:endParaRPr lang="en-US" altLang="zh-CN" sz="1600" b="1" dirty="0"/>
            </a:p>
          </p:txBody>
        </p:sp>
      </p:grpSp>
      <p:sp>
        <p:nvSpPr>
          <p:cNvPr id="112" name="iš1iďê">
            <a:extLst>
              <a:ext uri="{FF2B5EF4-FFF2-40B4-BE49-F238E27FC236}">
                <a16:creationId xmlns:a16="http://schemas.microsoft.com/office/drawing/2014/main" id="{D2399A65-450A-CA4C-B5F2-2CED8F89A13E}"/>
              </a:ext>
            </a:extLst>
          </p:cNvPr>
          <p:cNvSpPr/>
          <p:nvPr/>
        </p:nvSpPr>
        <p:spPr>
          <a:xfrm>
            <a:off x="6512033" y="1771796"/>
            <a:ext cx="675000" cy="675005"/>
          </a:xfrm>
          <a:prstGeom prst="ellipse">
            <a:avLst/>
          </a:prstGeom>
          <a:solidFill>
            <a:schemeClr val="tx1">
              <a:lumMod val="50000"/>
              <a:lumOff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17" name="ïšľîḋê">
            <a:extLst>
              <a:ext uri="{FF2B5EF4-FFF2-40B4-BE49-F238E27FC236}">
                <a16:creationId xmlns:a16="http://schemas.microsoft.com/office/drawing/2014/main" id="{A176245D-2015-5B4C-BA76-00C8C0C5080A}"/>
              </a:ext>
            </a:extLst>
          </p:cNvPr>
          <p:cNvSpPr/>
          <p:nvPr/>
        </p:nvSpPr>
        <p:spPr bwMode="auto">
          <a:xfrm>
            <a:off x="6691333" y="1986311"/>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wrap="square" lIns="91440" tIns="45720" rIns="91440" bIns="45720" anchor="ctr">
            <a:normAutofit fontScale="92500" lnSpcReduction="10000"/>
          </a:bodyPr>
          <a:lstStyle/>
          <a:p>
            <a:pPr algn="ctr"/>
            <a:endParaRPr/>
          </a:p>
        </p:txBody>
      </p:sp>
      <p:sp>
        <p:nvSpPr>
          <p:cNvPr id="121" name="îŝlíḋe">
            <a:extLst>
              <a:ext uri="{FF2B5EF4-FFF2-40B4-BE49-F238E27FC236}">
                <a16:creationId xmlns:a16="http://schemas.microsoft.com/office/drawing/2014/main" id="{E9A4E807-B457-9543-9BEF-5CE43A29CB33}"/>
              </a:ext>
            </a:extLst>
          </p:cNvPr>
          <p:cNvSpPr txBox="1"/>
          <p:nvPr/>
        </p:nvSpPr>
        <p:spPr>
          <a:xfrm>
            <a:off x="7370954" y="4318450"/>
            <a:ext cx="4128914" cy="471820"/>
          </a:xfrm>
          <a:prstGeom prst="rect">
            <a:avLst/>
          </a:prstGeom>
          <a:noFill/>
        </p:spPr>
        <p:txBody>
          <a:bodyPr wrap="square" anchor="ctr">
            <a:normAutofit/>
          </a:bodyPr>
          <a:lstStyle/>
          <a:p>
            <a:r>
              <a:rPr lang="zh-Hans" altLang="en-US" sz="2000" b="1" dirty="0"/>
              <a:t>学习分析</a:t>
            </a:r>
            <a:endParaRPr lang="en-US" altLang="zh-CN" sz="2000" b="1" dirty="0"/>
          </a:p>
        </p:txBody>
      </p:sp>
      <p:sp>
        <p:nvSpPr>
          <p:cNvPr id="123" name="îṡḻídé">
            <a:extLst>
              <a:ext uri="{FF2B5EF4-FFF2-40B4-BE49-F238E27FC236}">
                <a16:creationId xmlns:a16="http://schemas.microsoft.com/office/drawing/2014/main" id="{26F3AC0E-E023-664F-89AB-F638719B6875}"/>
              </a:ext>
            </a:extLst>
          </p:cNvPr>
          <p:cNvSpPr txBox="1"/>
          <p:nvPr/>
        </p:nvSpPr>
        <p:spPr>
          <a:xfrm>
            <a:off x="7391573" y="4734937"/>
            <a:ext cx="4128914" cy="739563"/>
          </a:xfrm>
          <a:prstGeom prst="rect">
            <a:avLst/>
          </a:prstGeom>
          <a:noFill/>
        </p:spPr>
        <p:txBody>
          <a:bodyPr wrap="square" lIns="90000" tIns="46800" rIns="90000" bIns="46800">
            <a:noAutofit/>
          </a:bodyPr>
          <a:lstStyle/>
          <a:p>
            <a:pPr>
              <a:lnSpc>
                <a:spcPct val="130000"/>
              </a:lnSpc>
            </a:pPr>
            <a:r>
              <a:rPr lang="zh-Hans" altLang="en-US" sz="1100" dirty="0"/>
              <a:t>通过柱状图以及饼状图，对于每一次的学习任务进行实时分析，便于下一次的调整</a:t>
            </a:r>
            <a:r>
              <a:rPr lang="zh-Hans" altLang="en-US" sz="1100" dirty="0" smtClean="0"/>
              <a:t>。</a:t>
            </a:r>
            <a:endParaRPr lang="en-US" altLang="zh-CN" sz="1100" dirty="0"/>
          </a:p>
        </p:txBody>
      </p:sp>
      <p:sp>
        <p:nvSpPr>
          <p:cNvPr id="125" name="íś1ïḋè">
            <a:extLst>
              <a:ext uri="{FF2B5EF4-FFF2-40B4-BE49-F238E27FC236}">
                <a16:creationId xmlns:a16="http://schemas.microsoft.com/office/drawing/2014/main" id="{5ABDED53-EF42-8E44-96BC-BE929F0E94CA}"/>
              </a:ext>
            </a:extLst>
          </p:cNvPr>
          <p:cNvSpPr/>
          <p:nvPr/>
        </p:nvSpPr>
        <p:spPr>
          <a:xfrm>
            <a:off x="6497658" y="4489216"/>
            <a:ext cx="675000" cy="675005"/>
          </a:xfrm>
          <a:prstGeom prst="ellipse">
            <a:avLst/>
          </a:prstGeom>
          <a:solidFill>
            <a:schemeClr val="tx1">
              <a:lumMod val="50000"/>
              <a:lumOff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30" name="ïṡlîḓé">
            <a:extLst>
              <a:ext uri="{FF2B5EF4-FFF2-40B4-BE49-F238E27FC236}">
                <a16:creationId xmlns:a16="http://schemas.microsoft.com/office/drawing/2014/main" id="{D1E648ED-04A9-6445-8916-2C87A41AEC77}"/>
              </a:ext>
            </a:extLst>
          </p:cNvPr>
          <p:cNvSpPr/>
          <p:nvPr/>
        </p:nvSpPr>
        <p:spPr bwMode="auto">
          <a:xfrm>
            <a:off x="6675479" y="4672776"/>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wrap="square" lIns="91440" tIns="45720" rIns="91440" bIns="45720" anchor="ctr">
            <a:normAutofit fontScale="92500" lnSpcReduction="10000"/>
          </a:bodyPr>
          <a:lstStyle/>
          <a:p>
            <a:pPr algn="ctr"/>
            <a:endParaRPr dirty="0"/>
          </a:p>
        </p:txBody>
      </p:sp>
      <p:sp>
        <p:nvSpPr>
          <p:cNvPr id="131" name="îṣlíďê">
            <a:extLst>
              <a:ext uri="{FF2B5EF4-FFF2-40B4-BE49-F238E27FC236}">
                <a16:creationId xmlns:a16="http://schemas.microsoft.com/office/drawing/2014/main" id="{A10CD017-32A1-AC40-8925-F3A23673CD1F}"/>
              </a:ext>
            </a:extLst>
          </p:cNvPr>
          <p:cNvSpPr txBox="1"/>
          <p:nvPr/>
        </p:nvSpPr>
        <p:spPr>
          <a:xfrm>
            <a:off x="7341345" y="3035662"/>
            <a:ext cx="4128914" cy="471820"/>
          </a:xfrm>
          <a:prstGeom prst="rect">
            <a:avLst/>
          </a:prstGeom>
          <a:noFill/>
        </p:spPr>
        <p:txBody>
          <a:bodyPr wrap="square" anchor="ctr">
            <a:normAutofit/>
          </a:bodyPr>
          <a:lstStyle/>
          <a:p>
            <a:r>
              <a:rPr lang="zh-Hans" altLang="en-US" sz="2000" b="1" dirty="0"/>
              <a:t>学习记录</a:t>
            </a:r>
            <a:endParaRPr lang="en-US" altLang="zh-CN" sz="2000" b="1" dirty="0"/>
          </a:p>
        </p:txBody>
      </p:sp>
      <p:sp>
        <p:nvSpPr>
          <p:cNvPr id="132" name="îṡḻídé">
            <a:extLst>
              <a:ext uri="{FF2B5EF4-FFF2-40B4-BE49-F238E27FC236}">
                <a16:creationId xmlns:a16="http://schemas.microsoft.com/office/drawing/2014/main" id="{144B65EC-D057-9D43-96DC-1867C73330BA}"/>
              </a:ext>
            </a:extLst>
          </p:cNvPr>
          <p:cNvSpPr txBox="1"/>
          <p:nvPr/>
        </p:nvSpPr>
        <p:spPr>
          <a:xfrm>
            <a:off x="7318828" y="3459764"/>
            <a:ext cx="4128914" cy="679979"/>
          </a:xfrm>
          <a:prstGeom prst="rect">
            <a:avLst/>
          </a:prstGeom>
          <a:noFill/>
        </p:spPr>
        <p:txBody>
          <a:bodyPr wrap="square" lIns="90000" tIns="46800" rIns="90000" bIns="46800">
            <a:noAutofit/>
          </a:bodyPr>
          <a:lstStyle/>
          <a:p>
            <a:pPr>
              <a:lnSpc>
                <a:spcPct val="130000"/>
              </a:lnSpc>
              <a:spcBef>
                <a:spcPct val="0"/>
              </a:spcBef>
            </a:pPr>
            <a:r>
              <a:rPr lang="zh-Hans" altLang="en-US" sz="1100" dirty="0"/>
              <a:t>对于每一次的学习以及每一个软件的使用情况进行</a:t>
            </a:r>
            <a:r>
              <a:rPr lang="zh-Hans" altLang="en-US" sz="1100" dirty="0"/>
              <a:t>记录，最后</a:t>
            </a:r>
            <a:r>
              <a:rPr lang="zh-Hans" altLang="en-US" sz="1100" dirty="0"/>
              <a:t>进行汇总，便于生成</a:t>
            </a:r>
            <a:r>
              <a:rPr lang="zh-Hans" altLang="en-US" sz="1100" dirty="0" smtClean="0"/>
              <a:t>分析。</a:t>
            </a:r>
            <a:endParaRPr lang="en-US" altLang="zh-CN" sz="1100" dirty="0"/>
          </a:p>
        </p:txBody>
      </p:sp>
      <p:cxnSp>
        <p:nvCxnSpPr>
          <p:cNvPr id="119" name="肘形连接符 118">
            <a:extLst>
              <a:ext uri="{FF2B5EF4-FFF2-40B4-BE49-F238E27FC236}">
                <a16:creationId xmlns:a16="http://schemas.microsoft.com/office/drawing/2014/main" id="{BA9AFDCD-F4CD-4418-9F4D-F17290B07ABE}"/>
              </a:ext>
            </a:extLst>
          </p:cNvPr>
          <p:cNvCxnSpPr>
            <a:cxnSpLocks/>
            <a:endCxn id="112" idx="2"/>
          </p:cNvCxnSpPr>
          <p:nvPr/>
        </p:nvCxnSpPr>
        <p:spPr>
          <a:xfrm flipV="1">
            <a:off x="3462727" y="2109299"/>
            <a:ext cx="3049306" cy="1416350"/>
          </a:xfrm>
          <a:prstGeom prst="bentConnector3">
            <a:avLst>
              <a:gd name="adj1" fmla="val 53961"/>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肘形连接符 121">
            <a:extLst>
              <a:ext uri="{FF2B5EF4-FFF2-40B4-BE49-F238E27FC236}">
                <a16:creationId xmlns:a16="http://schemas.microsoft.com/office/drawing/2014/main" id="{BA9AFDCD-F4CD-4418-9F4D-F17290B07ABE}"/>
              </a:ext>
            </a:extLst>
          </p:cNvPr>
          <p:cNvCxnSpPr>
            <a:cxnSpLocks/>
            <a:stCxn id="19" idx="6"/>
            <a:endCxn id="28" idx="2"/>
          </p:cNvCxnSpPr>
          <p:nvPr/>
        </p:nvCxnSpPr>
        <p:spPr>
          <a:xfrm flipV="1">
            <a:off x="3485064" y="3432057"/>
            <a:ext cx="3021289" cy="258485"/>
          </a:xfrm>
          <a:prstGeom prst="bentConnector3">
            <a:avLst>
              <a:gd name="adj1" fmla="val 59422"/>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81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3087743" y="3195803"/>
            <a:ext cx="5676900" cy="656792"/>
          </a:xfrm>
        </p:spPr>
        <p:txBody>
          <a:bodyPr>
            <a:normAutofit/>
          </a:bodyPr>
          <a:lstStyle/>
          <a:p>
            <a:r>
              <a:rPr lang="zh-Hans" altLang="en-US" sz="4000" dirty="0">
                <a:latin typeface="LingWai SC Medium" panose="03050602040302020204" pitchFamily="66" charset="-122"/>
                <a:ea typeface="LingWai SC Medium" panose="03050602040302020204" pitchFamily="66" charset="-122"/>
                <a:cs typeface="LingWai SC Medium" panose="03050602040302020204" pitchFamily="66" charset="-122"/>
              </a:rPr>
              <a:t>技    术</a:t>
            </a:r>
            <a:endParaRPr lang="zh-CN" altLang="en-US" sz="4000" dirty="0">
              <a:latin typeface="LingWai SC Medium" panose="03050602040302020204" pitchFamily="66" charset="-122"/>
              <a:ea typeface="LingWai SC Medium" panose="03050602040302020204" pitchFamily="66" charset="-122"/>
              <a:cs typeface="LingWai SC Medium" panose="03050602040302020204" pitchFamily="66" charset="-122"/>
            </a:endParaRPr>
          </a:p>
        </p:txBody>
      </p:sp>
      <p:sp>
        <p:nvSpPr>
          <p:cNvPr id="4" name="文本框 3">
            <a:extLst>
              <a:ext uri="{FF2B5EF4-FFF2-40B4-BE49-F238E27FC236}">
                <a16:creationId xmlns:a16="http://schemas.microsoft.com/office/drawing/2014/main" id="{04F69230-F3A6-4586-9371-A858F4763E9F}"/>
              </a:ext>
            </a:extLst>
          </p:cNvPr>
          <p:cNvSpPr txBox="1"/>
          <p:nvPr/>
        </p:nvSpPr>
        <p:spPr>
          <a:xfrm>
            <a:off x="5463494" y="1724312"/>
            <a:ext cx="925398" cy="804601"/>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334248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a:p>
        </p:txBody>
      </p:sp>
      <p:grpSp>
        <p:nvGrpSpPr>
          <p:cNvPr id="23" name="íṡḷîḋé"/>
          <p:cNvGrpSpPr/>
          <p:nvPr/>
        </p:nvGrpSpPr>
        <p:grpSpPr>
          <a:xfrm>
            <a:off x="3838278" y="3235603"/>
            <a:ext cx="1718233" cy="1843677"/>
            <a:chOff x="5329489" y="3419531"/>
            <a:chExt cx="1718233" cy="1843677"/>
          </a:xfrm>
        </p:grpSpPr>
        <p:sp>
          <p:nvSpPr>
            <p:cNvPr id="46" name="îṩľíḋè"/>
            <p:cNvSpPr/>
            <p:nvPr/>
          </p:nvSpPr>
          <p:spPr>
            <a:xfrm rot="746739">
              <a:off x="6592858" y="3994013"/>
              <a:ext cx="454864" cy="616000"/>
            </a:xfrm>
            <a:custGeom>
              <a:avLst/>
              <a:gdLst>
                <a:gd name="connsiteX0" fmla="*/ 220316 w 3023737"/>
                <a:gd name="connsiteY0" fmla="*/ 440726 h 4094894"/>
                <a:gd name="connsiteX1" fmla="*/ 2217264 w 3023737"/>
                <a:gd name="connsiteY1" fmla="*/ 0 h 4094894"/>
                <a:gd name="connsiteX2" fmla="*/ 3023737 w 3023737"/>
                <a:gd name="connsiteY2" fmla="*/ 3654168 h 4094894"/>
                <a:gd name="connsiteX3" fmla="*/ 1026790 w 3023737"/>
                <a:gd name="connsiteY3" fmla="*/ 4094894 h 4094894"/>
                <a:gd name="connsiteX4" fmla="*/ 644298 w 3023737"/>
                <a:gd name="connsiteY4" fmla="*/ 2361803 h 4094894"/>
                <a:gd name="connsiteX5" fmla="*/ 643444 w 3023737"/>
                <a:gd name="connsiteY5" fmla="*/ 2361803 h 4094894"/>
                <a:gd name="connsiteX6" fmla="*/ 642476 w 3023737"/>
                <a:gd name="connsiteY6" fmla="*/ 2353551 h 4094894"/>
                <a:gd name="connsiteX7" fmla="*/ 305315 w 3023737"/>
                <a:gd name="connsiteY7" fmla="*/ 2138306 h 4094894"/>
                <a:gd name="connsiteX8" fmla="*/ 103159 w 3023737"/>
                <a:gd name="connsiteY8" fmla="*/ 2310629 h 4094894"/>
                <a:gd name="connsiteX9" fmla="*/ 88440 w 3023737"/>
                <a:gd name="connsiteY9" fmla="*/ 2361803 h 4094894"/>
                <a:gd name="connsiteX10" fmla="*/ 0 w 3023737"/>
                <a:gd name="connsiteY10" fmla="*/ 2361803 h 4094894"/>
                <a:gd name="connsiteX11" fmla="*/ 1 w 3023737"/>
                <a:gd name="connsiteY11" fmla="*/ 1203534 h 4094894"/>
                <a:gd name="connsiteX12" fmla="*/ 388668 w 3023737"/>
                <a:gd name="connsiteY12" fmla="*/ 1203534 h 4094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23737" h="4094894">
                  <a:moveTo>
                    <a:pt x="220316" y="440726"/>
                  </a:moveTo>
                  <a:lnTo>
                    <a:pt x="2217264" y="0"/>
                  </a:lnTo>
                  <a:lnTo>
                    <a:pt x="3023737" y="3654168"/>
                  </a:lnTo>
                  <a:lnTo>
                    <a:pt x="1026790" y="4094894"/>
                  </a:lnTo>
                  <a:lnTo>
                    <a:pt x="644298" y="2361803"/>
                  </a:lnTo>
                  <a:lnTo>
                    <a:pt x="643444" y="2361803"/>
                  </a:lnTo>
                  <a:lnTo>
                    <a:pt x="642476" y="2353551"/>
                  </a:lnTo>
                  <a:cubicBezTo>
                    <a:pt x="608810" y="2201008"/>
                    <a:pt x="457858" y="2104640"/>
                    <a:pt x="305315" y="2138306"/>
                  </a:cubicBezTo>
                  <a:cubicBezTo>
                    <a:pt x="209976" y="2159348"/>
                    <a:pt x="136580" y="2226204"/>
                    <a:pt x="103159" y="2310629"/>
                  </a:cubicBezTo>
                  <a:lnTo>
                    <a:pt x="88440" y="2361803"/>
                  </a:lnTo>
                  <a:lnTo>
                    <a:pt x="0" y="2361803"/>
                  </a:lnTo>
                  <a:lnTo>
                    <a:pt x="1" y="1203534"/>
                  </a:lnTo>
                  <a:lnTo>
                    <a:pt x="388668" y="1203534"/>
                  </a:lnTo>
                  <a:close/>
                </a:path>
              </a:pathLst>
            </a:cu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7" name="ïṧḻîdé"/>
            <p:cNvSpPr/>
            <p:nvPr/>
          </p:nvSpPr>
          <p:spPr>
            <a:xfrm>
              <a:off x="5329489" y="3419531"/>
              <a:ext cx="1660799" cy="1042335"/>
            </a:xfrm>
            <a:custGeom>
              <a:avLst/>
              <a:gdLst>
                <a:gd name="connsiteX0" fmla="*/ 3754178 w 6196364"/>
                <a:gd name="connsiteY0" fmla="*/ 0 h 3888906"/>
                <a:gd name="connsiteX1" fmla="*/ 6185754 w 6196364"/>
                <a:gd name="connsiteY1" fmla="*/ 2194290 h 3888906"/>
                <a:gd name="connsiteX2" fmla="*/ 6194855 w 6196364"/>
                <a:gd name="connsiteY2" fmla="*/ 2374532 h 3888906"/>
                <a:gd name="connsiteX3" fmla="*/ 6196363 w 6196364"/>
                <a:gd name="connsiteY3" fmla="*/ 2374532 h 3888906"/>
                <a:gd name="connsiteX4" fmla="*/ 6196364 w 6196364"/>
                <a:gd name="connsiteY4" fmla="*/ 3240999 h 3888906"/>
                <a:gd name="connsiteX5" fmla="*/ 6186988 w 6196364"/>
                <a:gd name="connsiteY5" fmla="*/ 3148000 h 3888906"/>
                <a:gd name="connsiteX6" fmla="*/ 6146442 w 6196364"/>
                <a:gd name="connsiteY6" fmla="*/ 3017381 h 3888906"/>
                <a:gd name="connsiteX7" fmla="*/ 6135503 w 6196364"/>
                <a:gd name="connsiteY7" fmla="*/ 2997228 h 3888906"/>
                <a:gd name="connsiteX8" fmla="*/ 6082284 w 6196364"/>
                <a:gd name="connsiteY8" fmla="*/ 2899181 h 3888906"/>
                <a:gd name="connsiteX9" fmla="*/ 6006413 w 6196364"/>
                <a:gd name="connsiteY9" fmla="*/ 2807222 h 3888906"/>
                <a:gd name="connsiteX10" fmla="*/ 5988731 w 6196364"/>
                <a:gd name="connsiteY10" fmla="*/ 2789113 h 3888906"/>
                <a:gd name="connsiteX11" fmla="*/ 5946041 w 6196364"/>
                <a:gd name="connsiteY11" fmla="*/ 2753891 h 3888906"/>
                <a:gd name="connsiteX12" fmla="*/ 5859085 w 6196364"/>
                <a:gd name="connsiteY12" fmla="*/ 2692095 h 3888906"/>
                <a:gd name="connsiteX13" fmla="*/ 5812087 w 6196364"/>
                <a:gd name="connsiteY13" fmla="*/ 2666586 h 3888906"/>
                <a:gd name="connsiteX14" fmla="*/ 5711461 w 6196364"/>
                <a:gd name="connsiteY14" fmla="*/ 2626994 h 3888906"/>
                <a:gd name="connsiteX15" fmla="*/ 5664645 w 6196364"/>
                <a:gd name="connsiteY15" fmla="*/ 2612462 h 3888906"/>
                <a:gd name="connsiteX16" fmla="*/ 5505273 w 6196364"/>
                <a:gd name="connsiteY16" fmla="*/ 2592385 h 3888906"/>
                <a:gd name="connsiteX17" fmla="*/ 4910161 w 6196364"/>
                <a:gd name="connsiteY17" fmla="*/ 2927413 h 3888906"/>
                <a:gd name="connsiteX18" fmla="*/ 4872800 w 6196364"/>
                <a:gd name="connsiteY18" fmla="*/ 3000393 h 3888906"/>
                <a:gd name="connsiteX19" fmla="*/ 4849385 w 6196364"/>
                <a:gd name="connsiteY19" fmla="*/ 3074089 h 3888906"/>
                <a:gd name="connsiteX20" fmla="*/ 3933215 w 6196364"/>
                <a:gd name="connsiteY20" fmla="*/ 3863679 h 3888906"/>
                <a:gd name="connsiteX21" fmla="*/ 3698093 w 6196364"/>
                <a:gd name="connsiteY21" fmla="*/ 3887380 h 3888906"/>
                <a:gd name="connsiteX22" fmla="*/ 3698093 w 6196364"/>
                <a:gd name="connsiteY22" fmla="*/ 3883999 h 3888906"/>
                <a:gd name="connsiteX23" fmla="*/ 3696475 w 6196364"/>
                <a:gd name="connsiteY23" fmla="*/ 3884246 h 3888906"/>
                <a:gd name="connsiteX24" fmla="*/ 3604192 w 6196364"/>
                <a:gd name="connsiteY24" fmla="*/ 3888906 h 3888906"/>
                <a:gd name="connsiteX25" fmla="*/ 902576 w 6196364"/>
                <a:gd name="connsiteY25" fmla="*/ 3888906 h 3888906"/>
                <a:gd name="connsiteX26" fmla="*/ 0 w 6196364"/>
                <a:gd name="connsiteY26" fmla="*/ 2986330 h 3888906"/>
                <a:gd name="connsiteX27" fmla="*/ 0 w 6196364"/>
                <a:gd name="connsiteY27" fmla="*/ 902578 h 3888906"/>
                <a:gd name="connsiteX28" fmla="*/ 902576 w 6196364"/>
                <a:gd name="connsiteY28" fmla="*/ 2 h 3888906"/>
                <a:gd name="connsiteX29" fmla="*/ 3604192 w 6196364"/>
                <a:gd name="connsiteY29" fmla="*/ 2 h 3888906"/>
                <a:gd name="connsiteX30" fmla="*/ 3693328 w 6196364"/>
                <a:gd name="connsiteY30" fmla="*/ 4503 h 3888906"/>
                <a:gd name="connsiteX31" fmla="*/ 3693328 w 6196364"/>
                <a:gd name="connsiteY31" fmla="*/ 3073 h 3888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196364" h="3888906">
                  <a:moveTo>
                    <a:pt x="3754178" y="0"/>
                  </a:moveTo>
                  <a:cubicBezTo>
                    <a:pt x="5019701" y="0"/>
                    <a:pt x="6060587" y="961790"/>
                    <a:pt x="6185754" y="2194290"/>
                  </a:cubicBezTo>
                  <a:lnTo>
                    <a:pt x="6194855" y="2374532"/>
                  </a:lnTo>
                  <a:lnTo>
                    <a:pt x="6196363" y="2374532"/>
                  </a:lnTo>
                  <a:lnTo>
                    <a:pt x="6196364" y="3240999"/>
                  </a:lnTo>
                  <a:lnTo>
                    <a:pt x="6186988" y="3148000"/>
                  </a:lnTo>
                  <a:cubicBezTo>
                    <a:pt x="6177719" y="3102702"/>
                    <a:pt x="6164049" y="3059007"/>
                    <a:pt x="6146442" y="3017381"/>
                  </a:cubicBezTo>
                  <a:lnTo>
                    <a:pt x="6135503" y="2997228"/>
                  </a:lnTo>
                  <a:lnTo>
                    <a:pt x="6082284" y="2899181"/>
                  </a:lnTo>
                  <a:lnTo>
                    <a:pt x="6006413" y="2807222"/>
                  </a:lnTo>
                  <a:lnTo>
                    <a:pt x="5988731" y="2789113"/>
                  </a:lnTo>
                  <a:lnTo>
                    <a:pt x="5946041" y="2753891"/>
                  </a:lnTo>
                  <a:lnTo>
                    <a:pt x="5859085" y="2692095"/>
                  </a:lnTo>
                  <a:lnTo>
                    <a:pt x="5812087" y="2666586"/>
                  </a:lnTo>
                  <a:lnTo>
                    <a:pt x="5711461" y="2626994"/>
                  </a:lnTo>
                  <a:lnTo>
                    <a:pt x="5664645" y="2612462"/>
                  </a:lnTo>
                  <a:lnTo>
                    <a:pt x="5505273" y="2592385"/>
                  </a:lnTo>
                  <a:cubicBezTo>
                    <a:pt x="5253071" y="2592386"/>
                    <a:pt x="5032205" y="2726556"/>
                    <a:pt x="4910161" y="2927413"/>
                  </a:cubicBezTo>
                  <a:lnTo>
                    <a:pt x="4872800" y="3000393"/>
                  </a:lnTo>
                  <a:lnTo>
                    <a:pt x="4849385" y="3074089"/>
                  </a:lnTo>
                  <a:cubicBezTo>
                    <a:pt x="4703144" y="3473495"/>
                    <a:pt x="4357611" y="3776834"/>
                    <a:pt x="3933215" y="3863679"/>
                  </a:cubicBezTo>
                  <a:lnTo>
                    <a:pt x="3698093" y="3887380"/>
                  </a:lnTo>
                  <a:lnTo>
                    <a:pt x="3698093" y="3883999"/>
                  </a:lnTo>
                  <a:lnTo>
                    <a:pt x="3696475" y="3884246"/>
                  </a:lnTo>
                  <a:cubicBezTo>
                    <a:pt x="3666133" y="3887328"/>
                    <a:pt x="3635347" y="3888906"/>
                    <a:pt x="3604192" y="3888906"/>
                  </a:cubicBezTo>
                  <a:lnTo>
                    <a:pt x="902576" y="3888906"/>
                  </a:lnTo>
                  <a:cubicBezTo>
                    <a:pt x="404097" y="3888906"/>
                    <a:pt x="0" y="3484809"/>
                    <a:pt x="0" y="2986330"/>
                  </a:cubicBezTo>
                  <a:lnTo>
                    <a:pt x="0" y="902578"/>
                  </a:lnTo>
                  <a:cubicBezTo>
                    <a:pt x="0" y="404099"/>
                    <a:pt x="404097" y="2"/>
                    <a:pt x="902576" y="2"/>
                  </a:cubicBezTo>
                  <a:lnTo>
                    <a:pt x="3604192" y="2"/>
                  </a:lnTo>
                  <a:lnTo>
                    <a:pt x="3693328" y="4503"/>
                  </a:lnTo>
                  <a:lnTo>
                    <a:pt x="3693328" y="3073"/>
                  </a:ln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8" name="ïšḷîḑé"/>
            <p:cNvSpPr/>
            <p:nvPr/>
          </p:nvSpPr>
          <p:spPr>
            <a:xfrm>
              <a:off x="6679550" y="4368694"/>
              <a:ext cx="310738" cy="894514"/>
            </a:xfrm>
            <a:prstGeom prst="rect">
              <a:avLst/>
            </a:pr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4" name="íŝḻîďê"/>
          <p:cNvSpPr/>
          <p:nvPr/>
        </p:nvSpPr>
        <p:spPr>
          <a:xfrm rot="20853261" flipH="1">
            <a:off x="5715310" y="2073419"/>
            <a:ext cx="609649" cy="825618"/>
          </a:xfrm>
          <a:custGeom>
            <a:avLst/>
            <a:gdLst>
              <a:gd name="connsiteX0" fmla="*/ 220316 w 3023737"/>
              <a:gd name="connsiteY0" fmla="*/ 440726 h 4094894"/>
              <a:gd name="connsiteX1" fmla="*/ 2217264 w 3023737"/>
              <a:gd name="connsiteY1" fmla="*/ 0 h 4094894"/>
              <a:gd name="connsiteX2" fmla="*/ 3023737 w 3023737"/>
              <a:gd name="connsiteY2" fmla="*/ 3654168 h 4094894"/>
              <a:gd name="connsiteX3" fmla="*/ 1026790 w 3023737"/>
              <a:gd name="connsiteY3" fmla="*/ 4094894 h 4094894"/>
              <a:gd name="connsiteX4" fmla="*/ 644298 w 3023737"/>
              <a:gd name="connsiteY4" fmla="*/ 2361803 h 4094894"/>
              <a:gd name="connsiteX5" fmla="*/ 643444 w 3023737"/>
              <a:gd name="connsiteY5" fmla="*/ 2361803 h 4094894"/>
              <a:gd name="connsiteX6" fmla="*/ 642476 w 3023737"/>
              <a:gd name="connsiteY6" fmla="*/ 2353551 h 4094894"/>
              <a:gd name="connsiteX7" fmla="*/ 305315 w 3023737"/>
              <a:gd name="connsiteY7" fmla="*/ 2138306 h 4094894"/>
              <a:gd name="connsiteX8" fmla="*/ 103159 w 3023737"/>
              <a:gd name="connsiteY8" fmla="*/ 2310629 h 4094894"/>
              <a:gd name="connsiteX9" fmla="*/ 88440 w 3023737"/>
              <a:gd name="connsiteY9" fmla="*/ 2361803 h 4094894"/>
              <a:gd name="connsiteX10" fmla="*/ 0 w 3023737"/>
              <a:gd name="connsiteY10" fmla="*/ 2361803 h 4094894"/>
              <a:gd name="connsiteX11" fmla="*/ 1 w 3023737"/>
              <a:gd name="connsiteY11" fmla="*/ 1203534 h 4094894"/>
              <a:gd name="connsiteX12" fmla="*/ 388668 w 3023737"/>
              <a:gd name="connsiteY12" fmla="*/ 1203534 h 4094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23737" h="4094894">
                <a:moveTo>
                  <a:pt x="220316" y="440726"/>
                </a:moveTo>
                <a:lnTo>
                  <a:pt x="2217264" y="0"/>
                </a:lnTo>
                <a:lnTo>
                  <a:pt x="3023737" y="3654168"/>
                </a:lnTo>
                <a:lnTo>
                  <a:pt x="1026790" y="4094894"/>
                </a:lnTo>
                <a:lnTo>
                  <a:pt x="644298" y="2361803"/>
                </a:lnTo>
                <a:lnTo>
                  <a:pt x="643444" y="2361803"/>
                </a:lnTo>
                <a:lnTo>
                  <a:pt x="642476" y="2353551"/>
                </a:lnTo>
                <a:cubicBezTo>
                  <a:pt x="608810" y="2201008"/>
                  <a:pt x="457858" y="2104640"/>
                  <a:pt x="305315" y="2138306"/>
                </a:cubicBezTo>
                <a:cubicBezTo>
                  <a:pt x="209976" y="2159348"/>
                  <a:pt x="136580" y="2226204"/>
                  <a:pt x="103159" y="2310629"/>
                </a:cubicBezTo>
                <a:lnTo>
                  <a:pt x="88440" y="2361803"/>
                </a:lnTo>
                <a:lnTo>
                  <a:pt x="0" y="2361803"/>
                </a:lnTo>
                <a:lnTo>
                  <a:pt x="1" y="1203534"/>
                </a:lnTo>
                <a:lnTo>
                  <a:pt x="388668" y="1203534"/>
                </a:lnTo>
                <a:close/>
              </a:path>
            </a:pathLst>
          </a:custGeom>
          <a:solidFill>
            <a:schemeClr val="accent6">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íŝļîďê"/>
          <p:cNvSpPr/>
          <p:nvPr/>
        </p:nvSpPr>
        <p:spPr>
          <a:xfrm flipH="1">
            <a:off x="5792288" y="1303447"/>
            <a:ext cx="2225949" cy="1397029"/>
          </a:xfrm>
          <a:custGeom>
            <a:avLst/>
            <a:gdLst>
              <a:gd name="connsiteX0" fmla="*/ 3754178 w 6196364"/>
              <a:gd name="connsiteY0" fmla="*/ 0 h 3888906"/>
              <a:gd name="connsiteX1" fmla="*/ 6185754 w 6196364"/>
              <a:gd name="connsiteY1" fmla="*/ 2194290 h 3888906"/>
              <a:gd name="connsiteX2" fmla="*/ 6194855 w 6196364"/>
              <a:gd name="connsiteY2" fmla="*/ 2374532 h 3888906"/>
              <a:gd name="connsiteX3" fmla="*/ 6196363 w 6196364"/>
              <a:gd name="connsiteY3" fmla="*/ 2374532 h 3888906"/>
              <a:gd name="connsiteX4" fmla="*/ 6196364 w 6196364"/>
              <a:gd name="connsiteY4" fmla="*/ 3240999 h 3888906"/>
              <a:gd name="connsiteX5" fmla="*/ 6186988 w 6196364"/>
              <a:gd name="connsiteY5" fmla="*/ 3148000 h 3888906"/>
              <a:gd name="connsiteX6" fmla="*/ 6146442 w 6196364"/>
              <a:gd name="connsiteY6" fmla="*/ 3017381 h 3888906"/>
              <a:gd name="connsiteX7" fmla="*/ 6135503 w 6196364"/>
              <a:gd name="connsiteY7" fmla="*/ 2997228 h 3888906"/>
              <a:gd name="connsiteX8" fmla="*/ 6082284 w 6196364"/>
              <a:gd name="connsiteY8" fmla="*/ 2899181 h 3888906"/>
              <a:gd name="connsiteX9" fmla="*/ 6006413 w 6196364"/>
              <a:gd name="connsiteY9" fmla="*/ 2807222 h 3888906"/>
              <a:gd name="connsiteX10" fmla="*/ 5988731 w 6196364"/>
              <a:gd name="connsiteY10" fmla="*/ 2789113 h 3888906"/>
              <a:gd name="connsiteX11" fmla="*/ 5946041 w 6196364"/>
              <a:gd name="connsiteY11" fmla="*/ 2753891 h 3888906"/>
              <a:gd name="connsiteX12" fmla="*/ 5859085 w 6196364"/>
              <a:gd name="connsiteY12" fmla="*/ 2692095 h 3888906"/>
              <a:gd name="connsiteX13" fmla="*/ 5812087 w 6196364"/>
              <a:gd name="connsiteY13" fmla="*/ 2666586 h 3888906"/>
              <a:gd name="connsiteX14" fmla="*/ 5711461 w 6196364"/>
              <a:gd name="connsiteY14" fmla="*/ 2626994 h 3888906"/>
              <a:gd name="connsiteX15" fmla="*/ 5664645 w 6196364"/>
              <a:gd name="connsiteY15" fmla="*/ 2612462 h 3888906"/>
              <a:gd name="connsiteX16" fmla="*/ 5505273 w 6196364"/>
              <a:gd name="connsiteY16" fmla="*/ 2592385 h 3888906"/>
              <a:gd name="connsiteX17" fmla="*/ 4910161 w 6196364"/>
              <a:gd name="connsiteY17" fmla="*/ 2927413 h 3888906"/>
              <a:gd name="connsiteX18" fmla="*/ 4872800 w 6196364"/>
              <a:gd name="connsiteY18" fmla="*/ 3000393 h 3888906"/>
              <a:gd name="connsiteX19" fmla="*/ 4849385 w 6196364"/>
              <a:gd name="connsiteY19" fmla="*/ 3074089 h 3888906"/>
              <a:gd name="connsiteX20" fmla="*/ 3933215 w 6196364"/>
              <a:gd name="connsiteY20" fmla="*/ 3863679 h 3888906"/>
              <a:gd name="connsiteX21" fmla="*/ 3698093 w 6196364"/>
              <a:gd name="connsiteY21" fmla="*/ 3887380 h 3888906"/>
              <a:gd name="connsiteX22" fmla="*/ 3698093 w 6196364"/>
              <a:gd name="connsiteY22" fmla="*/ 3883999 h 3888906"/>
              <a:gd name="connsiteX23" fmla="*/ 3696475 w 6196364"/>
              <a:gd name="connsiteY23" fmla="*/ 3884246 h 3888906"/>
              <a:gd name="connsiteX24" fmla="*/ 3604192 w 6196364"/>
              <a:gd name="connsiteY24" fmla="*/ 3888906 h 3888906"/>
              <a:gd name="connsiteX25" fmla="*/ 902576 w 6196364"/>
              <a:gd name="connsiteY25" fmla="*/ 3888906 h 3888906"/>
              <a:gd name="connsiteX26" fmla="*/ 0 w 6196364"/>
              <a:gd name="connsiteY26" fmla="*/ 2986330 h 3888906"/>
              <a:gd name="connsiteX27" fmla="*/ 0 w 6196364"/>
              <a:gd name="connsiteY27" fmla="*/ 902578 h 3888906"/>
              <a:gd name="connsiteX28" fmla="*/ 902576 w 6196364"/>
              <a:gd name="connsiteY28" fmla="*/ 2 h 3888906"/>
              <a:gd name="connsiteX29" fmla="*/ 3604192 w 6196364"/>
              <a:gd name="connsiteY29" fmla="*/ 2 h 3888906"/>
              <a:gd name="connsiteX30" fmla="*/ 3693328 w 6196364"/>
              <a:gd name="connsiteY30" fmla="*/ 4503 h 3888906"/>
              <a:gd name="connsiteX31" fmla="*/ 3693328 w 6196364"/>
              <a:gd name="connsiteY31" fmla="*/ 3073 h 3888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196364" h="3888906">
                <a:moveTo>
                  <a:pt x="3754178" y="0"/>
                </a:moveTo>
                <a:cubicBezTo>
                  <a:pt x="5019701" y="0"/>
                  <a:pt x="6060587" y="961790"/>
                  <a:pt x="6185754" y="2194290"/>
                </a:cubicBezTo>
                <a:lnTo>
                  <a:pt x="6194855" y="2374532"/>
                </a:lnTo>
                <a:lnTo>
                  <a:pt x="6196363" y="2374532"/>
                </a:lnTo>
                <a:lnTo>
                  <a:pt x="6196364" y="3240999"/>
                </a:lnTo>
                <a:lnTo>
                  <a:pt x="6186988" y="3148000"/>
                </a:lnTo>
                <a:cubicBezTo>
                  <a:pt x="6177719" y="3102702"/>
                  <a:pt x="6164049" y="3059007"/>
                  <a:pt x="6146442" y="3017381"/>
                </a:cubicBezTo>
                <a:lnTo>
                  <a:pt x="6135503" y="2997228"/>
                </a:lnTo>
                <a:lnTo>
                  <a:pt x="6082284" y="2899181"/>
                </a:lnTo>
                <a:lnTo>
                  <a:pt x="6006413" y="2807222"/>
                </a:lnTo>
                <a:lnTo>
                  <a:pt x="5988731" y="2789113"/>
                </a:lnTo>
                <a:lnTo>
                  <a:pt x="5946041" y="2753891"/>
                </a:lnTo>
                <a:lnTo>
                  <a:pt x="5859085" y="2692095"/>
                </a:lnTo>
                <a:lnTo>
                  <a:pt x="5812087" y="2666586"/>
                </a:lnTo>
                <a:lnTo>
                  <a:pt x="5711461" y="2626994"/>
                </a:lnTo>
                <a:lnTo>
                  <a:pt x="5664645" y="2612462"/>
                </a:lnTo>
                <a:lnTo>
                  <a:pt x="5505273" y="2592385"/>
                </a:lnTo>
                <a:cubicBezTo>
                  <a:pt x="5253071" y="2592386"/>
                  <a:pt x="5032205" y="2726556"/>
                  <a:pt x="4910161" y="2927413"/>
                </a:cubicBezTo>
                <a:lnTo>
                  <a:pt x="4872800" y="3000393"/>
                </a:lnTo>
                <a:lnTo>
                  <a:pt x="4849385" y="3074089"/>
                </a:lnTo>
                <a:cubicBezTo>
                  <a:pt x="4703144" y="3473495"/>
                  <a:pt x="4357611" y="3776834"/>
                  <a:pt x="3933215" y="3863679"/>
                </a:cubicBezTo>
                <a:lnTo>
                  <a:pt x="3698093" y="3887380"/>
                </a:lnTo>
                <a:lnTo>
                  <a:pt x="3698093" y="3883999"/>
                </a:lnTo>
                <a:lnTo>
                  <a:pt x="3696475" y="3884246"/>
                </a:lnTo>
                <a:cubicBezTo>
                  <a:pt x="3666133" y="3887328"/>
                  <a:pt x="3635347" y="3888906"/>
                  <a:pt x="3604192" y="3888906"/>
                </a:cubicBezTo>
                <a:lnTo>
                  <a:pt x="902576" y="3888906"/>
                </a:lnTo>
                <a:cubicBezTo>
                  <a:pt x="404097" y="3888906"/>
                  <a:pt x="0" y="3484809"/>
                  <a:pt x="0" y="2986330"/>
                </a:cubicBezTo>
                <a:lnTo>
                  <a:pt x="0" y="902578"/>
                </a:lnTo>
                <a:cubicBezTo>
                  <a:pt x="0" y="404099"/>
                  <a:pt x="404097" y="2"/>
                  <a:pt x="902576" y="2"/>
                </a:cubicBezTo>
                <a:lnTo>
                  <a:pt x="3604192" y="2"/>
                </a:lnTo>
                <a:lnTo>
                  <a:pt x="3693328" y="4503"/>
                </a:lnTo>
                <a:lnTo>
                  <a:pt x="3693328" y="3073"/>
                </a:lnTo>
                <a:close/>
              </a:path>
            </a:pathLst>
          </a:cu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îṥľíḑe"/>
          <p:cNvSpPr/>
          <p:nvPr/>
        </p:nvSpPr>
        <p:spPr>
          <a:xfrm flipH="1">
            <a:off x="5484988" y="2588613"/>
            <a:ext cx="410337" cy="2521146"/>
          </a:xfrm>
          <a:prstGeom prst="rect">
            <a:avLst/>
          </a:prstGeom>
          <a:solidFill>
            <a:schemeClr val="accent6">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7" name="ïṡḷiḋé"/>
          <p:cNvGrpSpPr/>
          <p:nvPr/>
        </p:nvGrpSpPr>
        <p:grpSpPr>
          <a:xfrm>
            <a:off x="4376501" y="2258769"/>
            <a:ext cx="1914942" cy="2820510"/>
            <a:chOff x="5837264" y="2442698"/>
            <a:chExt cx="1914942" cy="2820510"/>
          </a:xfrm>
        </p:grpSpPr>
        <p:grpSp>
          <p:nvGrpSpPr>
            <p:cNvPr id="42" name="îṧlíḋé"/>
            <p:cNvGrpSpPr/>
            <p:nvPr/>
          </p:nvGrpSpPr>
          <p:grpSpPr>
            <a:xfrm>
              <a:off x="7245267" y="3082949"/>
              <a:ext cx="506939" cy="2180259"/>
              <a:chOff x="7245267" y="3082949"/>
              <a:chExt cx="506939" cy="2180259"/>
            </a:xfrm>
          </p:grpSpPr>
          <p:sp>
            <p:nvSpPr>
              <p:cNvPr id="44" name="iṡlidé"/>
              <p:cNvSpPr/>
              <p:nvPr/>
            </p:nvSpPr>
            <p:spPr>
              <a:xfrm rot="746739">
                <a:off x="7245267" y="3082949"/>
                <a:ext cx="506939" cy="686522"/>
              </a:xfrm>
              <a:custGeom>
                <a:avLst/>
                <a:gdLst>
                  <a:gd name="connsiteX0" fmla="*/ 220316 w 3023737"/>
                  <a:gd name="connsiteY0" fmla="*/ 440726 h 4094894"/>
                  <a:gd name="connsiteX1" fmla="*/ 2217264 w 3023737"/>
                  <a:gd name="connsiteY1" fmla="*/ 0 h 4094894"/>
                  <a:gd name="connsiteX2" fmla="*/ 3023737 w 3023737"/>
                  <a:gd name="connsiteY2" fmla="*/ 3654168 h 4094894"/>
                  <a:gd name="connsiteX3" fmla="*/ 1026790 w 3023737"/>
                  <a:gd name="connsiteY3" fmla="*/ 4094894 h 4094894"/>
                  <a:gd name="connsiteX4" fmla="*/ 644298 w 3023737"/>
                  <a:gd name="connsiteY4" fmla="*/ 2361803 h 4094894"/>
                  <a:gd name="connsiteX5" fmla="*/ 643444 w 3023737"/>
                  <a:gd name="connsiteY5" fmla="*/ 2361803 h 4094894"/>
                  <a:gd name="connsiteX6" fmla="*/ 642476 w 3023737"/>
                  <a:gd name="connsiteY6" fmla="*/ 2353551 h 4094894"/>
                  <a:gd name="connsiteX7" fmla="*/ 305315 w 3023737"/>
                  <a:gd name="connsiteY7" fmla="*/ 2138306 h 4094894"/>
                  <a:gd name="connsiteX8" fmla="*/ 103159 w 3023737"/>
                  <a:gd name="connsiteY8" fmla="*/ 2310629 h 4094894"/>
                  <a:gd name="connsiteX9" fmla="*/ 88440 w 3023737"/>
                  <a:gd name="connsiteY9" fmla="*/ 2361803 h 4094894"/>
                  <a:gd name="connsiteX10" fmla="*/ 0 w 3023737"/>
                  <a:gd name="connsiteY10" fmla="*/ 2361803 h 4094894"/>
                  <a:gd name="connsiteX11" fmla="*/ 1 w 3023737"/>
                  <a:gd name="connsiteY11" fmla="*/ 1203534 h 4094894"/>
                  <a:gd name="connsiteX12" fmla="*/ 388668 w 3023737"/>
                  <a:gd name="connsiteY12" fmla="*/ 1203534 h 4094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23737" h="4094894">
                    <a:moveTo>
                      <a:pt x="220316" y="440726"/>
                    </a:moveTo>
                    <a:lnTo>
                      <a:pt x="2217264" y="0"/>
                    </a:lnTo>
                    <a:lnTo>
                      <a:pt x="3023737" y="3654168"/>
                    </a:lnTo>
                    <a:lnTo>
                      <a:pt x="1026790" y="4094894"/>
                    </a:lnTo>
                    <a:lnTo>
                      <a:pt x="644298" y="2361803"/>
                    </a:lnTo>
                    <a:lnTo>
                      <a:pt x="643444" y="2361803"/>
                    </a:lnTo>
                    <a:lnTo>
                      <a:pt x="642476" y="2353551"/>
                    </a:lnTo>
                    <a:cubicBezTo>
                      <a:pt x="608810" y="2201008"/>
                      <a:pt x="457858" y="2104640"/>
                      <a:pt x="305315" y="2138306"/>
                    </a:cubicBezTo>
                    <a:cubicBezTo>
                      <a:pt x="209976" y="2159348"/>
                      <a:pt x="136580" y="2226204"/>
                      <a:pt x="103159" y="2310629"/>
                    </a:cubicBezTo>
                    <a:lnTo>
                      <a:pt x="88440" y="2361803"/>
                    </a:lnTo>
                    <a:lnTo>
                      <a:pt x="0" y="2361803"/>
                    </a:lnTo>
                    <a:lnTo>
                      <a:pt x="1" y="1203534"/>
                    </a:lnTo>
                    <a:lnTo>
                      <a:pt x="388668" y="1203534"/>
                    </a:lnTo>
                    <a:close/>
                  </a:path>
                </a:pathLst>
              </a:custGeom>
              <a:solidFill>
                <a:schemeClr val="accent4">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5" name="íś1idê"/>
              <p:cNvSpPr/>
              <p:nvPr/>
            </p:nvSpPr>
            <p:spPr>
              <a:xfrm>
                <a:off x="7346991" y="3500524"/>
                <a:ext cx="341206" cy="1762684"/>
              </a:xfrm>
              <a:prstGeom prst="rect">
                <a:avLst/>
              </a:prstGeom>
              <a:solidFill>
                <a:schemeClr val="accent4">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43" name="íš1íďe"/>
            <p:cNvSpPr/>
            <p:nvPr/>
          </p:nvSpPr>
          <p:spPr>
            <a:xfrm>
              <a:off x="5837264" y="2442698"/>
              <a:ext cx="1850933" cy="1161665"/>
            </a:xfrm>
            <a:custGeom>
              <a:avLst/>
              <a:gdLst>
                <a:gd name="connsiteX0" fmla="*/ 3754178 w 6196364"/>
                <a:gd name="connsiteY0" fmla="*/ 0 h 3888906"/>
                <a:gd name="connsiteX1" fmla="*/ 6185754 w 6196364"/>
                <a:gd name="connsiteY1" fmla="*/ 2194290 h 3888906"/>
                <a:gd name="connsiteX2" fmla="*/ 6194855 w 6196364"/>
                <a:gd name="connsiteY2" fmla="*/ 2374532 h 3888906"/>
                <a:gd name="connsiteX3" fmla="*/ 6196363 w 6196364"/>
                <a:gd name="connsiteY3" fmla="*/ 2374532 h 3888906"/>
                <a:gd name="connsiteX4" fmla="*/ 6196364 w 6196364"/>
                <a:gd name="connsiteY4" fmla="*/ 3240999 h 3888906"/>
                <a:gd name="connsiteX5" fmla="*/ 6186988 w 6196364"/>
                <a:gd name="connsiteY5" fmla="*/ 3148000 h 3888906"/>
                <a:gd name="connsiteX6" fmla="*/ 6146442 w 6196364"/>
                <a:gd name="connsiteY6" fmla="*/ 3017381 h 3888906"/>
                <a:gd name="connsiteX7" fmla="*/ 6135503 w 6196364"/>
                <a:gd name="connsiteY7" fmla="*/ 2997228 h 3888906"/>
                <a:gd name="connsiteX8" fmla="*/ 6082284 w 6196364"/>
                <a:gd name="connsiteY8" fmla="*/ 2899181 h 3888906"/>
                <a:gd name="connsiteX9" fmla="*/ 6006413 w 6196364"/>
                <a:gd name="connsiteY9" fmla="*/ 2807222 h 3888906"/>
                <a:gd name="connsiteX10" fmla="*/ 5988731 w 6196364"/>
                <a:gd name="connsiteY10" fmla="*/ 2789113 h 3888906"/>
                <a:gd name="connsiteX11" fmla="*/ 5946041 w 6196364"/>
                <a:gd name="connsiteY11" fmla="*/ 2753891 h 3888906"/>
                <a:gd name="connsiteX12" fmla="*/ 5859085 w 6196364"/>
                <a:gd name="connsiteY12" fmla="*/ 2692095 h 3888906"/>
                <a:gd name="connsiteX13" fmla="*/ 5812087 w 6196364"/>
                <a:gd name="connsiteY13" fmla="*/ 2666586 h 3888906"/>
                <a:gd name="connsiteX14" fmla="*/ 5711461 w 6196364"/>
                <a:gd name="connsiteY14" fmla="*/ 2626994 h 3888906"/>
                <a:gd name="connsiteX15" fmla="*/ 5664645 w 6196364"/>
                <a:gd name="connsiteY15" fmla="*/ 2612462 h 3888906"/>
                <a:gd name="connsiteX16" fmla="*/ 5505273 w 6196364"/>
                <a:gd name="connsiteY16" fmla="*/ 2592385 h 3888906"/>
                <a:gd name="connsiteX17" fmla="*/ 4910161 w 6196364"/>
                <a:gd name="connsiteY17" fmla="*/ 2927413 h 3888906"/>
                <a:gd name="connsiteX18" fmla="*/ 4872800 w 6196364"/>
                <a:gd name="connsiteY18" fmla="*/ 3000393 h 3888906"/>
                <a:gd name="connsiteX19" fmla="*/ 4849385 w 6196364"/>
                <a:gd name="connsiteY19" fmla="*/ 3074089 h 3888906"/>
                <a:gd name="connsiteX20" fmla="*/ 3933215 w 6196364"/>
                <a:gd name="connsiteY20" fmla="*/ 3863679 h 3888906"/>
                <a:gd name="connsiteX21" fmla="*/ 3698093 w 6196364"/>
                <a:gd name="connsiteY21" fmla="*/ 3887380 h 3888906"/>
                <a:gd name="connsiteX22" fmla="*/ 3698093 w 6196364"/>
                <a:gd name="connsiteY22" fmla="*/ 3883999 h 3888906"/>
                <a:gd name="connsiteX23" fmla="*/ 3696475 w 6196364"/>
                <a:gd name="connsiteY23" fmla="*/ 3884246 h 3888906"/>
                <a:gd name="connsiteX24" fmla="*/ 3604192 w 6196364"/>
                <a:gd name="connsiteY24" fmla="*/ 3888906 h 3888906"/>
                <a:gd name="connsiteX25" fmla="*/ 902576 w 6196364"/>
                <a:gd name="connsiteY25" fmla="*/ 3888906 h 3888906"/>
                <a:gd name="connsiteX26" fmla="*/ 0 w 6196364"/>
                <a:gd name="connsiteY26" fmla="*/ 2986330 h 3888906"/>
                <a:gd name="connsiteX27" fmla="*/ 0 w 6196364"/>
                <a:gd name="connsiteY27" fmla="*/ 902578 h 3888906"/>
                <a:gd name="connsiteX28" fmla="*/ 902576 w 6196364"/>
                <a:gd name="connsiteY28" fmla="*/ 2 h 3888906"/>
                <a:gd name="connsiteX29" fmla="*/ 3604192 w 6196364"/>
                <a:gd name="connsiteY29" fmla="*/ 2 h 3888906"/>
                <a:gd name="connsiteX30" fmla="*/ 3693328 w 6196364"/>
                <a:gd name="connsiteY30" fmla="*/ 4503 h 3888906"/>
                <a:gd name="connsiteX31" fmla="*/ 3693328 w 6196364"/>
                <a:gd name="connsiteY31" fmla="*/ 3073 h 3888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196364" h="3888906">
                  <a:moveTo>
                    <a:pt x="3754178" y="0"/>
                  </a:moveTo>
                  <a:cubicBezTo>
                    <a:pt x="5019701" y="0"/>
                    <a:pt x="6060587" y="961790"/>
                    <a:pt x="6185754" y="2194290"/>
                  </a:cubicBezTo>
                  <a:lnTo>
                    <a:pt x="6194855" y="2374532"/>
                  </a:lnTo>
                  <a:lnTo>
                    <a:pt x="6196363" y="2374532"/>
                  </a:lnTo>
                  <a:lnTo>
                    <a:pt x="6196364" y="3240999"/>
                  </a:lnTo>
                  <a:lnTo>
                    <a:pt x="6186988" y="3148000"/>
                  </a:lnTo>
                  <a:cubicBezTo>
                    <a:pt x="6177719" y="3102702"/>
                    <a:pt x="6164049" y="3059007"/>
                    <a:pt x="6146442" y="3017381"/>
                  </a:cubicBezTo>
                  <a:lnTo>
                    <a:pt x="6135503" y="2997228"/>
                  </a:lnTo>
                  <a:lnTo>
                    <a:pt x="6082284" y="2899181"/>
                  </a:lnTo>
                  <a:lnTo>
                    <a:pt x="6006413" y="2807222"/>
                  </a:lnTo>
                  <a:lnTo>
                    <a:pt x="5988731" y="2789113"/>
                  </a:lnTo>
                  <a:lnTo>
                    <a:pt x="5946041" y="2753891"/>
                  </a:lnTo>
                  <a:lnTo>
                    <a:pt x="5859085" y="2692095"/>
                  </a:lnTo>
                  <a:lnTo>
                    <a:pt x="5812087" y="2666586"/>
                  </a:lnTo>
                  <a:lnTo>
                    <a:pt x="5711461" y="2626994"/>
                  </a:lnTo>
                  <a:lnTo>
                    <a:pt x="5664645" y="2612462"/>
                  </a:lnTo>
                  <a:lnTo>
                    <a:pt x="5505273" y="2592385"/>
                  </a:lnTo>
                  <a:cubicBezTo>
                    <a:pt x="5253071" y="2592386"/>
                    <a:pt x="5032205" y="2726556"/>
                    <a:pt x="4910161" y="2927413"/>
                  </a:cubicBezTo>
                  <a:lnTo>
                    <a:pt x="4872800" y="3000393"/>
                  </a:lnTo>
                  <a:lnTo>
                    <a:pt x="4849385" y="3074089"/>
                  </a:lnTo>
                  <a:cubicBezTo>
                    <a:pt x="4703144" y="3473495"/>
                    <a:pt x="4357611" y="3776834"/>
                    <a:pt x="3933215" y="3863679"/>
                  </a:cubicBezTo>
                  <a:lnTo>
                    <a:pt x="3698093" y="3887380"/>
                  </a:lnTo>
                  <a:lnTo>
                    <a:pt x="3698093" y="3883999"/>
                  </a:lnTo>
                  <a:lnTo>
                    <a:pt x="3696475" y="3884246"/>
                  </a:lnTo>
                  <a:cubicBezTo>
                    <a:pt x="3666133" y="3887328"/>
                    <a:pt x="3635347" y="3888906"/>
                    <a:pt x="3604192" y="3888906"/>
                  </a:cubicBezTo>
                  <a:lnTo>
                    <a:pt x="902576" y="3888906"/>
                  </a:lnTo>
                  <a:cubicBezTo>
                    <a:pt x="404097" y="3888906"/>
                    <a:pt x="0" y="3484809"/>
                    <a:pt x="0" y="2986330"/>
                  </a:cubicBezTo>
                  <a:lnTo>
                    <a:pt x="0" y="902578"/>
                  </a:lnTo>
                  <a:cubicBezTo>
                    <a:pt x="0" y="404099"/>
                    <a:pt x="404097" y="2"/>
                    <a:pt x="902576" y="2"/>
                  </a:cubicBezTo>
                  <a:lnTo>
                    <a:pt x="3604192" y="2"/>
                  </a:lnTo>
                  <a:lnTo>
                    <a:pt x="3693328" y="4503"/>
                  </a:lnTo>
                  <a:lnTo>
                    <a:pt x="3693328" y="3073"/>
                  </a:lnTo>
                  <a:close/>
                </a:path>
              </a:pathLst>
            </a:cu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8" name="i$1íďè"/>
          <p:cNvGrpSpPr/>
          <p:nvPr/>
        </p:nvGrpSpPr>
        <p:grpSpPr>
          <a:xfrm>
            <a:off x="5187566" y="5016167"/>
            <a:ext cx="1033033" cy="761226"/>
            <a:chOff x="3594720" y="4899415"/>
            <a:chExt cx="1033033" cy="761226"/>
          </a:xfrm>
        </p:grpSpPr>
        <p:grpSp>
          <p:nvGrpSpPr>
            <p:cNvPr id="33" name="îṩḷiḓê"/>
            <p:cNvGrpSpPr/>
            <p:nvPr/>
          </p:nvGrpSpPr>
          <p:grpSpPr>
            <a:xfrm>
              <a:off x="4091720" y="4899415"/>
              <a:ext cx="536033" cy="761225"/>
              <a:chOff x="4091720" y="4899415"/>
              <a:chExt cx="536033" cy="761225"/>
            </a:xfrm>
          </p:grpSpPr>
          <p:sp>
            <p:nvSpPr>
              <p:cNvPr id="40" name="ïşľîďé"/>
              <p:cNvSpPr/>
              <p:nvPr/>
            </p:nvSpPr>
            <p:spPr>
              <a:xfrm flipV="1">
                <a:off x="4091720" y="4958945"/>
                <a:ext cx="536032" cy="701695"/>
              </a:xfrm>
              <a:prstGeom prst="triangle">
                <a:avLst>
                  <a:gd name="adj" fmla="val 0"/>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îSḻïdé"/>
              <p:cNvSpPr/>
              <p:nvPr/>
            </p:nvSpPr>
            <p:spPr>
              <a:xfrm>
                <a:off x="4286547" y="4899415"/>
                <a:ext cx="341206" cy="59531"/>
              </a:xfrm>
              <a:custGeom>
                <a:avLst/>
                <a:gdLst>
                  <a:gd name="connsiteX0" fmla="*/ 170603 w 341206"/>
                  <a:gd name="connsiteY0" fmla="*/ 0 h 59531"/>
                  <a:gd name="connsiteX1" fmla="*/ 341206 w 341206"/>
                  <a:gd name="connsiteY1" fmla="*/ 59531 h 59531"/>
                  <a:gd name="connsiteX2" fmla="*/ 0 w 341206"/>
                  <a:gd name="connsiteY2" fmla="*/ 59531 h 59531"/>
                  <a:gd name="connsiteX3" fmla="*/ 170603 w 341206"/>
                  <a:gd name="connsiteY3" fmla="*/ 0 h 59531"/>
                </a:gdLst>
                <a:ahLst/>
                <a:cxnLst>
                  <a:cxn ang="0">
                    <a:pos x="connsiteX0" y="connsiteY0"/>
                  </a:cxn>
                  <a:cxn ang="0">
                    <a:pos x="connsiteX1" y="connsiteY1"/>
                  </a:cxn>
                  <a:cxn ang="0">
                    <a:pos x="connsiteX2" y="connsiteY2"/>
                  </a:cxn>
                  <a:cxn ang="0">
                    <a:pos x="connsiteX3" y="connsiteY3"/>
                  </a:cxn>
                </a:cxnLst>
                <a:rect l="l" t="t" r="r" b="b"/>
                <a:pathLst>
                  <a:path w="341206" h="59531">
                    <a:moveTo>
                      <a:pt x="170603" y="0"/>
                    </a:moveTo>
                    <a:cubicBezTo>
                      <a:pt x="264824" y="0"/>
                      <a:pt x="341206" y="26653"/>
                      <a:pt x="341206" y="59531"/>
                    </a:cubicBezTo>
                    <a:lnTo>
                      <a:pt x="0" y="59531"/>
                    </a:lnTo>
                    <a:cubicBezTo>
                      <a:pt x="0" y="26653"/>
                      <a:pt x="76382" y="0"/>
                      <a:pt x="170603" y="0"/>
                    </a:cubicBezTo>
                    <a:close/>
                  </a:path>
                </a:pathLst>
              </a:cu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4" name="îṥľîḍê"/>
            <p:cNvGrpSpPr/>
            <p:nvPr/>
          </p:nvGrpSpPr>
          <p:grpSpPr>
            <a:xfrm>
              <a:off x="3594720" y="4899415"/>
              <a:ext cx="496998" cy="755011"/>
              <a:chOff x="3594720" y="4899415"/>
              <a:chExt cx="496998" cy="755011"/>
            </a:xfrm>
          </p:grpSpPr>
          <p:sp>
            <p:nvSpPr>
              <p:cNvPr id="38" name="íślîḑe"/>
              <p:cNvSpPr/>
              <p:nvPr/>
            </p:nvSpPr>
            <p:spPr>
              <a:xfrm flipH="1" flipV="1">
                <a:off x="3594720" y="4952731"/>
                <a:ext cx="496998" cy="701695"/>
              </a:xfrm>
              <a:prstGeom prst="triangle">
                <a:avLst>
                  <a:gd name="adj" fmla="val 0"/>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íśļíḍé"/>
              <p:cNvSpPr/>
              <p:nvPr/>
            </p:nvSpPr>
            <p:spPr>
              <a:xfrm>
                <a:off x="3594732" y="4899415"/>
                <a:ext cx="308840" cy="59531"/>
              </a:xfrm>
              <a:custGeom>
                <a:avLst/>
                <a:gdLst>
                  <a:gd name="connsiteX0" fmla="*/ 154420 w 308840"/>
                  <a:gd name="connsiteY0" fmla="*/ 0 h 59531"/>
                  <a:gd name="connsiteX1" fmla="*/ 308840 w 308840"/>
                  <a:gd name="connsiteY1" fmla="*/ 59531 h 59531"/>
                  <a:gd name="connsiteX2" fmla="*/ 0 w 308840"/>
                  <a:gd name="connsiteY2" fmla="*/ 59531 h 59531"/>
                  <a:gd name="connsiteX3" fmla="*/ 154420 w 308840"/>
                  <a:gd name="connsiteY3" fmla="*/ 0 h 59531"/>
                </a:gdLst>
                <a:ahLst/>
                <a:cxnLst>
                  <a:cxn ang="0">
                    <a:pos x="connsiteX0" y="connsiteY0"/>
                  </a:cxn>
                  <a:cxn ang="0">
                    <a:pos x="connsiteX1" y="connsiteY1"/>
                  </a:cxn>
                  <a:cxn ang="0">
                    <a:pos x="connsiteX2" y="connsiteY2"/>
                  </a:cxn>
                  <a:cxn ang="0">
                    <a:pos x="connsiteX3" y="connsiteY3"/>
                  </a:cxn>
                </a:cxnLst>
                <a:rect l="l" t="t" r="r" b="b"/>
                <a:pathLst>
                  <a:path w="308840" h="59531">
                    <a:moveTo>
                      <a:pt x="154420" y="0"/>
                    </a:moveTo>
                    <a:cubicBezTo>
                      <a:pt x="239704" y="0"/>
                      <a:pt x="308840" y="26653"/>
                      <a:pt x="308840" y="59531"/>
                    </a:cubicBezTo>
                    <a:lnTo>
                      <a:pt x="0" y="59531"/>
                    </a:lnTo>
                    <a:cubicBezTo>
                      <a:pt x="0" y="26653"/>
                      <a:pt x="69136" y="0"/>
                      <a:pt x="15442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5" name="iśḷîďè"/>
            <p:cNvGrpSpPr/>
            <p:nvPr/>
          </p:nvGrpSpPr>
          <p:grpSpPr>
            <a:xfrm>
              <a:off x="3898182" y="4899415"/>
              <a:ext cx="387076" cy="761226"/>
              <a:chOff x="3898182" y="4899415"/>
              <a:chExt cx="387076" cy="761226"/>
            </a:xfrm>
          </p:grpSpPr>
          <p:sp>
            <p:nvSpPr>
              <p:cNvPr id="36" name="îṩļîḍê"/>
              <p:cNvSpPr/>
              <p:nvPr/>
            </p:nvSpPr>
            <p:spPr>
              <a:xfrm flipV="1">
                <a:off x="3898182" y="4958946"/>
                <a:ext cx="387076" cy="701695"/>
              </a:xfrm>
              <a:prstGeom prst="triangle">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7" name="ïsļiḑé"/>
              <p:cNvSpPr/>
              <p:nvPr/>
            </p:nvSpPr>
            <p:spPr>
              <a:xfrm>
                <a:off x="3900877" y="4899415"/>
                <a:ext cx="384380" cy="62705"/>
              </a:xfrm>
              <a:custGeom>
                <a:avLst/>
                <a:gdLst>
                  <a:gd name="connsiteX0" fmla="*/ 192190 w 384380"/>
                  <a:gd name="connsiteY0" fmla="*/ 0 h 62705"/>
                  <a:gd name="connsiteX1" fmla="*/ 384380 w 384380"/>
                  <a:gd name="connsiteY1" fmla="*/ 59531 h 62705"/>
                  <a:gd name="connsiteX2" fmla="*/ 2695 w 384380"/>
                  <a:gd name="connsiteY2" fmla="*/ 59531 h 62705"/>
                  <a:gd name="connsiteX3" fmla="*/ 1033 w 384380"/>
                  <a:gd name="connsiteY3" fmla="*/ 62705 h 62705"/>
                  <a:gd name="connsiteX4" fmla="*/ 0 w 384380"/>
                  <a:gd name="connsiteY4" fmla="*/ 59531 h 62705"/>
                  <a:gd name="connsiteX5" fmla="*/ 192190 w 384380"/>
                  <a:gd name="connsiteY5" fmla="*/ 0 h 6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380" h="62705">
                    <a:moveTo>
                      <a:pt x="192190" y="0"/>
                    </a:moveTo>
                    <a:cubicBezTo>
                      <a:pt x="298334" y="0"/>
                      <a:pt x="384380" y="26653"/>
                      <a:pt x="384380" y="59531"/>
                    </a:cubicBezTo>
                    <a:lnTo>
                      <a:pt x="2695" y="59531"/>
                    </a:lnTo>
                    <a:lnTo>
                      <a:pt x="1033" y="62705"/>
                    </a:lnTo>
                    <a:lnTo>
                      <a:pt x="0" y="59531"/>
                    </a:lnTo>
                    <a:cubicBezTo>
                      <a:pt x="0" y="26653"/>
                      <a:pt x="86046" y="0"/>
                      <a:pt x="192190" y="0"/>
                    </a:cubicBezTo>
                    <a:close/>
                  </a:path>
                </a:pathLst>
              </a:cu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sp>
        <p:nvSpPr>
          <p:cNvPr id="29" name="îṥľîḍe"/>
          <p:cNvSpPr/>
          <p:nvPr/>
        </p:nvSpPr>
        <p:spPr>
          <a:xfrm>
            <a:off x="5514965" y="5425466"/>
            <a:ext cx="359108" cy="358141"/>
          </a:xfrm>
          <a:custGeom>
            <a:avLst/>
            <a:gdLst>
              <a:gd name="connsiteX0" fmla="*/ 167999 w 341633"/>
              <a:gd name="connsiteY0" fmla="*/ 0 h 340713"/>
              <a:gd name="connsiteX1" fmla="*/ 306303 w 341633"/>
              <a:gd name="connsiteY1" fmla="*/ 57288 h 340713"/>
              <a:gd name="connsiteX2" fmla="*/ 341633 w 341633"/>
              <a:gd name="connsiteY2" fmla="*/ 109688 h 340713"/>
              <a:gd name="connsiteX3" fmla="*/ 165151 w 341633"/>
              <a:gd name="connsiteY3" fmla="*/ 340712 h 340713"/>
              <a:gd name="connsiteX4" fmla="*/ 165150 w 341633"/>
              <a:gd name="connsiteY4" fmla="*/ 340713 h 340713"/>
              <a:gd name="connsiteX5" fmla="*/ 162344 w 341633"/>
              <a:gd name="connsiteY5" fmla="*/ 330539 h 340713"/>
              <a:gd name="connsiteX6" fmla="*/ 0 w 341633"/>
              <a:gd name="connsiteY6" fmla="*/ 101331 h 340713"/>
              <a:gd name="connsiteX7" fmla="*/ 29695 w 341633"/>
              <a:gd name="connsiteY7" fmla="*/ 57288 h 340713"/>
              <a:gd name="connsiteX8" fmla="*/ 167999 w 341633"/>
              <a:gd name="connsiteY8" fmla="*/ 0 h 34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633" h="340713">
                <a:moveTo>
                  <a:pt x="167999" y="0"/>
                </a:moveTo>
                <a:cubicBezTo>
                  <a:pt x="222010" y="0"/>
                  <a:pt x="270908" y="21893"/>
                  <a:pt x="306303" y="57288"/>
                </a:cubicBezTo>
                <a:lnTo>
                  <a:pt x="341633" y="109688"/>
                </a:lnTo>
                <a:lnTo>
                  <a:pt x="165151" y="340712"/>
                </a:lnTo>
                <a:lnTo>
                  <a:pt x="165150" y="340713"/>
                </a:lnTo>
                <a:lnTo>
                  <a:pt x="162344" y="330539"/>
                </a:lnTo>
                <a:lnTo>
                  <a:pt x="0" y="101331"/>
                </a:lnTo>
                <a:lnTo>
                  <a:pt x="29695" y="57288"/>
                </a:lnTo>
                <a:cubicBezTo>
                  <a:pt x="65090" y="21893"/>
                  <a:pt x="113988" y="0"/>
                  <a:pt x="167999" y="0"/>
                </a:cubicBezTo>
                <a:close/>
              </a:path>
            </a:pathLst>
          </a:custGeom>
          <a:solidFill>
            <a:schemeClr val="tx1">
              <a:lumMod val="75000"/>
              <a:lumOff val="2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îś1íḓê"/>
          <p:cNvSpPr/>
          <p:nvPr/>
        </p:nvSpPr>
        <p:spPr bwMode="auto">
          <a:xfrm>
            <a:off x="5054330" y="2682750"/>
            <a:ext cx="557700" cy="556666"/>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a:extLst/>
        </p:spPr>
        <p:txBody>
          <a:bodyPr anchor="ctr"/>
          <a:lstStyle/>
          <a:p>
            <a:pPr algn="ctr"/>
            <a:endParaRPr/>
          </a:p>
        </p:txBody>
      </p:sp>
      <p:sp>
        <p:nvSpPr>
          <p:cNvPr id="31" name="îṣlïdé"/>
          <p:cNvSpPr/>
          <p:nvPr/>
        </p:nvSpPr>
        <p:spPr bwMode="auto">
          <a:xfrm>
            <a:off x="6832837" y="1660270"/>
            <a:ext cx="747630" cy="614488"/>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a:extLst/>
        </p:spPr>
        <p:txBody>
          <a:bodyPr anchor="ctr"/>
          <a:lstStyle/>
          <a:p>
            <a:pPr algn="ctr"/>
            <a:endParaRPr/>
          </a:p>
        </p:txBody>
      </p:sp>
      <p:sp>
        <p:nvSpPr>
          <p:cNvPr id="32" name="îṣļïďè"/>
          <p:cNvSpPr/>
          <p:nvPr/>
        </p:nvSpPr>
        <p:spPr bwMode="auto">
          <a:xfrm>
            <a:off x="4378641" y="3659162"/>
            <a:ext cx="592888" cy="571326"/>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a:extLst/>
        </p:spPr>
        <p:txBody>
          <a:bodyPr anchor="ctr"/>
          <a:lstStyle/>
          <a:p>
            <a:pPr algn="ctr"/>
            <a:endParaRPr/>
          </a:p>
        </p:txBody>
      </p:sp>
      <p:sp>
        <p:nvSpPr>
          <p:cNvPr id="7" name="ïşļidê">
            <a:extLst>
              <a:ext uri="{FF2B5EF4-FFF2-40B4-BE49-F238E27FC236}">
                <a16:creationId xmlns:a16="http://schemas.microsoft.com/office/drawing/2014/main" id="{39340196-E1AA-4B49-976A-BF366BB2B662}"/>
              </a:ext>
            </a:extLst>
          </p:cNvPr>
          <p:cNvSpPr/>
          <p:nvPr/>
        </p:nvSpPr>
        <p:spPr bwMode="auto">
          <a:xfrm>
            <a:off x="1326000" y="2127284"/>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zh-CN" altLang="en-US" sz="1200" dirty="0" smtClean="0"/>
              <a:t>适</a:t>
            </a:r>
            <a:r>
              <a:rPr lang="zh-Hans" altLang="en-US" sz="1200" dirty="0" smtClean="0"/>
              <a:t>于</a:t>
            </a:r>
            <a:r>
              <a:rPr lang="zh-Hans" altLang="en-US" sz="1200" dirty="0"/>
              <a:t>存储和调取学习记录</a:t>
            </a:r>
            <a:endParaRPr lang="en-US" altLang="zh-CN" sz="1200" dirty="0"/>
          </a:p>
        </p:txBody>
      </p:sp>
      <p:sp>
        <p:nvSpPr>
          <p:cNvPr id="9" name="îṣḻîḑe">
            <a:extLst>
              <a:ext uri="{FF2B5EF4-FFF2-40B4-BE49-F238E27FC236}">
                <a16:creationId xmlns:a16="http://schemas.microsoft.com/office/drawing/2014/main" id="{39340196-E1AA-4B49-976A-BF366BB2B662}"/>
              </a:ext>
            </a:extLst>
          </p:cNvPr>
          <p:cNvSpPr/>
          <p:nvPr/>
        </p:nvSpPr>
        <p:spPr bwMode="auto">
          <a:xfrm>
            <a:off x="1326000" y="3596649"/>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zh-CN" altLang="en-US" sz="1200" dirty="0" smtClean="0"/>
              <a:t>金币数，监控的软件名</a:t>
            </a:r>
            <a:r>
              <a:rPr lang="en-US" altLang="zh-CN" sz="1200" dirty="0" smtClean="0"/>
              <a:t>.</a:t>
            </a:r>
            <a:endParaRPr lang="en-US" altLang="zh-CN" sz="1200" dirty="0"/>
          </a:p>
        </p:txBody>
      </p:sp>
      <p:sp>
        <p:nvSpPr>
          <p:cNvPr id="10" name="îśḷïdê">
            <a:extLst>
              <a:ext uri="{FF2B5EF4-FFF2-40B4-BE49-F238E27FC236}">
                <a16:creationId xmlns:a16="http://schemas.microsoft.com/office/drawing/2014/main" id="{4D5C24C6-4DD0-4193-AD42-019C1134797B}"/>
              </a:ext>
            </a:extLst>
          </p:cNvPr>
          <p:cNvSpPr txBox="1"/>
          <p:nvPr/>
        </p:nvSpPr>
        <p:spPr bwMode="auto">
          <a:xfrm>
            <a:off x="1326000" y="3209051"/>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Hans" altLang="en-US" b="1" dirty="0"/>
              <a:t>使用</a:t>
            </a:r>
            <a:r>
              <a:rPr lang="en-US" altLang="zh-Hans" b="1" dirty="0"/>
              <a:t>IO</a:t>
            </a:r>
            <a:r>
              <a:rPr lang="zh-Hans" altLang="en-US" b="1" dirty="0"/>
              <a:t>读写文件</a:t>
            </a:r>
            <a:endParaRPr lang="en-US" altLang="zh-CN" sz="1800" b="1" dirty="0"/>
          </a:p>
        </p:txBody>
      </p:sp>
      <p:sp>
        <p:nvSpPr>
          <p:cNvPr id="11" name="îS1iḑê">
            <a:extLst>
              <a:ext uri="{FF2B5EF4-FFF2-40B4-BE49-F238E27FC236}">
                <a16:creationId xmlns:a16="http://schemas.microsoft.com/office/drawing/2014/main" id="{39340196-E1AA-4B49-976A-BF366BB2B662}"/>
              </a:ext>
            </a:extLst>
          </p:cNvPr>
          <p:cNvSpPr/>
          <p:nvPr/>
        </p:nvSpPr>
        <p:spPr bwMode="auto">
          <a:xfrm>
            <a:off x="948906" y="5109759"/>
            <a:ext cx="2536222" cy="920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zh-Hans" altLang="en-US" sz="1200" dirty="0"/>
              <a:t>运用</a:t>
            </a:r>
            <a:r>
              <a:rPr lang="en-US" altLang="zh-Hans" sz="1200" dirty="0"/>
              <a:t>WPF</a:t>
            </a:r>
            <a:r>
              <a:rPr lang="zh-Hans" altLang="en-US" sz="1200" dirty="0" smtClean="0"/>
              <a:t>进行</a:t>
            </a:r>
            <a:r>
              <a:rPr lang="zh-CN" altLang="en-US" sz="1200" dirty="0"/>
              <a:t>设计</a:t>
            </a:r>
            <a:r>
              <a:rPr lang="zh-CN" altLang="en-US" sz="1200" dirty="0" smtClean="0"/>
              <a:t>界面</a:t>
            </a:r>
            <a:endParaRPr lang="en-US" altLang="zh-Hans" sz="1200" dirty="0"/>
          </a:p>
          <a:p>
            <a:pPr algn="r">
              <a:lnSpc>
                <a:spcPct val="130000"/>
              </a:lnSpc>
            </a:pPr>
            <a:r>
              <a:rPr lang="zh-Hans" altLang="en-US" sz="1200" dirty="0"/>
              <a:t>而且界面更加直观，也减少代码量</a:t>
            </a:r>
            <a:endParaRPr lang="en-US" altLang="zh-CN" sz="1200" dirty="0"/>
          </a:p>
        </p:txBody>
      </p:sp>
      <p:sp>
        <p:nvSpPr>
          <p:cNvPr id="12" name="ïšḷïḓè">
            <a:extLst>
              <a:ext uri="{FF2B5EF4-FFF2-40B4-BE49-F238E27FC236}">
                <a16:creationId xmlns:a16="http://schemas.microsoft.com/office/drawing/2014/main" id="{4D5C24C6-4DD0-4193-AD42-019C1134797B}"/>
              </a:ext>
            </a:extLst>
          </p:cNvPr>
          <p:cNvSpPr txBox="1"/>
          <p:nvPr/>
        </p:nvSpPr>
        <p:spPr bwMode="auto">
          <a:xfrm>
            <a:off x="1326000" y="4678416"/>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Hans" altLang="en-US" b="1" dirty="0"/>
              <a:t>使用</a:t>
            </a:r>
            <a:r>
              <a:rPr lang="en-US" altLang="zh-Hans" b="1" dirty="0" smtClean="0"/>
              <a:t>WPF</a:t>
            </a:r>
            <a:r>
              <a:rPr lang="zh-CN" altLang="en-US" b="1" dirty="0" smtClean="0"/>
              <a:t>做界面</a:t>
            </a:r>
            <a:endParaRPr lang="en-US" altLang="zh-CN" sz="1800" b="1" dirty="0"/>
          </a:p>
        </p:txBody>
      </p:sp>
      <p:cxnSp>
        <p:nvCxnSpPr>
          <p:cNvPr id="13" name="直接连接符 12"/>
          <p:cNvCxnSpPr/>
          <p:nvPr/>
        </p:nvCxnSpPr>
        <p:spPr>
          <a:xfrm>
            <a:off x="1416000" y="2946867"/>
            <a:ext cx="180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416000" y="4416232"/>
            <a:ext cx="180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5" name="íŝliḍé">
            <a:extLst>
              <a:ext uri="{FF2B5EF4-FFF2-40B4-BE49-F238E27FC236}">
                <a16:creationId xmlns:a16="http://schemas.microsoft.com/office/drawing/2014/main" id="{39340196-E1AA-4B49-976A-BF366BB2B662}"/>
              </a:ext>
            </a:extLst>
          </p:cNvPr>
          <p:cNvSpPr/>
          <p:nvPr/>
        </p:nvSpPr>
        <p:spPr bwMode="auto">
          <a:xfrm>
            <a:off x="8525949" y="2127283"/>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200" dirty="0" smtClean="0"/>
              <a:t>实现软件监控功能</a:t>
            </a:r>
            <a:endParaRPr lang="en-US" altLang="zh-CN" sz="1200" dirty="0"/>
          </a:p>
        </p:txBody>
      </p:sp>
      <p:sp>
        <p:nvSpPr>
          <p:cNvPr id="16" name="išļiḋè">
            <a:extLst>
              <a:ext uri="{FF2B5EF4-FFF2-40B4-BE49-F238E27FC236}">
                <a16:creationId xmlns:a16="http://schemas.microsoft.com/office/drawing/2014/main" id="{4D5C24C6-4DD0-4193-AD42-019C1134797B}"/>
              </a:ext>
            </a:extLst>
          </p:cNvPr>
          <p:cNvSpPr txBox="1"/>
          <p:nvPr/>
        </p:nvSpPr>
        <p:spPr bwMode="auto">
          <a:xfrm>
            <a:off x="8525949" y="1739685"/>
            <a:ext cx="2594425"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smtClean="0"/>
              <a:t>获取显示在最前端的进程</a:t>
            </a:r>
            <a:endParaRPr lang="en-US" altLang="zh-CN" sz="1800" b="1" dirty="0"/>
          </a:p>
        </p:txBody>
      </p:sp>
      <p:sp>
        <p:nvSpPr>
          <p:cNvPr id="17" name="ïşḻîḋé">
            <a:extLst>
              <a:ext uri="{FF2B5EF4-FFF2-40B4-BE49-F238E27FC236}">
                <a16:creationId xmlns:a16="http://schemas.microsoft.com/office/drawing/2014/main" id="{39340196-E1AA-4B49-976A-BF366BB2B662}"/>
              </a:ext>
            </a:extLst>
          </p:cNvPr>
          <p:cNvSpPr/>
          <p:nvPr/>
        </p:nvSpPr>
        <p:spPr bwMode="auto">
          <a:xfrm>
            <a:off x="8525949" y="359664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200" dirty="0" smtClean="0"/>
              <a:t>根据主题切换音乐</a:t>
            </a:r>
            <a:endParaRPr lang="en-US" altLang="zh-CN" sz="1200" dirty="0"/>
          </a:p>
        </p:txBody>
      </p:sp>
      <p:sp>
        <p:nvSpPr>
          <p:cNvPr id="18" name="î$ḻîḍe">
            <a:extLst>
              <a:ext uri="{FF2B5EF4-FFF2-40B4-BE49-F238E27FC236}">
                <a16:creationId xmlns:a16="http://schemas.microsoft.com/office/drawing/2014/main" id="{4D5C24C6-4DD0-4193-AD42-019C1134797B}"/>
              </a:ext>
            </a:extLst>
          </p:cNvPr>
          <p:cNvSpPr txBox="1"/>
          <p:nvPr/>
        </p:nvSpPr>
        <p:spPr bwMode="auto">
          <a:xfrm>
            <a:off x="8525949" y="3209050"/>
            <a:ext cx="248228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smtClean="0"/>
              <a:t>Windows API </a:t>
            </a:r>
            <a:r>
              <a:rPr lang="zh-CN" altLang="en-US" sz="1800" b="1" dirty="0" smtClean="0"/>
              <a:t>播放音乐</a:t>
            </a:r>
            <a:endParaRPr lang="en-US" altLang="zh-CN" sz="1800" b="1" dirty="0"/>
          </a:p>
        </p:txBody>
      </p:sp>
      <p:sp>
        <p:nvSpPr>
          <p:cNvPr id="19" name="ïşľïḓe">
            <a:extLst>
              <a:ext uri="{FF2B5EF4-FFF2-40B4-BE49-F238E27FC236}">
                <a16:creationId xmlns:a16="http://schemas.microsoft.com/office/drawing/2014/main" id="{39340196-E1AA-4B49-976A-BF366BB2B662}"/>
              </a:ext>
            </a:extLst>
          </p:cNvPr>
          <p:cNvSpPr/>
          <p:nvPr/>
        </p:nvSpPr>
        <p:spPr bwMode="auto">
          <a:xfrm>
            <a:off x="8525949" y="5066013"/>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200" dirty="0" smtClean="0"/>
              <a:t>对于学习记录的数据进行统计分析</a:t>
            </a:r>
            <a:endParaRPr lang="en-US" altLang="zh-CN" sz="1200" dirty="0"/>
          </a:p>
        </p:txBody>
      </p:sp>
      <p:sp>
        <p:nvSpPr>
          <p:cNvPr id="20" name="íṧḻídê">
            <a:extLst>
              <a:ext uri="{FF2B5EF4-FFF2-40B4-BE49-F238E27FC236}">
                <a16:creationId xmlns:a16="http://schemas.microsoft.com/office/drawing/2014/main" id="{4D5C24C6-4DD0-4193-AD42-019C1134797B}"/>
              </a:ext>
            </a:extLst>
          </p:cNvPr>
          <p:cNvSpPr txBox="1"/>
          <p:nvPr/>
        </p:nvSpPr>
        <p:spPr bwMode="auto">
          <a:xfrm>
            <a:off x="8525949" y="4678415"/>
            <a:ext cx="238739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smtClean="0"/>
              <a:t>插件实现表格统计</a:t>
            </a:r>
            <a:endParaRPr lang="en-US" altLang="zh-CN" sz="1800" b="1" dirty="0"/>
          </a:p>
        </p:txBody>
      </p:sp>
      <p:cxnSp>
        <p:nvCxnSpPr>
          <p:cNvPr id="21" name="直接连接符 20"/>
          <p:cNvCxnSpPr/>
          <p:nvPr/>
        </p:nvCxnSpPr>
        <p:spPr>
          <a:xfrm>
            <a:off x="8615949" y="2946866"/>
            <a:ext cx="180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615949" y="4416231"/>
            <a:ext cx="180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9" name="îśḷïdê">
            <a:extLst>
              <a:ext uri="{FF2B5EF4-FFF2-40B4-BE49-F238E27FC236}">
                <a16:creationId xmlns:a16="http://schemas.microsoft.com/office/drawing/2014/main" id="{7D0856FE-3E29-4540-ACC5-9D84A0432662}"/>
              </a:ext>
            </a:extLst>
          </p:cNvPr>
          <p:cNvSpPr txBox="1"/>
          <p:nvPr/>
        </p:nvSpPr>
        <p:spPr bwMode="auto">
          <a:xfrm>
            <a:off x="596359" y="1674673"/>
            <a:ext cx="2837704"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Hans" altLang="en-US" b="1" dirty="0"/>
              <a:t>使用</a:t>
            </a:r>
            <a:r>
              <a:rPr lang="en-US" altLang="zh-CN" b="1" dirty="0"/>
              <a:t>XML</a:t>
            </a:r>
            <a:r>
              <a:rPr lang="zh-Hans" altLang="en-US" b="1" dirty="0"/>
              <a:t>存取学习记录</a:t>
            </a:r>
            <a:endParaRPr lang="en-US" altLang="zh-CN" sz="1800" b="1" dirty="0"/>
          </a:p>
        </p:txBody>
      </p:sp>
    </p:spTree>
    <p:extLst>
      <p:ext uri="{BB962C8B-B14F-4D97-AF65-F5344CB8AC3E}">
        <p14:creationId xmlns:p14="http://schemas.microsoft.com/office/powerpoint/2010/main" val="1491144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3087743" y="3140939"/>
            <a:ext cx="5676900" cy="656792"/>
          </a:xfrm>
        </p:spPr>
        <p:txBody>
          <a:bodyPr>
            <a:normAutofit/>
          </a:bodyPr>
          <a:lstStyle/>
          <a:p>
            <a:r>
              <a:rPr lang="zh-Hans" altLang="en-US" sz="4000" dirty="0">
                <a:latin typeface="LingWai SC Medium" panose="03050602040302020204" pitchFamily="66" charset="-122"/>
                <a:ea typeface="LingWai SC Medium" panose="03050602040302020204" pitchFamily="66" charset="-122"/>
                <a:cs typeface="LingWai SC Medium" panose="03050602040302020204" pitchFamily="66" charset="-122"/>
              </a:rPr>
              <a:t>特   色</a:t>
            </a:r>
            <a:endParaRPr lang="zh-CN" altLang="en-US" sz="4000" dirty="0">
              <a:latin typeface="LingWai SC Medium" panose="03050602040302020204" pitchFamily="66" charset="-122"/>
              <a:ea typeface="LingWai SC Medium" panose="03050602040302020204" pitchFamily="66" charset="-122"/>
              <a:cs typeface="LingWai SC Medium" panose="03050602040302020204" pitchFamily="66" charset="-122"/>
            </a:endParaRPr>
          </a:p>
        </p:txBody>
      </p:sp>
      <p:sp>
        <p:nvSpPr>
          <p:cNvPr id="4" name="文本框 3">
            <a:extLst>
              <a:ext uri="{FF2B5EF4-FFF2-40B4-BE49-F238E27FC236}">
                <a16:creationId xmlns:a16="http://schemas.microsoft.com/office/drawing/2014/main" id="{04F69230-F3A6-4586-9371-A858F4763E9F}"/>
              </a:ext>
            </a:extLst>
          </p:cNvPr>
          <p:cNvSpPr txBox="1"/>
          <p:nvPr/>
        </p:nvSpPr>
        <p:spPr>
          <a:xfrm>
            <a:off x="5463494" y="1724312"/>
            <a:ext cx="925398" cy="804601"/>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849884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特色</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7</a:t>
            </a:fld>
            <a:endParaRPr lang="zh-CN" altLang="en-US"/>
          </a:p>
        </p:txBody>
      </p:sp>
      <p:grpSp>
        <p:nvGrpSpPr>
          <p:cNvPr id="5" name="e18eadbf-5892-46a7-8833-0f60072e9bc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069734" y="1674000"/>
            <a:ext cx="8057502" cy="3802743"/>
            <a:chOff x="2069734" y="1674000"/>
            <a:chExt cx="8057502" cy="3802743"/>
          </a:xfrm>
        </p:grpSpPr>
        <p:grpSp>
          <p:nvGrpSpPr>
            <p:cNvPr id="6" name="iṥḻiḑè">
              <a:extLst>
                <a:ext uri="{FF2B5EF4-FFF2-40B4-BE49-F238E27FC236}">
                  <a16:creationId xmlns:a16="http://schemas.microsoft.com/office/drawing/2014/main" id="{70A83B07-91A6-4453-942D-BEEE097E0F3E}"/>
                </a:ext>
              </a:extLst>
            </p:cNvPr>
            <p:cNvGrpSpPr/>
            <p:nvPr/>
          </p:nvGrpSpPr>
          <p:grpSpPr>
            <a:xfrm>
              <a:off x="7622784" y="1674000"/>
              <a:ext cx="2504452" cy="3802743"/>
              <a:chOff x="9016036" y="1674000"/>
              <a:chExt cx="2504452" cy="3802743"/>
            </a:xfrm>
          </p:grpSpPr>
          <p:sp>
            <p:nvSpPr>
              <p:cNvPr id="35" name="íṥļîḓe">
                <a:extLst>
                  <a:ext uri="{FF2B5EF4-FFF2-40B4-BE49-F238E27FC236}">
                    <a16:creationId xmlns:a16="http://schemas.microsoft.com/office/drawing/2014/main" id="{7534A245-A8B5-4811-96D9-ECC4F06AE662}"/>
                  </a:ext>
                </a:extLst>
              </p:cNvPr>
              <p:cNvSpPr/>
              <p:nvPr/>
            </p:nvSpPr>
            <p:spPr>
              <a:xfrm>
                <a:off x="9021006" y="1674000"/>
                <a:ext cx="2499482" cy="3802743"/>
              </a:xfrm>
              <a:prstGeom prst="roundRect">
                <a:avLst>
                  <a:gd name="adj" fmla="val 12255"/>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t" anchorCtr="1">
                <a:noAutofit/>
              </a:bodyPr>
              <a:lstStyle/>
              <a:p>
                <a:pPr lvl="0">
                  <a:lnSpc>
                    <a:spcPct val="120000"/>
                  </a:lnSpc>
                </a:pPr>
                <a:endParaRPr lang="en-US" altLang="zh-CN" sz="900" dirty="0">
                  <a:solidFill>
                    <a:srgbClr val="000000"/>
                  </a:solidFill>
                </a:endParaRPr>
              </a:p>
            </p:txBody>
          </p:sp>
          <p:sp>
            <p:nvSpPr>
              <p:cNvPr id="36" name="íṧlíḋê">
                <a:extLst>
                  <a:ext uri="{FF2B5EF4-FFF2-40B4-BE49-F238E27FC236}">
                    <a16:creationId xmlns:a16="http://schemas.microsoft.com/office/drawing/2014/main" id="{782F6386-DA5B-4F7B-8B08-2FDF18780E86}"/>
                  </a:ext>
                </a:extLst>
              </p:cNvPr>
              <p:cNvSpPr/>
              <p:nvPr/>
            </p:nvSpPr>
            <p:spPr>
              <a:xfrm>
                <a:off x="9021006" y="3886915"/>
                <a:ext cx="2491988" cy="603504"/>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a:t>3</a:t>
                </a:r>
                <a:endParaRPr lang="en-US" altLang="zh-CN" dirty="0"/>
              </a:p>
            </p:txBody>
          </p:sp>
          <p:sp>
            <p:nvSpPr>
              <p:cNvPr id="37" name="íṩļîḋê">
                <a:extLst>
                  <a:ext uri="{FF2B5EF4-FFF2-40B4-BE49-F238E27FC236}">
                    <a16:creationId xmlns:a16="http://schemas.microsoft.com/office/drawing/2014/main" id="{B2265B4D-70FB-4845-A5CE-2397A0E7E151}"/>
                  </a:ext>
                </a:extLst>
              </p:cNvPr>
              <p:cNvSpPr/>
              <p:nvPr/>
            </p:nvSpPr>
            <p:spPr bwMode="auto">
              <a:xfrm>
                <a:off x="9996724" y="4701071"/>
                <a:ext cx="540552" cy="456805"/>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accent1"/>
              </a:solidFill>
              <a:ln>
                <a:noFill/>
              </a:ln>
              <a:extLst/>
            </p:spPr>
            <p:txBody>
              <a:bodyPr wrap="square" lIns="91440" tIns="45720" rIns="91440" bIns="45720" anchor="ctr">
                <a:noAutofit/>
              </a:bodyPr>
              <a:lstStyle/>
              <a:p>
                <a:pPr algn="ctr"/>
                <a:endParaRPr/>
              </a:p>
            </p:txBody>
          </p:sp>
          <p:sp>
            <p:nvSpPr>
              <p:cNvPr id="39" name="íś1îḍé">
                <a:extLst>
                  <a:ext uri="{FF2B5EF4-FFF2-40B4-BE49-F238E27FC236}">
                    <a16:creationId xmlns:a16="http://schemas.microsoft.com/office/drawing/2014/main" id="{35D95052-7FF7-44A3-BC03-96D0EB628D88}"/>
                  </a:ext>
                </a:extLst>
              </p:cNvPr>
              <p:cNvSpPr txBox="1"/>
              <p:nvPr/>
            </p:nvSpPr>
            <p:spPr bwMode="auto">
              <a:xfrm>
                <a:off x="9016036" y="2022143"/>
                <a:ext cx="2491988"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Hans" altLang="en-US" b="1" dirty="0"/>
                  <a:t>解锁</a:t>
                </a:r>
                <a:endParaRPr lang="en-US" altLang="zh-CN" sz="1800" b="1" dirty="0"/>
              </a:p>
            </p:txBody>
          </p:sp>
        </p:grpSp>
        <p:grpSp>
          <p:nvGrpSpPr>
            <p:cNvPr id="7" name="ïsḻiḍé">
              <a:extLst>
                <a:ext uri="{FF2B5EF4-FFF2-40B4-BE49-F238E27FC236}">
                  <a16:creationId xmlns:a16="http://schemas.microsoft.com/office/drawing/2014/main" id="{659BA73D-51C9-4BD8-8F3A-4F4DCF1A728F}"/>
                </a:ext>
              </a:extLst>
            </p:cNvPr>
            <p:cNvGrpSpPr/>
            <p:nvPr/>
          </p:nvGrpSpPr>
          <p:grpSpPr>
            <a:xfrm>
              <a:off x="4843774" y="1674000"/>
              <a:ext cx="2504452" cy="3802743"/>
              <a:chOff x="9016036" y="1674000"/>
              <a:chExt cx="2504452" cy="3802743"/>
            </a:xfrm>
          </p:grpSpPr>
          <p:sp>
            <p:nvSpPr>
              <p:cNvPr id="30" name="íṩḷidé">
                <a:extLst>
                  <a:ext uri="{FF2B5EF4-FFF2-40B4-BE49-F238E27FC236}">
                    <a16:creationId xmlns:a16="http://schemas.microsoft.com/office/drawing/2014/main" id="{4BE54097-8B62-488A-9A22-68055CC87EA6}"/>
                  </a:ext>
                </a:extLst>
              </p:cNvPr>
              <p:cNvSpPr/>
              <p:nvPr/>
            </p:nvSpPr>
            <p:spPr>
              <a:xfrm>
                <a:off x="9021006" y="1674000"/>
                <a:ext cx="2499482" cy="3802743"/>
              </a:xfrm>
              <a:prstGeom prst="roundRect">
                <a:avLst>
                  <a:gd name="adj" fmla="val 12255"/>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t" anchorCtr="1">
                <a:noAutofit/>
              </a:bodyPr>
              <a:lstStyle/>
              <a:p>
                <a:pPr lvl="0">
                  <a:lnSpc>
                    <a:spcPct val="120000"/>
                  </a:lnSpc>
                </a:pPr>
                <a:endParaRPr lang="en-US" altLang="zh-CN" sz="900" dirty="0">
                  <a:solidFill>
                    <a:srgbClr val="000000"/>
                  </a:solidFill>
                </a:endParaRPr>
              </a:p>
            </p:txBody>
          </p:sp>
          <p:sp>
            <p:nvSpPr>
              <p:cNvPr id="31" name="îs1ïḋê">
                <a:extLst>
                  <a:ext uri="{FF2B5EF4-FFF2-40B4-BE49-F238E27FC236}">
                    <a16:creationId xmlns:a16="http://schemas.microsoft.com/office/drawing/2014/main" id="{29E4B716-153D-495B-B306-3D5D6601A944}"/>
                  </a:ext>
                </a:extLst>
              </p:cNvPr>
              <p:cNvSpPr/>
              <p:nvPr/>
            </p:nvSpPr>
            <p:spPr>
              <a:xfrm>
                <a:off x="9021006" y="3886915"/>
                <a:ext cx="2491988" cy="603504"/>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a:t>2</a:t>
                </a:r>
                <a:endParaRPr lang="en-US" altLang="zh-CN" dirty="0"/>
              </a:p>
            </p:txBody>
          </p:sp>
          <p:sp>
            <p:nvSpPr>
              <p:cNvPr id="32" name="ïS1íďé">
                <a:extLst>
                  <a:ext uri="{FF2B5EF4-FFF2-40B4-BE49-F238E27FC236}">
                    <a16:creationId xmlns:a16="http://schemas.microsoft.com/office/drawing/2014/main" id="{EFEBE5AA-3AB9-41EA-AECB-89C237F53199}"/>
                  </a:ext>
                </a:extLst>
              </p:cNvPr>
              <p:cNvSpPr/>
              <p:nvPr/>
            </p:nvSpPr>
            <p:spPr bwMode="auto">
              <a:xfrm>
                <a:off x="9996724" y="4701071"/>
                <a:ext cx="540552" cy="456805"/>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tx2"/>
              </a:solidFill>
              <a:ln>
                <a:noFill/>
              </a:ln>
              <a:extLst/>
            </p:spPr>
            <p:txBody>
              <a:bodyPr wrap="square" lIns="91440" tIns="45720" rIns="91440" bIns="45720" anchor="ctr">
                <a:noAutofit/>
              </a:bodyPr>
              <a:lstStyle/>
              <a:p>
                <a:pPr algn="ctr"/>
                <a:endParaRPr/>
              </a:p>
            </p:txBody>
          </p:sp>
          <p:sp>
            <p:nvSpPr>
              <p:cNvPr id="34" name="îsliḋè">
                <a:extLst>
                  <a:ext uri="{FF2B5EF4-FFF2-40B4-BE49-F238E27FC236}">
                    <a16:creationId xmlns:a16="http://schemas.microsoft.com/office/drawing/2014/main" id="{DAC8330C-4491-4912-B258-F0A42DABF0F4}"/>
                  </a:ext>
                </a:extLst>
              </p:cNvPr>
              <p:cNvSpPr txBox="1"/>
              <p:nvPr/>
            </p:nvSpPr>
            <p:spPr bwMode="auto">
              <a:xfrm>
                <a:off x="9016036" y="2022143"/>
                <a:ext cx="2491988"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endParaRPr lang="en-US" altLang="zh-CN" sz="1800" b="1" dirty="0"/>
              </a:p>
            </p:txBody>
          </p:sp>
        </p:grpSp>
        <p:grpSp>
          <p:nvGrpSpPr>
            <p:cNvPr id="8" name="ï$ľïdê">
              <a:extLst>
                <a:ext uri="{FF2B5EF4-FFF2-40B4-BE49-F238E27FC236}">
                  <a16:creationId xmlns:a16="http://schemas.microsoft.com/office/drawing/2014/main" id="{38BCC70F-284D-41E9-B4C3-D3AA75A39B5C}"/>
                </a:ext>
              </a:extLst>
            </p:cNvPr>
            <p:cNvGrpSpPr/>
            <p:nvPr/>
          </p:nvGrpSpPr>
          <p:grpSpPr>
            <a:xfrm>
              <a:off x="2069734" y="1674000"/>
              <a:ext cx="5152872" cy="3802743"/>
              <a:chOff x="9021006" y="1674000"/>
              <a:chExt cx="5152872" cy="3802743"/>
            </a:xfrm>
          </p:grpSpPr>
          <p:sp>
            <p:nvSpPr>
              <p:cNvPr id="25" name="ïṧľîdê">
                <a:extLst>
                  <a:ext uri="{FF2B5EF4-FFF2-40B4-BE49-F238E27FC236}">
                    <a16:creationId xmlns:a16="http://schemas.microsoft.com/office/drawing/2014/main" id="{A94152F5-9289-4627-9242-9CC386992D90}"/>
                  </a:ext>
                </a:extLst>
              </p:cNvPr>
              <p:cNvSpPr/>
              <p:nvPr/>
            </p:nvSpPr>
            <p:spPr>
              <a:xfrm>
                <a:off x="9021006" y="1674000"/>
                <a:ext cx="2499482" cy="3802743"/>
              </a:xfrm>
              <a:prstGeom prst="roundRect">
                <a:avLst>
                  <a:gd name="adj" fmla="val 12255"/>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t" anchorCtr="1">
                <a:noAutofit/>
              </a:bodyPr>
              <a:lstStyle/>
              <a:p>
                <a:pPr lvl="0">
                  <a:lnSpc>
                    <a:spcPct val="120000"/>
                  </a:lnSpc>
                </a:pPr>
                <a:endParaRPr lang="en-US" altLang="zh-CN" sz="900" dirty="0">
                  <a:solidFill>
                    <a:srgbClr val="000000"/>
                  </a:solidFill>
                </a:endParaRPr>
              </a:p>
            </p:txBody>
          </p:sp>
          <p:sp>
            <p:nvSpPr>
              <p:cNvPr id="26" name="iślïďe">
                <a:extLst>
                  <a:ext uri="{FF2B5EF4-FFF2-40B4-BE49-F238E27FC236}">
                    <a16:creationId xmlns:a16="http://schemas.microsoft.com/office/drawing/2014/main" id="{33C6EF5C-EC64-418E-BD7D-A7847772353D}"/>
                  </a:ext>
                </a:extLst>
              </p:cNvPr>
              <p:cNvSpPr/>
              <p:nvPr/>
            </p:nvSpPr>
            <p:spPr>
              <a:xfrm>
                <a:off x="9021006" y="3886915"/>
                <a:ext cx="2491988" cy="603504"/>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a:t>1</a:t>
                </a:r>
                <a:endParaRPr lang="en-US" altLang="zh-CN" dirty="0"/>
              </a:p>
            </p:txBody>
          </p:sp>
          <p:sp>
            <p:nvSpPr>
              <p:cNvPr id="27" name="îṧľiḋè">
                <a:extLst>
                  <a:ext uri="{FF2B5EF4-FFF2-40B4-BE49-F238E27FC236}">
                    <a16:creationId xmlns:a16="http://schemas.microsoft.com/office/drawing/2014/main" id="{FBF011E6-073F-4F13-9F48-FC08ADE5BD1A}"/>
                  </a:ext>
                </a:extLst>
              </p:cNvPr>
              <p:cNvSpPr/>
              <p:nvPr/>
            </p:nvSpPr>
            <p:spPr bwMode="auto">
              <a:xfrm>
                <a:off x="9996724" y="4701071"/>
                <a:ext cx="540552" cy="456805"/>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accent1"/>
              </a:solidFill>
              <a:ln>
                <a:noFill/>
              </a:ln>
              <a:extLst/>
            </p:spPr>
            <p:txBody>
              <a:bodyPr wrap="square" lIns="91440" tIns="45720" rIns="91440" bIns="45720" anchor="ctr">
                <a:noAutofit/>
              </a:bodyPr>
              <a:lstStyle/>
              <a:p>
                <a:pPr algn="ctr"/>
                <a:endParaRPr/>
              </a:p>
            </p:txBody>
          </p:sp>
          <p:sp>
            <p:nvSpPr>
              <p:cNvPr id="28" name="íšľîḓê">
                <a:extLst>
                  <a:ext uri="{FF2B5EF4-FFF2-40B4-BE49-F238E27FC236}">
                    <a16:creationId xmlns:a16="http://schemas.microsoft.com/office/drawing/2014/main" id="{6709523F-818C-45B1-A21B-E68AFD66F649}"/>
                  </a:ext>
                </a:extLst>
              </p:cNvPr>
              <p:cNvSpPr/>
              <p:nvPr/>
            </p:nvSpPr>
            <p:spPr bwMode="auto">
              <a:xfrm>
                <a:off x="9085078" y="2405666"/>
                <a:ext cx="2491988" cy="81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endParaRPr lang="zh-CN" altLang="en-US" sz="1200" dirty="0"/>
              </a:p>
            </p:txBody>
          </p:sp>
          <p:sp>
            <p:nvSpPr>
              <p:cNvPr id="29" name="ïşḷiḑe">
                <a:extLst>
                  <a:ext uri="{FF2B5EF4-FFF2-40B4-BE49-F238E27FC236}">
                    <a16:creationId xmlns:a16="http://schemas.microsoft.com/office/drawing/2014/main" id="{6E00E3FB-DBC6-48A0-B020-4321E593239F}"/>
                  </a:ext>
                </a:extLst>
              </p:cNvPr>
              <p:cNvSpPr txBox="1"/>
              <p:nvPr/>
            </p:nvSpPr>
            <p:spPr bwMode="auto">
              <a:xfrm>
                <a:off x="11681890" y="2022143"/>
                <a:ext cx="2491988"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Hans" altLang="en-US" sz="1800" b="1" dirty="0"/>
                  <a:t>分析</a:t>
                </a:r>
                <a:endParaRPr lang="en-US" altLang="zh-CN" sz="1800" b="1" dirty="0"/>
              </a:p>
            </p:txBody>
          </p:sp>
        </p:grpSp>
        <p:grpSp>
          <p:nvGrpSpPr>
            <p:cNvPr id="9" name="išļiḋê">
              <a:extLst>
                <a:ext uri="{FF2B5EF4-FFF2-40B4-BE49-F238E27FC236}">
                  <a16:creationId xmlns:a16="http://schemas.microsoft.com/office/drawing/2014/main" id="{3D482629-F56E-4971-B0EC-849006797741}"/>
                </a:ext>
              </a:extLst>
            </p:cNvPr>
            <p:cNvGrpSpPr/>
            <p:nvPr/>
          </p:nvGrpSpPr>
          <p:grpSpPr>
            <a:xfrm>
              <a:off x="4169559" y="2109684"/>
              <a:ext cx="1073873" cy="244852"/>
              <a:chOff x="2767052" y="2109684"/>
              <a:chExt cx="1073873" cy="244852"/>
            </a:xfrm>
          </p:grpSpPr>
          <p:sp>
            <p:nvSpPr>
              <p:cNvPr id="22" name="íŝḻîďé">
                <a:extLst>
                  <a:ext uri="{FF2B5EF4-FFF2-40B4-BE49-F238E27FC236}">
                    <a16:creationId xmlns:a16="http://schemas.microsoft.com/office/drawing/2014/main" id="{AD0DB6A4-984D-408E-80B7-105AB0F0C7C1}"/>
                  </a:ext>
                </a:extLst>
              </p:cNvPr>
              <p:cNvSpPr/>
              <p:nvPr/>
            </p:nvSpPr>
            <p:spPr>
              <a:xfrm>
                <a:off x="2767052" y="2109684"/>
                <a:ext cx="244852" cy="244852"/>
              </a:xfrm>
              <a:prstGeom prst="ellipse">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a:p>
            </p:txBody>
          </p:sp>
          <p:sp>
            <p:nvSpPr>
              <p:cNvPr id="23" name="íśḻiḍé">
                <a:extLst>
                  <a:ext uri="{FF2B5EF4-FFF2-40B4-BE49-F238E27FC236}">
                    <a16:creationId xmlns:a16="http://schemas.microsoft.com/office/drawing/2014/main" id="{EA31E8E1-AB3E-4D35-BA9D-96E16C410AA5}"/>
                  </a:ext>
                </a:extLst>
              </p:cNvPr>
              <p:cNvSpPr/>
              <p:nvPr/>
            </p:nvSpPr>
            <p:spPr>
              <a:xfrm>
                <a:off x="3596073" y="2109684"/>
                <a:ext cx="244852" cy="244852"/>
              </a:xfrm>
              <a:prstGeom prst="ellipse">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a:p>
            </p:txBody>
          </p:sp>
          <p:sp>
            <p:nvSpPr>
              <p:cNvPr id="24" name="iSḷîḑê">
                <a:extLst>
                  <a:ext uri="{FF2B5EF4-FFF2-40B4-BE49-F238E27FC236}">
                    <a16:creationId xmlns:a16="http://schemas.microsoft.com/office/drawing/2014/main" id="{D0613EB9-2BD7-497D-B5C4-B9F0FAF4AECB}"/>
                  </a:ext>
                </a:extLst>
              </p:cNvPr>
              <p:cNvSpPr/>
              <p:nvPr/>
            </p:nvSpPr>
            <p:spPr>
              <a:xfrm>
                <a:off x="2871950" y="2190962"/>
                <a:ext cx="874207" cy="76309"/>
              </a:xfrm>
              <a:prstGeom prst="roundRect">
                <a:avLst>
                  <a:gd name="adj" fmla="val 50000"/>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a:p>
            </p:txBody>
          </p:sp>
        </p:grpSp>
        <p:grpSp>
          <p:nvGrpSpPr>
            <p:cNvPr id="10" name="íŝ1idè">
              <a:extLst>
                <a:ext uri="{FF2B5EF4-FFF2-40B4-BE49-F238E27FC236}">
                  <a16:creationId xmlns:a16="http://schemas.microsoft.com/office/drawing/2014/main" id="{5A4FB6F6-2492-4973-994B-4299AF5C9F4A}"/>
                </a:ext>
              </a:extLst>
            </p:cNvPr>
            <p:cNvGrpSpPr/>
            <p:nvPr/>
          </p:nvGrpSpPr>
          <p:grpSpPr>
            <a:xfrm>
              <a:off x="6948569" y="2109684"/>
              <a:ext cx="1073873" cy="244852"/>
              <a:chOff x="2767052" y="2109684"/>
              <a:chExt cx="1073873" cy="244852"/>
            </a:xfrm>
          </p:grpSpPr>
          <p:sp>
            <p:nvSpPr>
              <p:cNvPr id="19" name="íṥḻïḑè">
                <a:extLst>
                  <a:ext uri="{FF2B5EF4-FFF2-40B4-BE49-F238E27FC236}">
                    <a16:creationId xmlns:a16="http://schemas.microsoft.com/office/drawing/2014/main" id="{385F7EBF-9917-4F00-9747-2B9DC96F4728}"/>
                  </a:ext>
                </a:extLst>
              </p:cNvPr>
              <p:cNvSpPr/>
              <p:nvPr/>
            </p:nvSpPr>
            <p:spPr>
              <a:xfrm>
                <a:off x="2767052" y="2109684"/>
                <a:ext cx="244852" cy="244852"/>
              </a:xfrm>
              <a:prstGeom prst="ellipse">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a:p>
            </p:txBody>
          </p:sp>
          <p:sp>
            <p:nvSpPr>
              <p:cNvPr id="20" name="iśḻîḓe">
                <a:extLst>
                  <a:ext uri="{FF2B5EF4-FFF2-40B4-BE49-F238E27FC236}">
                    <a16:creationId xmlns:a16="http://schemas.microsoft.com/office/drawing/2014/main" id="{B6A20286-6F61-451E-A521-6F7B2F04600D}"/>
                  </a:ext>
                </a:extLst>
              </p:cNvPr>
              <p:cNvSpPr/>
              <p:nvPr/>
            </p:nvSpPr>
            <p:spPr>
              <a:xfrm>
                <a:off x="3596073" y="2109684"/>
                <a:ext cx="244852" cy="244852"/>
              </a:xfrm>
              <a:prstGeom prst="ellipse">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a:p>
            </p:txBody>
          </p:sp>
          <p:sp>
            <p:nvSpPr>
              <p:cNvPr id="21" name="iSḷiḍe">
                <a:extLst>
                  <a:ext uri="{FF2B5EF4-FFF2-40B4-BE49-F238E27FC236}">
                    <a16:creationId xmlns:a16="http://schemas.microsoft.com/office/drawing/2014/main" id="{3B310881-DA5A-45F7-B59F-204103A0A6A6}"/>
                  </a:ext>
                </a:extLst>
              </p:cNvPr>
              <p:cNvSpPr/>
              <p:nvPr/>
            </p:nvSpPr>
            <p:spPr>
              <a:xfrm>
                <a:off x="2871950" y="2190962"/>
                <a:ext cx="874207" cy="76309"/>
              </a:xfrm>
              <a:prstGeom prst="roundRect">
                <a:avLst>
                  <a:gd name="adj" fmla="val 50000"/>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a:p>
            </p:txBody>
          </p:sp>
        </p:grpSp>
        <p:grpSp>
          <p:nvGrpSpPr>
            <p:cNvPr id="11" name="iṣ1ïḑe">
              <a:extLst>
                <a:ext uri="{FF2B5EF4-FFF2-40B4-BE49-F238E27FC236}">
                  <a16:creationId xmlns:a16="http://schemas.microsoft.com/office/drawing/2014/main" id="{6F07C787-EF10-459A-959E-A7FA1F6A45B1}"/>
                </a:ext>
              </a:extLst>
            </p:cNvPr>
            <p:cNvGrpSpPr/>
            <p:nvPr/>
          </p:nvGrpSpPr>
          <p:grpSpPr>
            <a:xfrm>
              <a:off x="4169559" y="4802642"/>
              <a:ext cx="1073873" cy="244852"/>
              <a:chOff x="2767052" y="2109684"/>
              <a:chExt cx="1073873" cy="244852"/>
            </a:xfrm>
          </p:grpSpPr>
          <p:sp>
            <p:nvSpPr>
              <p:cNvPr id="16" name="ísḷïḑê">
                <a:extLst>
                  <a:ext uri="{FF2B5EF4-FFF2-40B4-BE49-F238E27FC236}">
                    <a16:creationId xmlns:a16="http://schemas.microsoft.com/office/drawing/2014/main" id="{A9FF1267-DAF2-4075-B6C1-D78DCF137388}"/>
                  </a:ext>
                </a:extLst>
              </p:cNvPr>
              <p:cNvSpPr/>
              <p:nvPr/>
            </p:nvSpPr>
            <p:spPr>
              <a:xfrm>
                <a:off x="2767052" y="2109684"/>
                <a:ext cx="244852" cy="244852"/>
              </a:xfrm>
              <a:prstGeom prst="ellipse">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a:p>
            </p:txBody>
          </p:sp>
          <p:sp>
            <p:nvSpPr>
              <p:cNvPr id="17" name="í$ľïḍê">
                <a:extLst>
                  <a:ext uri="{FF2B5EF4-FFF2-40B4-BE49-F238E27FC236}">
                    <a16:creationId xmlns:a16="http://schemas.microsoft.com/office/drawing/2014/main" id="{93EF21B1-E3C9-495A-B550-6C568FED23F2}"/>
                  </a:ext>
                </a:extLst>
              </p:cNvPr>
              <p:cNvSpPr/>
              <p:nvPr/>
            </p:nvSpPr>
            <p:spPr>
              <a:xfrm>
                <a:off x="3596073" y="2109684"/>
                <a:ext cx="244852" cy="244852"/>
              </a:xfrm>
              <a:prstGeom prst="ellipse">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a:p>
            </p:txBody>
          </p:sp>
          <p:sp>
            <p:nvSpPr>
              <p:cNvPr id="18" name="iślïḑê">
                <a:extLst>
                  <a:ext uri="{FF2B5EF4-FFF2-40B4-BE49-F238E27FC236}">
                    <a16:creationId xmlns:a16="http://schemas.microsoft.com/office/drawing/2014/main" id="{2DF8BAE1-07B1-4B14-896E-D17F3F5BEED5}"/>
                  </a:ext>
                </a:extLst>
              </p:cNvPr>
              <p:cNvSpPr/>
              <p:nvPr/>
            </p:nvSpPr>
            <p:spPr>
              <a:xfrm>
                <a:off x="2871950" y="2190962"/>
                <a:ext cx="874207" cy="76309"/>
              </a:xfrm>
              <a:prstGeom prst="roundRect">
                <a:avLst>
                  <a:gd name="adj" fmla="val 50000"/>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a:p>
            </p:txBody>
          </p:sp>
        </p:grpSp>
        <p:grpSp>
          <p:nvGrpSpPr>
            <p:cNvPr id="12" name="isḻïḑè">
              <a:extLst>
                <a:ext uri="{FF2B5EF4-FFF2-40B4-BE49-F238E27FC236}">
                  <a16:creationId xmlns:a16="http://schemas.microsoft.com/office/drawing/2014/main" id="{0E15D12D-9FAE-488E-A801-BDC52C9A4A88}"/>
                </a:ext>
              </a:extLst>
            </p:cNvPr>
            <p:cNvGrpSpPr/>
            <p:nvPr/>
          </p:nvGrpSpPr>
          <p:grpSpPr>
            <a:xfrm>
              <a:off x="6948569" y="4802642"/>
              <a:ext cx="1073873" cy="244852"/>
              <a:chOff x="2767052" y="2109684"/>
              <a:chExt cx="1073873" cy="244852"/>
            </a:xfrm>
          </p:grpSpPr>
          <p:sp>
            <p:nvSpPr>
              <p:cNvPr id="13" name="iṩ1íḑé">
                <a:extLst>
                  <a:ext uri="{FF2B5EF4-FFF2-40B4-BE49-F238E27FC236}">
                    <a16:creationId xmlns:a16="http://schemas.microsoft.com/office/drawing/2014/main" id="{46969F80-AC5C-4DD3-99A7-6A9E086F9F8F}"/>
                  </a:ext>
                </a:extLst>
              </p:cNvPr>
              <p:cNvSpPr/>
              <p:nvPr/>
            </p:nvSpPr>
            <p:spPr>
              <a:xfrm>
                <a:off x="2767052" y="2109684"/>
                <a:ext cx="244852" cy="244852"/>
              </a:xfrm>
              <a:prstGeom prst="ellipse">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a:p>
            </p:txBody>
          </p:sp>
          <p:sp>
            <p:nvSpPr>
              <p:cNvPr id="14" name="îṧļîdè">
                <a:extLst>
                  <a:ext uri="{FF2B5EF4-FFF2-40B4-BE49-F238E27FC236}">
                    <a16:creationId xmlns:a16="http://schemas.microsoft.com/office/drawing/2014/main" id="{327F8CC7-2941-457D-8599-C345C559D923}"/>
                  </a:ext>
                </a:extLst>
              </p:cNvPr>
              <p:cNvSpPr/>
              <p:nvPr/>
            </p:nvSpPr>
            <p:spPr>
              <a:xfrm>
                <a:off x="3596073" y="2109684"/>
                <a:ext cx="244852" cy="244852"/>
              </a:xfrm>
              <a:prstGeom prst="ellipse">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a:p>
            </p:txBody>
          </p:sp>
          <p:sp>
            <p:nvSpPr>
              <p:cNvPr id="15" name="ïşļíḋè">
                <a:extLst>
                  <a:ext uri="{FF2B5EF4-FFF2-40B4-BE49-F238E27FC236}">
                    <a16:creationId xmlns:a16="http://schemas.microsoft.com/office/drawing/2014/main" id="{AE77BD2B-A6D7-4075-A780-F62682BB7CF3}"/>
                  </a:ext>
                </a:extLst>
              </p:cNvPr>
              <p:cNvSpPr/>
              <p:nvPr/>
            </p:nvSpPr>
            <p:spPr>
              <a:xfrm>
                <a:off x="2871950" y="2190962"/>
                <a:ext cx="874207" cy="76309"/>
              </a:xfrm>
              <a:prstGeom prst="roundRect">
                <a:avLst>
                  <a:gd name="adj" fmla="val 50000"/>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a:p>
            </p:txBody>
          </p:sp>
        </p:grpSp>
      </p:grpSp>
      <p:sp>
        <p:nvSpPr>
          <p:cNvPr id="40" name="íś1îḍé">
            <a:extLst>
              <a:ext uri="{FF2B5EF4-FFF2-40B4-BE49-F238E27FC236}">
                <a16:creationId xmlns:a16="http://schemas.microsoft.com/office/drawing/2014/main" id="{3D9F418A-2C41-A347-9043-2705DB91685A}"/>
              </a:ext>
            </a:extLst>
          </p:cNvPr>
          <p:cNvSpPr txBox="1"/>
          <p:nvPr/>
        </p:nvSpPr>
        <p:spPr bwMode="auto">
          <a:xfrm>
            <a:off x="1974966" y="1991985"/>
            <a:ext cx="2491988"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Hans" altLang="en-US" b="1" dirty="0"/>
              <a:t>监控</a:t>
            </a:r>
            <a:endParaRPr lang="en-US" altLang="zh-CN" sz="1800" b="1" dirty="0"/>
          </a:p>
        </p:txBody>
      </p:sp>
      <p:sp>
        <p:nvSpPr>
          <p:cNvPr id="41" name="íšľîḓê">
            <a:extLst>
              <a:ext uri="{FF2B5EF4-FFF2-40B4-BE49-F238E27FC236}">
                <a16:creationId xmlns:a16="http://schemas.microsoft.com/office/drawing/2014/main" id="{1459D6C8-E997-4A4F-87A4-411E1594E6FA}"/>
              </a:ext>
            </a:extLst>
          </p:cNvPr>
          <p:cNvSpPr/>
          <p:nvPr/>
        </p:nvSpPr>
        <p:spPr bwMode="auto">
          <a:xfrm>
            <a:off x="4896808" y="2466248"/>
            <a:ext cx="2491988" cy="139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zh-Hans" altLang="en-US" sz="1200" dirty="0"/>
              <a:t>通过柱状图</a:t>
            </a:r>
            <a:r>
              <a:rPr lang="en-US" altLang="zh-Hans" sz="1200" dirty="0"/>
              <a:t>+</a:t>
            </a:r>
            <a:r>
              <a:rPr lang="zh-Hans" altLang="en-US" sz="1200" dirty="0"/>
              <a:t>饼状图的分析，对学习时长以及软件使用情况进行分析，更直观地看出在此阶段内学习状态，从而对于自身的学习状态进行相应的调整。</a:t>
            </a:r>
            <a:endParaRPr lang="zh-CN" altLang="en-US" sz="1200" dirty="0"/>
          </a:p>
        </p:txBody>
      </p:sp>
      <p:sp>
        <p:nvSpPr>
          <p:cNvPr id="42" name="íšľîḓê">
            <a:extLst>
              <a:ext uri="{FF2B5EF4-FFF2-40B4-BE49-F238E27FC236}">
                <a16:creationId xmlns:a16="http://schemas.microsoft.com/office/drawing/2014/main" id="{E6DD07A6-0C3A-2948-845A-CF5148ACD672}"/>
              </a:ext>
            </a:extLst>
          </p:cNvPr>
          <p:cNvSpPr/>
          <p:nvPr/>
        </p:nvSpPr>
        <p:spPr bwMode="auto">
          <a:xfrm>
            <a:off x="2142432" y="2522564"/>
            <a:ext cx="2333148" cy="1198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zh-Hans" altLang="en-US" sz="1200" dirty="0"/>
              <a:t>除了普通的对于学习时长的监控，还可以</a:t>
            </a:r>
            <a:r>
              <a:rPr lang="zh-Hans" altLang="en-US" sz="1200" dirty="0" smtClean="0"/>
              <a:t>对</a:t>
            </a:r>
            <a:r>
              <a:rPr lang="zh-CN" altLang="en-US" sz="1200" dirty="0"/>
              <a:t>使用</a:t>
            </a:r>
            <a:r>
              <a:rPr lang="zh-CN" altLang="en-US" sz="1200" dirty="0" smtClean="0"/>
              <a:t>过的</a:t>
            </a:r>
            <a:r>
              <a:rPr lang="zh-Hans" altLang="en-US" sz="1200" dirty="0" smtClean="0"/>
              <a:t>软</a:t>
            </a:r>
            <a:r>
              <a:rPr lang="zh-CN" altLang="en-US" sz="1200" dirty="0" smtClean="0"/>
              <a:t>件</a:t>
            </a:r>
            <a:r>
              <a:rPr lang="zh-Hans" altLang="en-US" sz="1200" dirty="0" smtClean="0"/>
              <a:t>进行</a:t>
            </a:r>
            <a:r>
              <a:rPr lang="zh-Hans" altLang="en-US" sz="1200" dirty="0"/>
              <a:t>分析，从而</a:t>
            </a:r>
            <a:r>
              <a:rPr lang="zh-Hans" altLang="en-US" sz="1200" dirty="0" smtClean="0"/>
              <a:t>得到</a:t>
            </a:r>
            <a:r>
              <a:rPr lang="zh-CN" altLang="en-US" sz="1200" dirty="0" smtClean="0"/>
              <a:t>学习时长内</a:t>
            </a:r>
            <a:r>
              <a:rPr lang="zh-Hans" altLang="en-US" sz="1200" dirty="0" smtClean="0"/>
              <a:t>软件</a:t>
            </a:r>
            <a:r>
              <a:rPr lang="zh-Hans" altLang="en-US" sz="1200" dirty="0"/>
              <a:t>的学习分析，使分析更加直观立体</a:t>
            </a:r>
            <a:endParaRPr lang="en-US" altLang="zh-Hans" sz="1200" dirty="0"/>
          </a:p>
          <a:p>
            <a:pPr algn="ctr">
              <a:lnSpc>
                <a:spcPct val="150000"/>
              </a:lnSpc>
              <a:spcBef>
                <a:spcPct val="0"/>
              </a:spcBef>
            </a:pPr>
            <a:endParaRPr lang="zh-CN" altLang="en-US" sz="1200" dirty="0"/>
          </a:p>
        </p:txBody>
      </p:sp>
      <p:sp>
        <p:nvSpPr>
          <p:cNvPr id="3" name="文本框 2"/>
          <p:cNvSpPr txBox="1"/>
          <p:nvPr/>
        </p:nvSpPr>
        <p:spPr>
          <a:xfrm>
            <a:off x="7721555" y="2516301"/>
            <a:ext cx="2311879" cy="1443152"/>
          </a:xfrm>
          <a:prstGeom prst="rect">
            <a:avLst/>
          </a:prstGeom>
          <a:noFill/>
        </p:spPr>
        <p:txBody>
          <a:bodyPr wrap="square" rtlCol="0">
            <a:spAutoFit/>
          </a:bodyPr>
          <a:lstStyle/>
          <a:p>
            <a:pPr algn="ctr" defTabSz="914377">
              <a:lnSpc>
                <a:spcPct val="150000"/>
              </a:lnSpc>
              <a:spcBef>
                <a:spcPct val="0"/>
              </a:spcBef>
            </a:pPr>
            <a:r>
              <a:rPr lang="zh-Hans" altLang="en-US" sz="1200" dirty="0"/>
              <a:t>在普通番茄钟的基础上，增加了解锁金币的功能，从而可以激励使用者增加学习任务，不断学习以解锁更多的主题。</a:t>
            </a:r>
            <a:endParaRPr lang="zh-CN" altLang="en-US" sz="1200" dirty="0"/>
          </a:p>
          <a:p>
            <a:pPr algn="ctr" defTabSz="914377">
              <a:lnSpc>
                <a:spcPct val="150000"/>
              </a:lnSpc>
              <a:spcBef>
                <a:spcPct val="0"/>
              </a:spcBef>
            </a:pPr>
            <a:endParaRPr lang="zh-CN" altLang="en-US" sz="1200" dirty="0"/>
          </a:p>
        </p:txBody>
      </p:sp>
    </p:spTree>
    <p:extLst>
      <p:ext uri="{BB962C8B-B14F-4D97-AF65-F5344CB8AC3E}">
        <p14:creationId xmlns:p14="http://schemas.microsoft.com/office/powerpoint/2010/main" val="276628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3087743" y="3140939"/>
            <a:ext cx="5676900" cy="656792"/>
          </a:xfrm>
        </p:spPr>
        <p:txBody>
          <a:bodyPr>
            <a:normAutofit/>
          </a:bodyPr>
          <a:lstStyle/>
          <a:p>
            <a:r>
              <a:rPr lang="en-US" altLang="zh-CN" sz="4000" dirty="0" smtClean="0">
                <a:latin typeface="LingWai SC Medium" panose="03050602040302020204" pitchFamily="66" charset="-122"/>
                <a:ea typeface="LingWai SC Medium" panose="03050602040302020204" pitchFamily="66" charset="-122"/>
                <a:cs typeface="LingWai SC Medium" panose="03050602040302020204" pitchFamily="66" charset="-122"/>
              </a:rPr>
              <a:t>Thank you </a:t>
            </a:r>
            <a:endParaRPr lang="zh-CN" altLang="en-US" sz="4000" dirty="0">
              <a:latin typeface="LingWai SC Medium" panose="03050602040302020204" pitchFamily="66" charset="-122"/>
              <a:ea typeface="LingWai SC Medium" panose="03050602040302020204" pitchFamily="66" charset="-122"/>
              <a:cs typeface="LingWai SC Medium" panose="03050602040302020204" pitchFamily="66" charset="-122"/>
            </a:endParaRPr>
          </a:p>
        </p:txBody>
      </p:sp>
    </p:spTree>
    <p:extLst>
      <p:ext uri="{BB962C8B-B14F-4D97-AF65-F5344CB8AC3E}">
        <p14:creationId xmlns:p14="http://schemas.microsoft.com/office/powerpoint/2010/main" val="22380329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7a94b358-d504-4b11-a1bb-7b9f024897bc"/>
</p:tagLst>
</file>

<file path=ppt/tags/tag2.xml><?xml version="1.0" encoding="utf-8"?>
<p:tagLst xmlns:a="http://schemas.openxmlformats.org/drawingml/2006/main" xmlns:r="http://schemas.openxmlformats.org/officeDocument/2006/relationships" xmlns:p="http://schemas.openxmlformats.org/presentationml/2006/main">
  <p:tag name="ISLIDE.DIAGRAM" val="4c536999-aee8-4c7f-a1f0-8894fd67c07b"/>
</p:tagLst>
</file>

<file path=ppt/tags/tag3.xml><?xml version="1.0" encoding="utf-8"?>
<p:tagLst xmlns:a="http://schemas.openxmlformats.org/drawingml/2006/main" xmlns:r="http://schemas.openxmlformats.org/officeDocument/2006/relationships" xmlns:p="http://schemas.openxmlformats.org/presentationml/2006/main">
  <p:tag name="ISLIDE.DIAGRAM" val="e18eadbf-5892-46a7-8833-0f60072e9bc6"/>
</p:tagLst>
</file>

<file path=ppt/theme/theme1.xml><?xml version="1.0" encoding="utf-8"?>
<a:theme xmlns:a="http://schemas.openxmlformats.org/drawingml/2006/main" name="主题5">
  <a:themeElements>
    <a:clrScheme name="自定义 2">
      <a:dk1>
        <a:srgbClr val="000000"/>
      </a:dk1>
      <a:lt1>
        <a:srgbClr val="FFFFFF"/>
      </a:lt1>
      <a:dk2>
        <a:srgbClr val="44546A"/>
      </a:dk2>
      <a:lt2>
        <a:srgbClr val="E7E6E6"/>
      </a:lt2>
      <a:accent1>
        <a:srgbClr val="161729"/>
      </a:accent1>
      <a:accent2>
        <a:srgbClr val="A1A1A3"/>
      </a:accent2>
      <a:accent3>
        <a:srgbClr val="F5C826"/>
      </a:accent3>
      <a:accent4>
        <a:srgbClr val="009FCB"/>
      </a:accent4>
      <a:accent5>
        <a:srgbClr val="4D79A0"/>
      </a:accent5>
      <a:accent6>
        <a:srgbClr val="66C7EA"/>
      </a:accent6>
      <a:hlink>
        <a:srgbClr val="B32B2B"/>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186</TotalTime>
  <Words>369</Words>
  <Application>Microsoft Office PowerPoint</Application>
  <PresentationFormat>宽屏</PresentationFormat>
  <Paragraphs>48</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Adobe 宋体 Std L</vt:lpstr>
      <vt:lpstr>HanziPen SC</vt:lpstr>
      <vt:lpstr>LingWai SC Medium</vt:lpstr>
      <vt:lpstr>方正字迹-白关手绘简体</vt:lpstr>
      <vt:lpstr>宋体</vt:lpstr>
      <vt:lpstr>微软雅黑</vt:lpstr>
      <vt:lpstr>Arial</vt:lpstr>
      <vt:lpstr>Calibri</vt:lpstr>
      <vt:lpstr>Impact</vt:lpstr>
      <vt:lpstr>主题5</vt:lpstr>
      <vt:lpstr>PowerPoint 演示文稿</vt:lpstr>
      <vt:lpstr>功    能 </vt:lpstr>
      <vt:lpstr>功能</vt:lpstr>
      <vt:lpstr>技    术</vt:lpstr>
      <vt:lpstr>技术</vt:lpstr>
      <vt:lpstr>特   色</vt:lpstr>
      <vt:lpstr>特色</vt:lpstr>
      <vt:lpstr>Thank you </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keywords>51PPT模板网;www.51pptmoban.com</cp:keywords>
  <cp:lastModifiedBy>Micheal Klam</cp:lastModifiedBy>
  <cp:revision>60</cp:revision>
  <cp:lastPrinted>2017-12-25T16:00:00Z</cp:lastPrinted>
  <dcterms:created xsi:type="dcterms:W3CDTF">2017-12-25T16:00:00Z</dcterms:created>
  <dcterms:modified xsi:type="dcterms:W3CDTF">2018-12-29T08:02:40Z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