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73EC2C-8046-4981-B3B1-A98E5A4A4879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84853B-81BB-49A3-9C0D-38DA0AAA60A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76" y="1071546"/>
            <a:ext cx="7772400" cy="1785950"/>
          </a:xfrm>
        </p:spPr>
        <p:txBody>
          <a:bodyPr/>
          <a:lstStyle/>
          <a:p>
            <a:pPr algn="ctr"/>
            <a:r>
              <a:rPr lang="en-US" sz="4400" b="0" dirty="0" smtClean="0">
                <a:solidFill>
                  <a:schemeClr val="tx1"/>
                </a:solidFill>
                <a:latin typeface="Arial Black" pitchFamily="34" charset="0"/>
              </a:rPr>
              <a:t>PLACEMENT  MANAGEMENT SYSTEM</a:t>
            </a:r>
            <a:endParaRPr lang="en-US" sz="4400" b="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14744" y="4286256"/>
            <a:ext cx="5143535" cy="17145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j-lt"/>
              </a:rPr>
              <a:t>Presented by :</a:t>
            </a:r>
          </a:p>
          <a:p>
            <a:pPr algn="ctr"/>
            <a:r>
              <a:rPr lang="en-US" b="1" dirty="0" smtClean="0">
                <a:latin typeface="+mj-lt"/>
              </a:rPr>
              <a:t>Name: </a:t>
            </a:r>
            <a:r>
              <a:rPr lang="en-US" b="1" dirty="0" err="1" smtClean="0">
                <a:latin typeface="+mj-lt"/>
              </a:rPr>
              <a:t>Lavanya</a:t>
            </a:r>
            <a:r>
              <a:rPr lang="en-US" b="1" dirty="0" smtClean="0">
                <a:latin typeface="+mj-lt"/>
              </a:rPr>
              <a:t> B R</a:t>
            </a:r>
            <a:endParaRPr lang="en-US" b="1" dirty="0" smtClean="0">
              <a:latin typeface="+mj-lt"/>
            </a:endParaRPr>
          </a:p>
          <a:p>
            <a:pPr algn="ctr"/>
            <a:r>
              <a:rPr lang="en-US" b="1" dirty="0" smtClean="0">
                <a:latin typeface="+mj-lt"/>
              </a:rPr>
              <a:t>Enrollment Number :</a:t>
            </a:r>
            <a:r>
              <a:rPr lang="en-US" b="1" dirty="0" smtClean="0">
                <a:latin typeface="+mj-lt"/>
              </a:rPr>
              <a:t>EBEON1121471391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24714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Click edit and save.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Content Placeholder 3" descr="C:\Users\Ruchita\Pictures\Screenshots\Screenshot (24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5"/>
            <a:ext cx="8047031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5720" y="5857892"/>
            <a:ext cx="8143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</a:rPr>
              <a:t>Click home, it redirects to home page and click logout.It redirects to login Page.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3969652"/>
          </a:xfrm>
        </p:spPr>
        <p:txBody>
          <a:bodyPr/>
          <a:lstStyle/>
          <a:p>
            <a:pPr algn="ctr"/>
            <a:r>
              <a:rPr sz="8800" smtClean="0"/>
              <a:t>THANK YOU</a:t>
            </a:r>
            <a:br>
              <a:rPr sz="8800" smtClean="0"/>
            </a:br>
            <a:endParaRPr lang="en-US" sz="8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472" y="2214554"/>
            <a:ext cx="7772400" cy="2224092"/>
          </a:xfrm>
        </p:spPr>
        <p:txBody>
          <a:bodyPr/>
          <a:lstStyle/>
          <a:p>
            <a:r>
              <a:rPr lang="en-US" dirty="0" smtClean="0"/>
              <a:t> 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44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Boot Project Placement Management Application have   Admin, Student, Placement ,College  entity .</a:t>
            </a:r>
          </a:p>
          <a:p>
            <a:pPr lvl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Admin entity is for login purpose and have a home page to connect with other entities.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Placement, college, student entities have CRUD operation for create, delete ,update and read the details.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Data’s were stored in MYSQL database.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Project Include: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module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College module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module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Placement module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+mn-lt"/>
                <a:cs typeface="Times New Roman" pitchFamily="18" charset="0"/>
              </a:rPr>
              <a:t>Software Requirements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Front end: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Java/J2EE technologies (Servlet, JSP), HTML, CSS, JavaScript, Bootstrap, Hibernate.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Back 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MySQL workbench 8.0.23CE.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Middleware/Server: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Apache Tomcat v8.5. IDE: Eclipse IDE for Java EE Developers 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Browser: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Best result on Google Chrome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System: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Window 10.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                                      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Output</a:t>
            </a:r>
            <a:br>
              <a:rPr lang="en-US" sz="3600" b="1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Login page</a:t>
            </a:r>
            <a:endParaRPr lang="en-US" sz="3600" b="1" dirty="0"/>
          </a:p>
        </p:txBody>
      </p:sp>
      <p:pic>
        <p:nvPicPr>
          <p:cNvPr id="5" name="Content Placeholder 4" descr="C:\Users\Ruchita\Pictures\Screenshots\Screenshot (21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132" y="1714500"/>
            <a:ext cx="819973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000108"/>
            <a:ext cx="7901014" cy="500066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Enter login, it redirects to home page</a:t>
            </a:r>
            <a:endParaRPr lang="en-US" sz="3600" b="1" dirty="0"/>
          </a:p>
        </p:txBody>
      </p:sp>
      <p:pic>
        <p:nvPicPr>
          <p:cNvPr id="4" name="Content Placeholder 3" descr="C:\Users\Ruchita\Pictures\Screenshots\Screenshot (17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132" y="1714500"/>
            <a:ext cx="819973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500198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Click open button in Placement details.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Click Edit,change the details ,save  it and  updated.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Content Placeholder 3" descr="C:\Users\Ruchita\Pictures\Screenshots\Screenshot (22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Click home it redirects to home page .click open on college details 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8190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Click home it redirects to home page .click open on student details 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Content Placeholder 3" descr="C:\Users\Ruchita\Pictures\Screenshots\Screenshot (25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168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PLACEMENT  MANAGEMENT SYSTEM</vt:lpstr>
      <vt:lpstr>Introduction</vt:lpstr>
      <vt:lpstr>Software Requirements </vt:lpstr>
      <vt:lpstr>                                                  Output  Login page</vt:lpstr>
      <vt:lpstr>Enter login, it redirects to home page</vt:lpstr>
      <vt:lpstr>Click open button in Placement details. </vt:lpstr>
      <vt:lpstr>Click Edit,change the details ,save  it and  updated. </vt:lpstr>
      <vt:lpstr>Click home it redirects to home page .click open on college details . </vt:lpstr>
      <vt:lpstr>Click home it redirects to home page .click open on student details . </vt:lpstr>
      <vt:lpstr>Click edit and save. </vt:lpstr>
      <vt:lpstr>THANK YOU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MANAGEMENT SYSTEM</dc:title>
  <dc:creator>HP</dc:creator>
  <cp:lastModifiedBy>DELL</cp:lastModifiedBy>
  <cp:revision>7</cp:revision>
  <dcterms:created xsi:type="dcterms:W3CDTF">2022-01-22T06:20:49Z</dcterms:created>
  <dcterms:modified xsi:type="dcterms:W3CDTF">2022-02-19T07:46:08Z</dcterms:modified>
</cp:coreProperties>
</file>