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341D-C498-D384-AB0C-CF7EF303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811AE-2DC7-9630-3DDD-BB748EB3A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2F17-F52B-5668-A907-9B28AA5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608A-2683-B852-ED3F-26F10F38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219B-BF16-4BD6-3937-07C55953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16D-20B5-7CBE-CB11-5BBB5979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D0EF-47D1-004D-3E03-17BF20ACA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8E87-0DEF-1AE6-4200-07DA1DE1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74C7F-795F-E33C-2842-530D4ADD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AFC0-63A7-BB91-3FF0-7B33D1B8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18D80-A7A3-CFA5-4C90-BA2D6679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B37DA-4C11-39BA-28C9-1362CA8B3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3664-85EC-4A31-B4DD-3294C7A8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464D-C6D9-D9C6-D0B1-5D646FFF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E6F1-27B1-A706-E397-2261BBD9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7136-0069-354A-8734-0348596F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4233-B059-CC03-676D-CBE62B4A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544A-C9AD-1056-156B-8611AB32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7791-8B91-2D1F-5701-CB30418B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A108-2561-DE9F-4316-86BC2330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9692-58EE-7B2F-090A-41B3E753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3CB8-59FA-42AA-B7BF-7F9BF2BF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9633-64EE-5568-243F-85707768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9CA8-B747-6EE7-CDF9-2830ECA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2227-DB82-4ED3-33ED-F6030B00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1445-DA2B-C562-46F9-C46AE1C9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CCCB-5161-5024-FC0D-E90B60DF5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47482-805E-5256-CE3A-0522B323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2A82-301D-6F2A-37F3-5E125262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364F-7597-3619-580C-4F8638B1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AEA9-4B07-BD0F-AAA8-F7A29FE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0795-CF2A-3339-4C78-48CD31D1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8985-B91D-A0B0-A47D-2816AA68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326-0BA7-BFEE-ABD4-D62155FA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F6AE6-D4C5-CCA0-3D31-E613B44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BA87B-7AD3-4941-BF60-AFA6E3FB0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CBF7-C4CB-A8D0-C919-123D49FE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7F9E7-159E-0D37-1BA6-40446219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24EFA-C5F4-63EC-6D08-88C3071E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30E6-CE10-FCEB-0C0C-920CD3DA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2A63C-003A-BB23-90F6-DE1FABE1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72FFF-2D06-414A-EE10-87B4BAB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12906-5F61-FA1B-F6C2-C139A7C5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885CB-511F-464F-991A-906567DE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11603-07F8-03C1-97CE-869F7FA1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4ACEC-15F2-5B9C-3C07-1519746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F1CD-9D9C-EDBA-AA81-0263EB8D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46F-AF13-C426-3F23-0727E449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2F727-D113-09F4-63B2-9533660BC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F4A9-79ED-B5AE-5B10-753B8535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392C-9E1F-2D88-994E-F870839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247D-BDFB-E1C1-401A-56046324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7E50-077B-96D1-517A-EB40D47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1A7A0-302A-8270-819C-448FAD7CE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792E2-5B89-E0F0-0853-93231EFA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14B36-1B30-3933-763A-6BB423D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C7F-4F5B-2453-21A2-367BBC1A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C1C5-5820-74DF-6DEB-97E44B4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1E1B9-01E2-055D-D645-93FF7C2A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B7EC-DF9E-ED09-A9B0-A471DF53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5593-764F-16B3-AA98-9254F2089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15452-35EB-45C9-BC35-C9EB648E506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96CD-DC65-3E62-57DA-B94524EEF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5DC8-575D-FDC3-84A7-C5798BF5F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40B36-EF2F-4899-AFFF-97AB7CCD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AC879D-E188-E71A-C13D-13A628EC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6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E3E85-9C03-7A7F-87ED-9A7BC5C5B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DD95909-F0EE-A664-8A69-8E0B5338E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with blue squares&#10;&#10;Description automatically generated">
            <a:extLst>
              <a:ext uri="{FF2B5EF4-FFF2-40B4-BE49-F238E27FC236}">
                <a16:creationId xmlns:a16="http://schemas.microsoft.com/office/drawing/2014/main" id="{53E3CC01-5658-7567-B0C8-6790321E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0" y="93698"/>
            <a:ext cx="4360985" cy="3466983"/>
          </a:xfrm>
          <a:prstGeom prst="rect">
            <a:avLst/>
          </a:prstGeom>
        </p:spPr>
      </p:pic>
      <p:pic>
        <p:nvPicPr>
          <p:cNvPr id="3" name="Picture 2" descr="A chart of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8F7CBE82-FABF-2034-0ADC-FC7725B4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0" y="3465604"/>
            <a:ext cx="5055476" cy="3298698"/>
          </a:xfrm>
          <a:prstGeom prst="rect">
            <a:avLst/>
          </a:prstGeom>
        </p:spPr>
      </p:pic>
      <p:pic>
        <p:nvPicPr>
          <p:cNvPr id="4" name="Picture 3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F1C82780-926B-BDFB-CAB1-F94E647F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432" y="207397"/>
            <a:ext cx="5897206" cy="3258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D701F-F159-AAB9-905A-2D5B48F42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906" y="3573849"/>
            <a:ext cx="5450732" cy="31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5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6A00E-3933-10DF-D891-A1CCBA52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8" y="139655"/>
            <a:ext cx="5702146" cy="3097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3DBD8-16FE-EC52-7497-C44ADF0A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62" y="0"/>
            <a:ext cx="6330938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EC841-BB74-B7B0-5903-CE113546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4" y="3429000"/>
            <a:ext cx="6055250" cy="32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WEN KANG</dc:creator>
  <cp:lastModifiedBy>LEE WEN KANG</cp:lastModifiedBy>
  <cp:revision>1</cp:revision>
  <dcterms:created xsi:type="dcterms:W3CDTF">2024-12-21T09:30:42Z</dcterms:created>
  <dcterms:modified xsi:type="dcterms:W3CDTF">2024-12-21T09:37:23Z</dcterms:modified>
</cp:coreProperties>
</file>