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049C-120E-BC4C-8554-10287D8D3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FCF53-ACC0-3D40-8E83-C7ECF0D33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A81F3-CC12-4144-87F7-DF7125C5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572-857C-0E40-89E7-1B65A1C52CE3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B9A3-F189-EA44-ADBF-74EFD9E8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8EC1B-9904-E54D-BCD2-B7249E62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A35A-D026-9142-A59A-08AE34D3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8BDF-E079-5C47-8A90-D33A0724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5D3D1-3624-5D48-BC68-8F85937C1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A954-0DFD-FE47-9AD3-D7FC6726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572-857C-0E40-89E7-1B65A1C52CE3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1E897-37E2-B64F-918F-7C1BD0D6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ABD4-5A98-C048-A01E-15BA056E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A35A-D026-9142-A59A-08AE34D3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ABECB-24ED-9E47-ADC9-8A249250A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8631F-B42C-9D44-9DF6-83B106210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F37E4-7671-0944-A3A1-E8A6AED0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572-857C-0E40-89E7-1B65A1C52CE3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F1EF-00F1-7B44-B364-B33C82A0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5E8E9-D503-FC44-9CF8-8044206B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A35A-D026-9142-A59A-08AE34D3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CB39-0DFA-BD49-A3F9-8C591388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7009-0EB0-774F-9673-EABF8103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34E2-4904-F44B-9786-7E40DC5F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572-857C-0E40-89E7-1B65A1C52CE3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6C07D-73DA-FB4F-88DE-4F0C19CE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CA584-32CA-E344-8DBA-06DC9A36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A35A-D026-9142-A59A-08AE34D3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2E0B-7973-C149-98C2-A6EFF16B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CFA82-0218-1648-96C2-A80C5C9FB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7557-8543-4A48-A126-2DD96994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572-857C-0E40-89E7-1B65A1C52CE3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2588-D906-6F40-8E61-9CBE8B7C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AEFD7-65C7-3742-9941-2F2569CB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A35A-D026-9142-A59A-08AE34D3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2DEC-9EA9-4C42-AE36-DA0B8598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2CF02-E97F-0246-8FBA-77638DD36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35735-D6B7-9848-AD26-6CEA6E032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30C23-BC88-7B41-8C9C-56CD303A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572-857C-0E40-89E7-1B65A1C52CE3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07073-A1C8-8B4F-B7EC-E8BB022F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5D4D5-FEF2-1B4B-9A17-56F36166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A35A-D026-9142-A59A-08AE34D3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157D-A485-B149-9724-C1B90872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1F3BA-B7F5-C843-8834-BB75ABEC4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84F5D-9212-0244-BAEB-CB907258D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E536B-0F94-D245-82CE-CB7C434CE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B90AA-B1D5-BC4B-A7A2-C475E0D23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8FD4B-8DA4-9741-B0C8-9BED4CD1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572-857C-0E40-89E7-1B65A1C52CE3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62E7D-2A5B-4F44-A3B5-5B6AA086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98E58-53F5-C240-887D-D9EDF8F7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A35A-D026-9142-A59A-08AE34D3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AAEF-496D-A843-9F29-0DEDC87F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17702-931F-DD4F-B1C7-C3F04898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572-857C-0E40-89E7-1B65A1C52CE3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92C4D-D1A4-7E4B-AE3C-F4A6A20D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A34B6-0C44-E043-8DF8-FECB9B7A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A35A-D026-9142-A59A-08AE34D3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5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FF5E9-9350-D14A-8891-0F69F3BF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572-857C-0E40-89E7-1B65A1C52CE3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6788B-337C-FC4D-8702-66D696E2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CF7FA-6B6D-0F44-A8B3-5C15BC87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A35A-D026-9142-A59A-08AE34D3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5AC4-AA9F-B447-B375-48D3D129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1BCC-CD2A-0947-B22B-DF14B9D05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F6150-C4B4-7D44-BB54-095EA98FA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DEFAA-23A7-3F4F-AF84-7415992B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572-857C-0E40-89E7-1B65A1C52CE3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C9C78-BC99-B84C-8ACB-4EBE246C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94485-E306-A548-AEF7-25A19524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A35A-D026-9142-A59A-08AE34D3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1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3245-B2E1-6F43-9D79-E35F7CBC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AD8FC-612F-A44A-BE1B-90484F066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7AA34-87C7-0549-A964-9D3B6D84C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89BCD-386B-7B42-B8C6-6F276350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572-857C-0E40-89E7-1B65A1C52CE3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4B515-75CE-2549-B0A2-669B6755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17D6B-4457-3A43-BFA7-0F41153E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A35A-D026-9142-A59A-08AE34D3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E0F1F-8256-0B4B-B6FA-FDE6BD3B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03DEF-E647-DC44-8656-9ED56F43B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6DF0-ED49-B94D-9950-8455AF42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0572-857C-0E40-89E7-1B65A1C52CE3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5FA29-B037-E04E-9110-229CBAEE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EF61B-558F-4E4D-9554-A847755E2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A35A-D026-9142-A59A-08AE34D3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8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582D176-C93E-5241-BDD2-AE21C7006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342395" y="2810566"/>
            <a:ext cx="483586" cy="46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8978E-F8AD-734B-BD7E-9C9B67457D9D}"/>
              </a:ext>
            </a:extLst>
          </p:cNvPr>
          <p:cNvSpPr txBox="1"/>
          <p:nvPr/>
        </p:nvSpPr>
        <p:spPr>
          <a:xfrm>
            <a:off x="1047813" y="3420113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Users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F9DAAD-375F-084D-A2F1-5BBC8BE0E13E}"/>
              </a:ext>
            </a:extLst>
          </p:cNvPr>
          <p:cNvGrpSpPr/>
          <p:nvPr/>
        </p:nvGrpSpPr>
        <p:grpSpPr>
          <a:xfrm>
            <a:off x="2632765" y="2693809"/>
            <a:ext cx="1535473" cy="1268613"/>
            <a:chOff x="2632765" y="2693809"/>
            <a:chExt cx="1535473" cy="12686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6F1E90-D6D1-6142-8544-70C7DE1C02ED}"/>
                </a:ext>
              </a:extLst>
            </p:cNvPr>
            <p:cNvSpPr txBox="1"/>
            <p:nvPr/>
          </p:nvSpPr>
          <p:spPr>
            <a:xfrm>
              <a:off x="2632765" y="3439202"/>
              <a:ext cx="1535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Elastic Load Balancing (ALB)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A33ED92-A8F9-EE4F-AC7A-8E633F5ED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44902" y="2693809"/>
              <a:ext cx="711200" cy="711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B47CA4-407E-CA4E-81D3-9CE5C09DAAE5}"/>
              </a:ext>
            </a:extLst>
          </p:cNvPr>
          <p:cNvSpPr txBox="1"/>
          <p:nvPr/>
        </p:nvSpPr>
        <p:spPr>
          <a:xfrm>
            <a:off x="5101555" y="2548772"/>
            <a:ext cx="1880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</a:t>
            </a:r>
          </a:p>
          <a:p>
            <a:pPr algn="ctr"/>
            <a:r>
              <a:rPr lang="en-US" sz="1400" dirty="0"/>
              <a:t>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C53361-7DBB-3547-82D7-835770549D9B}"/>
              </a:ext>
            </a:extLst>
          </p:cNvPr>
          <p:cNvSpPr txBox="1"/>
          <p:nvPr/>
        </p:nvSpPr>
        <p:spPr>
          <a:xfrm>
            <a:off x="5541078" y="145739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Fargate</a:t>
            </a:r>
            <a:endParaRPr lang="en-US" sz="14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2F6DC62-465B-6E4C-B266-8907E176B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6430" y="661585"/>
            <a:ext cx="711200" cy="7112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4D17306-F014-FF4D-9CB9-458B0D370865}"/>
              </a:ext>
            </a:extLst>
          </p:cNvPr>
          <p:cNvGrpSpPr/>
          <p:nvPr/>
        </p:nvGrpSpPr>
        <p:grpSpPr>
          <a:xfrm>
            <a:off x="5446133" y="1977793"/>
            <a:ext cx="2551407" cy="1154833"/>
            <a:chOff x="5446133" y="1977793"/>
            <a:chExt cx="2551407" cy="1154833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3A25BBA-1028-CC45-B47D-DD083971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47162" y="2066367"/>
              <a:ext cx="589269" cy="58926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F0BB674-4980-0D45-BF0A-2CFC1AA33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4952" y="2066367"/>
              <a:ext cx="1119777" cy="375979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77A245-3CF4-E943-8938-F7B629FA6E09}"/>
                </a:ext>
              </a:extLst>
            </p:cNvPr>
            <p:cNvSpPr txBox="1"/>
            <p:nvPr/>
          </p:nvSpPr>
          <p:spPr>
            <a:xfrm>
              <a:off x="6744952" y="2459675"/>
              <a:ext cx="103170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index.html</a:t>
              </a:r>
              <a:endParaRPr lang="en-US" sz="1400" dirty="0"/>
            </a:p>
            <a:p>
              <a:r>
                <a:rPr lang="en-US" sz="1400" dirty="0" err="1"/>
                <a:t>style.css</a:t>
              </a:r>
              <a:endParaRPr lang="en-US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5B609F-53BA-BB4F-82AA-D92EDACA7782}"/>
                </a:ext>
              </a:extLst>
            </p:cNvPr>
            <p:cNvSpPr/>
            <p:nvPr/>
          </p:nvSpPr>
          <p:spPr>
            <a:xfrm>
              <a:off x="5446133" y="1977793"/>
              <a:ext cx="2551407" cy="115483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4F04215-7885-A74E-B4D7-234740FE9299}"/>
              </a:ext>
            </a:extLst>
          </p:cNvPr>
          <p:cNvSpPr/>
          <p:nvPr/>
        </p:nvSpPr>
        <p:spPr>
          <a:xfrm>
            <a:off x="5101555" y="444337"/>
            <a:ext cx="3303409" cy="4328079"/>
          </a:xfrm>
          <a:prstGeom prst="rect">
            <a:avLst/>
          </a:prstGeom>
          <a:noFill/>
          <a:ln w="28575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86613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665B30-BE88-554F-ADA5-B49FB3E1F69B}"/>
              </a:ext>
            </a:extLst>
          </p:cNvPr>
          <p:cNvGrpSpPr/>
          <p:nvPr/>
        </p:nvGrpSpPr>
        <p:grpSpPr>
          <a:xfrm>
            <a:off x="5446132" y="3316435"/>
            <a:ext cx="2551407" cy="1154833"/>
            <a:chOff x="5446133" y="1977793"/>
            <a:chExt cx="2551407" cy="1154833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D196717-2A88-1245-A8AE-5E18A8956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47162" y="2066367"/>
              <a:ext cx="589269" cy="58926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8A7057D-69C5-A54D-BA9B-C43012E3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4952" y="2066367"/>
              <a:ext cx="1119777" cy="375979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275AA4-3AA3-8B40-8C08-56148A445091}"/>
                </a:ext>
              </a:extLst>
            </p:cNvPr>
            <p:cNvSpPr txBox="1"/>
            <p:nvPr/>
          </p:nvSpPr>
          <p:spPr>
            <a:xfrm>
              <a:off x="6744952" y="2459675"/>
              <a:ext cx="103170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index.html</a:t>
              </a:r>
              <a:endParaRPr lang="en-US" sz="1400" dirty="0"/>
            </a:p>
            <a:p>
              <a:r>
                <a:rPr lang="en-US" sz="1400" dirty="0" err="1"/>
                <a:t>style.css</a:t>
              </a:r>
              <a:endParaRPr lang="en-US" sz="14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49E2C4-2A1D-ED42-9EEA-E7F1331E5677}"/>
                </a:ext>
              </a:extLst>
            </p:cNvPr>
            <p:cNvSpPr/>
            <p:nvPr/>
          </p:nvSpPr>
          <p:spPr>
            <a:xfrm>
              <a:off x="5446133" y="1977793"/>
              <a:ext cx="2551407" cy="115483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4FECAE-EA74-9541-9DCE-6E9C64DAF73E}"/>
              </a:ext>
            </a:extLst>
          </p:cNvPr>
          <p:cNvCxnSpPr>
            <a:stCxn id="5" idx="1"/>
            <a:endCxn id="8" idx="1"/>
          </p:cNvCxnSpPr>
          <p:nvPr/>
        </p:nvCxnSpPr>
        <p:spPr>
          <a:xfrm>
            <a:off x="1825981" y="3045516"/>
            <a:ext cx="1218921" cy="389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B37FA-2B0E-B641-8D5F-B19A7950A720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3756102" y="2555210"/>
            <a:ext cx="1690031" cy="4941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378BD4-5296-0F47-B2FB-92B185B9901C}"/>
              </a:ext>
            </a:extLst>
          </p:cNvPr>
          <p:cNvCxnSpPr>
            <a:stCxn id="8" idx="3"/>
            <a:endCxn id="23" idx="1"/>
          </p:cNvCxnSpPr>
          <p:nvPr/>
        </p:nvCxnSpPr>
        <p:spPr>
          <a:xfrm>
            <a:off x="3756102" y="3049409"/>
            <a:ext cx="1690030" cy="8444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9FFB66-EDAF-6F49-BC6C-79081B145E1A}"/>
              </a:ext>
            </a:extLst>
          </p:cNvPr>
          <p:cNvSpPr txBox="1"/>
          <p:nvPr/>
        </p:nvSpPr>
        <p:spPr>
          <a:xfrm>
            <a:off x="5101554" y="3856336"/>
            <a:ext cx="1880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</a:t>
            </a:r>
          </a:p>
          <a:p>
            <a:pPr algn="ctr"/>
            <a:r>
              <a:rPr lang="en-US" sz="1400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100230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582D176-C93E-5241-BDD2-AE21C7006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0504" y="3321205"/>
            <a:ext cx="483586" cy="46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8978E-F8AD-734B-BD7E-9C9B67457D9D}"/>
              </a:ext>
            </a:extLst>
          </p:cNvPr>
          <p:cNvSpPr txBox="1"/>
          <p:nvPr/>
        </p:nvSpPr>
        <p:spPr>
          <a:xfrm>
            <a:off x="465922" y="393075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Users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F9DAAD-375F-084D-A2F1-5BBC8BE0E13E}"/>
              </a:ext>
            </a:extLst>
          </p:cNvPr>
          <p:cNvGrpSpPr/>
          <p:nvPr/>
        </p:nvGrpSpPr>
        <p:grpSpPr>
          <a:xfrm>
            <a:off x="2050874" y="3204448"/>
            <a:ext cx="1535473" cy="1268613"/>
            <a:chOff x="2632765" y="2693809"/>
            <a:chExt cx="1535473" cy="12686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6F1E90-D6D1-6142-8544-70C7DE1C02ED}"/>
                </a:ext>
              </a:extLst>
            </p:cNvPr>
            <p:cNvSpPr txBox="1"/>
            <p:nvPr/>
          </p:nvSpPr>
          <p:spPr>
            <a:xfrm>
              <a:off x="2632765" y="3439202"/>
              <a:ext cx="1535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Elastic Load Balancing (ALB)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A33ED92-A8F9-EE4F-AC7A-8E633F5ED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44902" y="2693809"/>
              <a:ext cx="711200" cy="7112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C53361-7DBB-3547-82D7-835770549D9B}"/>
              </a:ext>
            </a:extLst>
          </p:cNvPr>
          <p:cNvSpPr txBox="1"/>
          <p:nvPr/>
        </p:nvSpPr>
        <p:spPr>
          <a:xfrm>
            <a:off x="4959187" y="196803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Fargate</a:t>
            </a:r>
            <a:endParaRPr lang="en-US" sz="14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2F6DC62-465B-6E4C-B266-8907E176B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4539" y="1172224"/>
            <a:ext cx="711200" cy="711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4F04215-7885-A74E-B4D7-234740FE9299}"/>
              </a:ext>
            </a:extLst>
          </p:cNvPr>
          <p:cNvSpPr/>
          <p:nvPr/>
        </p:nvSpPr>
        <p:spPr>
          <a:xfrm>
            <a:off x="4519664" y="954976"/>
            <a:ext cx="3303409" cy="4328079"/>
          </a:xfrm>
          <a:prstGeom prst="rect">
            <a:avLst/>
          </a:prstGeom>
          <a:noFill/>
          <a:ln w="28575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86613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4FECAE-EA74-9541-9DCE-6E9C64DAF73E}"/>
              </a:ext>
            </a:extLst>
          </p:cNvPr>
          <p:cNvCxnSpPr>
            <a:stCxn id="5" idx="1"/>
            <a:endCxn id="8" idx="1"/>
          </p:cNvCxnSpPr>
          <p:nvPr/>
        </p:nvCxnSpPr>
        <p:spPr>
          <a:xfrm>
            <a:off x="1244090" y="3556155"/>
            <a:ext cx="1218921" cy="389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B37FA-2B0E-B641-8D5F-B19A7950A720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3174211" y="3065849"/>
            <a:ext cx="1690031" cy="4941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378BD4-5296-0F47-B2FB-92B185B9901C}"/>
              </a:ext>
            </a:extLst>
          </p:cNvPr>
          <p:cNvCxnSpPr>
            <a:cxnSpLocks/>
            <a:stCxn id="8" idx="3"/>
            <a:endCxn id="49" idx="1"/>
          </p:cNvCxnSpPr>
          <p:nvPr/>
        </p:nvCxnSpPr>
        <p:spPr>
          <a:xfrm>
            <a:off x="3174211" y="3560048"/>
            <a:ext cx="1690031" cy="8474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87A1F8-9191-3B4F-A6EE-8CAE2BEA079D}"/>
              </a:ext>
            </a:extLst>
          </p:cNvPr>
          <p:cNvGrpSpPr/>
          <p:nvPr/>
        </p:nvGrpSpPr>
        <p:grpSpPr>
          <a:xfrm>
            <a:off x="4519664" y="2488432"/>
            <a:ext cx="2904087" cy="1154833"/>
            <a:chOff x="5101555" y="1977793"/>
            <a:chExt cx="2904087" cy="115483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5DAFB7-DAF6-9B4F-9604-266D60193366}"/>
                </a:ext>
              </a:extLst>
            </p:cNvPr>
            <p:cNvGrpSpPr/>
            <p:nvPr/>
          </p:nvGrpSpPr>
          <p:grpSpPr>
            <a:xfrm>
              <a:off x="5101555" y="1977793"/>
              <a:ext cx="2904087" cy="1154833"/>
              <a:chOff x="5101555" y="1977793"/>
              <a:chExt cx="2904087" cy="115483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B47CA4-407E-CA4E-81D3-9CE5C09DAAE5}"/>
                  </a:ext>
                </a:extLst>
              </p:cNvPr>
              <p:cNvSpPr txBox="1"/>
              <p:nvPr/>
            </p:nvSpPr>
            <p:spPr>
              <a:xfrm>
                <a:off x="5101555" y="2548772"/>
                <a:ext cx="188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Application</a:t>
                </a:r>
              </a:p>
              <a:p>
                <a:pPr algn="ctr"/>
                <a:r>
                  <a:rPr lang="en-US" sz="1400" dirty="0"/>
                  <a:t>container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4D17306-F014-FF4D-9CB9-458B0D370865}"/>
                  </a:ext>
                </a:extLst>
              </p:cNvPr>
              <p:cNvGrpSpPr/>
              <p:nvPr/>
            </p:nvGrpSpPr>
            <p:grpSpPr>
              <a:xfrm>
                <a:off x="5446133" y="1977793"/>
                <a:ext cx="2559509" cy="1154833"/>
                <a:chOff x="5446133" y="1977793"/>
                <a:chExt cx="2559509" cy="1154833"/>
              </a:xfrm>
            </p:grpSpPr>
            <p:pic>
              <p:nvPicPr>
                <p:cNvPr id="10" name="Graphic 9">
                  <a:extLst>
                    <a:ext uri="{FF2B5EF4-FFF2-40B4-BE49-F238E27FC236}">
                      <a16:creationId xmlns:a16="http://schemas.microsoft.com/office/drawing/2014/main" id="{13A25BBA-1028-CC45-B47D-DD08397122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7162" y="2066367"/>
                  <a:ext cx="589269" cy="589269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777A245-3CF4-E943-8938-F7B629FA6E09}"/>
                    </a:ext>
                  </a:extLst>
                </p:cNvPr>
                <p:cNvSpPr txBox="1"/>
                <p:nvPr/>
              </p:nvSpPr>
              <p:spPr>
                <a:xfrm>
                  <a:off x="6973935" y="2769666"/>
                  <a:ext cx="103170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app.js</a:t>
                  </a:r>
                  <a:endParaRPr lang="en-US" sz="1400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55B609F-53BA-BB4F-82AA-D92EDACA7782}"/>
                    </a:ext>
                  </a:extLst>
                </p:cNvPr>
                <p:cNvSpPr/>
                <p:nvPr/>
              </p:nvSpPr>
              <p:spPr>
                <a:xfrm>
                  <a:off x="5446133" y="1977793"/>
                  <a:ext cx="2551407" cy="11548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EF38EDC-A5C8-B847-918E-34C43E7C1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9246" y="2114598"/>
              <a:ext cx="1114987" cy="683028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8A3D868-0938-9B44-8763-5843B46C7D52}"/>
              </a:ext>
            </a:extLst>
          </p:cNvPr>
          <p:cNvGrpSpPr/>
          <p:nvPr/>
        </p:nvGrpSpPr>
        <p:grpSpPr>
          <a:xfrm>
            <a:off x="4519664" y="3830118"/>
            <a:ext cx="2904087" cy="1154833"/>
            <a:chOff x="5101555" y="1977793"/>
            <a:chExt cx="2904087" cy="115483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0A10320-2546-5E47-971E-2AF41AB9E15C}"/>
                </a:ext>
              </a:extLst>
            </p:cNvPr>
            <p:cNvGrpSpPr/>
            <p:nvPr/>
          </p:nvGrpSpPr>
          <p:grpSpPr>
            <a:xfrm>
              <a:off x="5101555" y="1977793"/>
              <a:ext cx="2904087" cy="1154833"/>
              <a:chOff x="5101555" y="1977793"/>
              <a:chExt cx="2904087" cy="115483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D41098-ED59-C646-8BF9-40AED5181108}"/>
                  </a:ext>
                </a:extLst>
              </p:cNvPr>
              <p:cNvSpPr txBox="1"/>
              <p:nvPr/>
            </p:nvSpPr>
            <p:spPr>
              <a:xfrm>
                <a:off x="5101555" y="2548772"/>
                <a:ext cx="188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Application</a:t>
                </a:r>
              </a:p>
              <a:p>
                <a:pPr algn="ctr"/>
                <a:r>
                  <a:rPr lang="en-US" sz="1400" dirty="0"/>
                  <a:t>container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19D07D7-9424-2248-8B1B-8310F0468709}"/>
                  </a:ext>
                </a:extLst>
              </p:cNvPr>
              <p:cNvGrpSpPr/>
              <p:nvPr/>
            </p:nvGrpSpPr>
            <p:grpSpPr>
              <a:xfrm>
                <a:off x="5446133" y="1977793"/>
                <a:ext cx="2559509" cy="1154833"/>
                <a:chOff x="5446133" y="1977793"/>
                <a:chExt cx="2559509" cy="1154833"/>
              </a:xfrm>
            </p:grpSpPr>
            <p:pic>
              <p:nvPicPr>
                <p:cNvPr id="47" name="Graphic 46">
                  <a:extLst>
                    <a:ext uri="{FF2B5EF4-FFF2-40B4-BE49-F238E27FC236}">
                      <a16:creationId xmlns:a16="http://schemas.microsoft.com/office/drawing/2014/main" id="{119915B2-CFA0-A74E-8E23-DBCB5D5A33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7162" y="2066367"/>
                  <a:ext cx="589269" cy="589269"/>
                </a:xfrm>
                <a:prstGeom prst="rect">
                  <a:avLst/>
                </a:prstGeom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D24D12-FF20-8247-A3F8-514CE8B1B65F}"/>
                    </a:ext>
                  </a:extLst>
                </p:cNvPr>
                <p:cNvSpPr txBox="1"/>
                <p:nvPr/>
              </p:nvSpPr>
              <p:spPr>
                <a:xfrm>
                  <a:off x="6973935" y="2769666"/>
                  <a:ext cx="103170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app.js</a:t>
                  </a:r>
                  <a:endParaRPr lang="en-US" sz="1400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BD01F62-9C81-D343-8B01-5B7E8750227E}"/>
                    </a:ext>
                  </a:extLst>
                </p:cNvPr>
                <p:cNvSpPr/>
                <p:nvPr/>
              </p:nvSpPr>
              <p:spPr>
                <a:xfrm>
                  <a:off x="5446133" y="1977793"/>
                  <a:ext cx="2551407" cy="11548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9CD5A8E-CFB7-FA43-B874-4CE62A498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9246" y="2114598"/>
              <a:ext cx="1114987" cy="683028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0681436-3C81-D046-84D4-C9A88DDE8872}"/>
              </a:ext>
            </a:extLst>
          </p:cNvPr>
          <p:cNvSpPr txBox="1"/>
          <p:nvPr/>
        </p:nvSpPr>
        <p:spPr>
          <a:xfrm>
            <a:off x="7897984" y="192204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B8716F2C-A60F-434F-BDDC-D3F47F9C9D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93336" y="1215632"/>
            <a:ext cx="711200" cy="711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5B78A89-6EBD-464B-A598-8E83B08A19FA}"/>
              </a:ext>
            </a:extLst>
          </p:cNvPr>
          <p:cNvSpPr/>
          <p:nvPr/>
        </p:nvSpPr>
        <p:spPr>
          <a:xfrm>
            <a:off x="8045545" y="954975"/>
            <a:ext cx="2048481" cy="4328079"/>
          </a:xfrm>
          <a:prstGeom prst="rect">
            <a:avLst/>
          </a:prstGeom>
          <a:noFill/>
          <a:ln w="28575">
            <a:solidFill>
              <a:srgbClr val="4259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86613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0D82A58-3F6B-DD4F-8D6F-608A182A3CA0}"/>
              </a:ext>
            </a:extLst>
          </p:cNvPr>
          <p:cNvGrpSpPr/>
          <p:nvPr/>
        </p:nvGrpSpPr>
        <p:grpSpPr>
          <a:xfrm>
            <a:off x="8105989" y="3247903"/>
            <a:ext cx="1854441" cy="885498"/>
            <a:chOff x="8070364" y="3283528"/>
            <a:chExt cx="1854441" cy="88549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D7B4D3-8E14-174A-9748-D357CC7B7712}"/>
                </a:ext>
              </a:extLst>
            </p:cNvPr>
            <p:cNvSpPr txBox="1"/>
            <p:nvPr/>
          </p:nvSpPr>
          <p:spPr>
            <a:xfrm>
              <a:off x="8070364" y="3892027"/>
              <a:ext cx="1854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messages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2C63668-981A-274B-97CB-6AC12E383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693336" y="3283528"/>
              <a:ext cx="608499" cy="608499"/>
            </a:xfrm>
            <a:prstGeom prst="rect">
              <a:avLst/>
            </a:prstGeom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E483E9-3876-7049-89EA-A8960C10387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415649" y="3065849"/>
            <a:ext cx="1277687" cy="40174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777E3A0-BBC5-E641-8F68-4267E5A9AF50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7415649" y="3643265"/>
            <a:ext cx="1277687" cy="76427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08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2019-12-17T17:06:33Z</dcterms:created>
  <dcterms:modified xsi:type="dcterms:W3CDTF">2019-12-17T17:34:45Z</dcterms:modified>
</cp:coreProperties>
</file>