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79" r:id="rId8"/>
    <p:sldId id="258" r:id="rId9"/>
    <p:sldId id="282" r:id="rId10"/>
    <p:sldId id="285" r:id="rId11"/>
    <p:sldId id="283" r:id="rId12"/>
    <p:sldId id="28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2EC74-59F2-49A4-BF28-FCEB3A03135B}" v="26" dt="2024-12-16T21:33:58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46" d="100"/>
          <a:sy n="46" d="100"/>
        </p:scale>
        <p:origin x="1080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749" y="647550"/>
            <a:ext cx="4941771" cy="3200400"/>
          </a:xfrm>
        </p:spPr>
        <p:txBody>
          <a:bodyPr anchor="ctr"/>
          <a:lstStyle/>
          <a:p>
            <a:r>
              <a:rPr lang="en-US" dirty="0"/>
              <a:t>Investigation of Student Performance dataset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129FD-837F-C360-9D16-A38C985F2D1C}"/>
              </a:ext>
            </a:extLst>
          </p:cNvPr>
          <p:cNvSpPr txBox="1">
            <a:spLocks/>
          </p:cNvSpPr>
          <p:nvPr/>
        </p:nvSpPr>
        <p:spPr>
          <a:xfrm>
            <a:off x="6732069" y="2638910"/>
            <a:ext cx="4941771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Courtesy of the UCI Machine Learning Repository</a:t>
            </a:r>
          </a:p>
          <a:p>
            <a:endParaRPr lang="en-US" sz="2000" dirty="0"/>
          </a:p>
          <a:p>
            <a:r>
              <a:rPr lang="en-US" sz="2000" dirty="0"/>
              <a:t>Mark Young</a:t>
            </a:r>
          </a:p>
          <a:p>
            <a:r>
              <a:rPr lang="en-US" sz="2000" dirty="0"/>
              <a:t>12/18/2024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1604841"/>
            <a:ext cx="4179570" cy="1524735"/>
          </a:xfrm>
        </p:spPr>
        <p:txBody>
          <a:bodyPr/>
          <a:lstStyle/>
          <a:p>
            <a:r>
              <a:rPr lang="en-US" sz="4000" dirty="0"/>
              <a:t>THANK YOU for your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4BEA2C-ACE4-CC60-3139-0702C681B801}"/>
              </a:ext>
            </a:extLst>
          </p:cNvPr>
          <p:cNvSpPr txBox="1">
            <a:spLocks/>
          </p:cNvSpPr>
          <p:nvPr/>
        </p:nvSpPr>
        <p:spPr>
          <a:xfrm>
            <a:off x="5100320" y="3129576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081780" cy="1325563"/>
          </a:xfrm>
        </p:spPr>
        <p:txBody>
          <a:bodyPr/>
          <a:lstStyle/>
          <a:p>
            <a:r>
              <a:rPr lang="en-US" dirty="0"/>
              <a:t>Student Performance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student achievement in two Portuguese high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with reports and questionnaires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 grades in two subjects, math and Portuguese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390" y="-1870102"/>
            <a:ext cx="4179570" cy="337735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899AA2-114B-B7B7-8B70-4C60F20937F7}"/>
              </a:ext>
            </a:extLst>
          </p:cNvPr>
          <p:cNvSpPr txBox="1">
            <a:spLocks/>
          </p:cNvSpPr>
          <p:nvPr/>
        </p:nvSpPr>
        <p:spPr>
          <a:xfrm>
            <a:off x="7712710" y="1910079"/>
            <a:ext cx="4179570" cy="195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What factors (e.g., study time, parental education) most influence student grades in math and Portuguese courses?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BC8F74-379E-A45B-F8B9-77AFB3333854}"/>
              </a:ext>
            </a:extLst>
          </p:cNvPr>
          <p:cNvSpPr txBox="1">
            <a:spLocks/>
          </p:cNvSpPr>
          <p:nvPr/>
        </p:nvSpPr>
        <p:spPr>
          <a:xfrm>
            <a:off x="905510" y="3429000"/>
            <a:ext cx="4179570" cy="195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Are there noticeable differences in performance between male and female students for Portuguese and Math?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F7558C8-4D43-9300-76E5-1D8A142A06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390" y="473619"/>
            <a:ext cx="4179570" cy="1273571"/>
          </a:xfrm>
        </p:spPr>
        <p:txBody>
          <a:bodyPr/>
          <a:lstStyle/>
          <a:p>
            <a:r>
              <a:rPr lang="en-US" dirty="0"/>
              <a:t>Benefits of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69EBCC2-374B-9D40-EE00-004B73A055B3}"/>
              </a:ext>
            </a:extLst>
          </p:cNvPr>
          <p:cNvSpPr txBox="1">
            <a:spLocks/>
          </p:cNvSpPr>
          <p:nvPr/>
        </p:nvSpPr>
        <p:spPr>
          <a:xfrm>
            <a:off x="6930390" y="2271939"/>
            <a:ext cx="4179570" cy="216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students succeed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students who need extra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 student success and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78" y="-128612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878" y="1046039"/>
            <a:ext cx="7288212" cy="105708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Data came from UCI Machine Learning Repository</a:t>
            </a:r>
          </a:p>
          <a:p>
            <a:pPr lvl="1"/>
            <a:r>
              <a:rPr lang="en-US" dirty="0"/>
              <a:t>Analysis was done in </a:t>
            </a:r>
            <a:r>
              <a:rPr lang="en-US" dirty="0" err="1"/>
              <a:t>Jupyter</a:t>
            </a:r>
            <a:r>
              <a:rPr lang="en-US" dirty="0"/>
              <a:t> notebooks using python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810E71-A380-2ADA-09B5-931113231B42}"/>
              </a:ext>
            </a:extLst>
          </p:cNvPr>
          <p:cNvSpPr txBox="1">
            <a:spLocks/>
          </p:cNvSpPr>
          <p:nvPr/>
        </p:nvSpPr>
        <p:spPr>
          <a:xfrm>
            <a:off x="3085068" y="694771"/>
            <a:ext cx="7288282" cy="1759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Sample of data: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6DF7572-5307-FF1A-D9C2-19827CA7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1" y="2454388"/>
            <a:ext cx="989161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3" y="-1222059"/>
            <a:ext cx="9953308" cy="1780860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41D55350-C470-F455-D8D9-5A5A5D6E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87" y="920106"/>
            <a:ext cx="8597803" cy="543624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44F808-70D6-443B-FAB9-0CA4F8CD3BB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84E6C8-F58D-1864-1A77-B0FA1B9D6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D69E90-A432-8D80-A293-1AB3E9B795D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EE728A2-94EC-D5D6-182D-EF9C8FB662C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8E35EBC6-EA8B-3E41-9591-E9569C31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860" y="523430"/>
            <a:ext cx="10332641" cy="58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 descr="A graph of a male and female&#10;&#10;Description automatically generated">
            <a:extLst>
              <a:ext uri="{FF2B5EF4-FFF2-40B4-BE49-F238E27FC236}">
                <a16:creationId xmlns:a16="http://schemas.microsoft.com/office/drawing/2014/main" id="{0514FF5E-F635-74CB-CC83-6455313F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92406"/>
            <a:ext cx="10993120" cy="65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026" y="-753904"/>
            <a:ext cx="8420100" cy="17808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Future Questions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46089" y="2370668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Explore more of the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extracurricular activities influence academics?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578F08-F140-FDDC-1214-0E3D9728E4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29453" y="3122085"/>
            <a:ext cx="3943627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travel time to school impact final grades?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effect of weekend alcohol consumption on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9F30A39EFEB84CABA242CE96E8D4E9" ma:contentTypeVersion="4" ma:contentTypeDescription="Create a new document." ma:contentTypeScope="" ma:versionID="16317f680113907cdc5f96afce28b0c9">
  <xsd:schema xmlns:xsd="http://www.w3.org/2001/XMLSchema" xmlns:xs="http://www.w3.org/2001/XMLSchema" xmlns:p="http://schemas.microsoft.com/office/2006/metadata/properties" xmlns:ns3="58650f29-570f-4e4c-b0d7-3d68bd56d8ae" targetNamespace="http://schemas.microsoft.com/office/2006/metadata/properties" ma:root="true" ma:fieldsID="aad73f693e66fe88a65ae01e7ac3e043" ns3:_="">
    <xsd:import namespace="58650f29-570f-4e4c-b0d7-3d68bd56d8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50f29-570f-4e4c-b0d7-3d68bd56d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8650f29-570f-4e4c-b0d7-3d68bd56d8a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73CFE2-45E0-4889-A4EB-4823472D64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650f29-570f-4e4c-b0d7-3d68bd56d8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{CD9DAC1E-0B50-4C75-A663-086861EDA8E1}tf67328976_win32</Template>
  <TotalTime>827</TotalTime>
  <Words>186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Investigation of Student Performance dataset</vt:lpstr>
      <vt:lpstr>Student Performance Dataset</vt:lpstr>
      <vt:lpstr>Questions</vt:lpstr>
      <vt:lpstr>Benefits of analysis</vt:lpstr>
      <vt:lpstr>Methodology</vt:lpstr>
      <vt:lpstr>Results:</vt:lpstr>
      <vt:lpstr>Speaking engagement metrics</vt:lpstr>
      <vt:lpstr>PowerPoint Presentation</vt:lpstr>
      <vt:lpstr>Future Questions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young.mark</dc:creator>
  <cp:lastModifiedBy>young.mark</cp:lastModifiedBy>
  <cp:revision>2</cp:revision>
  <dcterms:created xsi:type="dcterms:W3CDTF">2024-12-11T16:17:53Z</dcterms:created>
  <dcterms:modified xsi:type="dcterms:W3CDTF">2024-12-17T17:15:41Z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0x010100299F30A39EFEB84CABA242CE96E8D4E9</vt:lpwstr>
  </property>
  <property fmtid="{D5CDD505-2E9C-101B-9397-08002B2CF9AE}" pid="3" name="MediaServiceImageTags">
    <vt:lpwstr/>
  </property>
</Properties>
</file>