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5" r:id="rId4"/>
    <p:sldId id="258" r:id="rId5"/>
    <p:sldId id="259" r:id="rId6"/>
    <p:sldId id="263" r:id="rId7"/>
    <p:sldId id="266" r:id="rId8"/>
    <p:sldId id="264"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5/13/2019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5/13/2019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5/13/2019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5/13/2019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FF4A-E6FD-40A3-AA3A-8EF0ED29442B}"/>
              </a:ext>
            </a:extLst>
          </p:cNvPr>
          <p:cNvSpPr>
            <a:spLocks noGrp="1"/>
          </p:cNvSpPr>
          <p:nvPr>
            <p:ph type="title"/>
          </p:nvPr>
        </p:nvSpPr>
        <p:spPr>
          <a:xfrm>
            <a:off x="1600200" y="2386744"/>
            <a:ext cx="8991600" cy="1645920"/>
          </a:xfrm>
        </p:spPr>
        <p:txBody>
          <a:bodyPr/>
          <a:lstStyle/>
          <a:p>
            <a:r>
              <a:rPr lang="en-US" dirty="0"/>
              <a:t>Reminder: A Task manager App</a:t>
            </a:r>
          </a:p>
        </p:txBody>
      </p:sp>
      <p:sp>
        <p:nvSpPr>
          <p:cNvPr id="3" name="Subtitle 2">
            <a:extLst>
              <a:ext uri="{FF2B5EF4-FFF2-40B4-BE49-F238E27FC236}">
                <a16:creationId xmlns:a16="http://schemas.microsoft.com/office/drawing/2014/main" id="{E7B1EE43-76E7-4DE5-855F-365E3689EBE0}"/>
              </a:ext>
            </a:extLst>
          </p:cNvPr>
          <p:cNvSpPr>
            <a:spLocks noGrp="1"/>
          </p:cNvSpPr>
          <p:nvPr>
            <p:ph type="body" idx="1"/>
          </p:nvPr>
        </p:nvSpPr>
        <p:spPr>
          <a:xfrm>
            <a:off x="2271522" y="4323889"/>
            <a:ext cx="7648956" cy="1362535"/>
          </a:xfrm>
        </p:spPr>
        <p:txBody>
          <a:bodyPr>
            <a:normAutofit/>
          </a:bodyPr>
          <a:lstStyle/>
          <a:p>
            <a:r>
              <a:rPr lang="en-US" sz="2800" dirty="0"/>
              <a:t>Frank Orefice</a:t>
            </a:r>
          </a:p>
        </p:txBody>
      </p:sp>
    </p:spTree>
    <p:extLst>
      <p:ext uri="{BB962C8B-B14F-4D97-AF65-F5344CB8AC3E}">
        <p14:creationId xmlns:p14="http://schemas.microsoft.com/office/powerpoint/2010/main" val="1890947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5877-AEC5-4A89-8A81-0DF25D262E04}"/>
              </a:ext>
            </a:extLst>
          </p:cNvPr>
          <p:cNvSpPr>
            <a:spLocks noGrp="1"/>
          </p:cNvSpPr>
          <p:nvPr>
            <p:ph type="title"/>
          </p:nvPr>
        </p:nvSpPr>
        <p:spPr/>
        <p:txBody>
          <a:bodyPr/>
          <a:lstStyle/>
          <a:p>
            <a:r>
              <a:rPr lang="en-US" dirty="0"/>
              <a:t>What I learned</a:t>
            </a:r>
          </a:p>
        </p:txBody>
      </p:sp>
      <p:sp>
        <p:nvSpPr>
          <p:cNvPr id="3" name="Content Placeholder 2">
            <a:extLst>
              <a:ext uri="{FF2B5EF4-FFF2-40B4-BE49-F238E27FC236}">
                <a16:creationId xmlns:a16="http://schemas.microsoft.com/office/drawing/2014/main" id="{00463978-6A0E-4400-A494-97C8E0982417}"/>
              </a:ext>
            </a:extLst>
          </p:cNvPr>
          <p:cNvSpPr>
            <a:spLocks noGrp="1"/>
          </p:cNvSpPr>
          <p:nvPr>
            <p:ph idx="1"/>
          </p:nvPr>
        </p:nvSpPr>
        <p:spPr/>
        <p:txBody>
          <a:bodyPr/>
          <a:lstStyle/>
          <a:p>
            <a:r>
              <a:rPr lang="en-US" dirty="0"/>
              <a:t>How to use and create an SQLite Database to store information in the Android application</a:t>
            </a:r>
          </a:p>
          <a:p>
            <a:r>
              <a:rPr lang="en-US" dirty="0"/>
              <a:t>How to gain permission to send text messages through an Android application</a:t>
            </a:r>
          </a:p>
          <a:p>
            <a:r>
              <a:rPr lang="en-US" dirty="0"/>
              <a:t>Learned how to use Heroku to host the application that sends the reminders to the user</a:t>
            </a:r>
          </a:p>
          <a:p>
            <a:r>
              <a:rPr lang="en-US" dirty="0"/>
              <a:t>I learned how to debug an Android application using Logcat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3696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5662-534D-4E07-9608-FADBECFF71BE}"/>
              </a:ext>
            </a:extLst>
          </p:cNvPr>
          <p:cNvSpPr>
            <a:spLocks noGrp="1"/>
          </p:cNvSpPr>
          <p:nvPr>
            <p:ph type="title"/>
          </p:nvPr>
        </p:nvSpPr>
        <p:spPr/>
        <p:txBody>
          <a:bodyPr/>
          <a:lstStyle/>
          <a:p>
            <a:r>
              <a:rPr lang="en-US" dirty="0"/>
              <a:t>What I would like to add</a:t>
            </a:r>
          </a:p>
        </p:txBody>
      </p:sp>
      <p:sp>
        <p:nvSpPr>
          <p:cNvPr id="3" name="Content Placeholder 2">
            <a:extLst>
              <a:ext uri="{FF2B5EF4-FFF2-40B4-BE49-F238E27FC236}">
                <a16:creationId xmlns:a16="http://schemas.microsoft.com/office/drawing/2014/main" id="{6AE51158-694E-41A9-9593-7D9EA60719DC}"/>
              </a:ext>
            </a:extLst>
          </p:cNvPr>
          <p:cNvSpPr>
            <a:spLocks noGrp="1"/>
          </p:cNvSpPr>
          <p:nvPr>
            <p:ph idx="1"/>
          </p:nvPr>
        </p:nvSpPr>
        <p:spPr/>
        <p:txBody>
          <a:bodyPr/>
          <a:lstStyle/>
          <a:p>
            <a:r>
              <a:rPr lang="en-US" dirty="0"/>
              <a:t>Given more time, I would like to add:</a:t>
            </a:r>
          </a:p>
          <a:p>
            <a:pPr lvl="1"/>
            <a:r>
              <a:rPr lang="en-US" dirty="0"/>
              <a:t> The ability to send reminders through the Slack messaging app</a:t>
            </a:r>
          </a:p>
          <a:p>
            <a:pPr lvl="1"/>
            <a:r>
              <a:rPr lang="en-US" dirty="0"/>
              <a:t>The ability to set reminders that repeat at a specific time (i.e. daily, weekly, etc.)</a:t>
            </a:r>
          </a:p>
          <a:p>
            <a:pPr lvl="1"/>
            <a:r>
              <a:rPr lang="en-US" dirty="0"/>
              <a:t>Having the option of choosing Google Calendar as a medium to receive reminders</a:t>
            </a:r>
          </a:p>
          <a:p>
            <a:pPr lvl="1"/>
            <a:r>
              <a:rPr lang="en-US" dirty="0"/>
              <a:t>A navigation bar so that the user can view certain features of the application separately (i.e. Home Screen, Settings, etc.)</a:t>
            </a:r>
          </a:p>
        </p:txBody>
      </p:sp>
    </p:spTree>
    <p:extLst>
      <p:ext uri="{BB962C8B-B14F-4D97-AF65-F5344CB8AC3E}">
        <p14:creationId xmlns:p14="http://schemas.microsoft.com/office/powerpoint/2010/main" val="347730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5FBC-027D-45CA-8FAF-2F1E7D216B99}"/>
              </a:ext>
            </a:extLst>
          </p:cNvPr>
          <p:cNvSpPr>
            <a:spLocks noGrp="1"/>
          </p:cNvSpPr>
          <p:nvPr>
            <p:ph type="title"/>
          </p:nvPr>
        </p:nvSpPr>
        <p:spPr>
          <a:xfrm>
            <a:off x="2231136" y="964692"/>
            <a:ext cx="7729728" cy="1188720"/>
          </a:xfrm>
        </p:spPr>
        <p:txBody>
          <a:bodyPr>
            <a:normAutofit/>
          </a:bodyPr>
          <a:lstStyle/>
          <a:p>
            <a:r>
              <a:rPr lang="en-US" dirty="0"/>
              <a:t>What is Reminder?</a:t>
            </a:r>
          </a:p>
        </p:txBody>
      </p:sp>
      <p:sp>
        <p:nvSpPr>
          <p:cNvPr id="3" name="Content Placeholder 2">
            <a:extLst>
              <a:ext uri="{FF2B5EF4-FFF2-40B4-BE49-F238E27FC236}">
                <a16:creationId xmlns:a16="http://schemas.microsoft.com/office/drawing/2014/main" id="{AF3B4E62-67C0-4BD4-9B50-58778B03E31B}"/>
              </a:ext>
            </a:extLst>
          </p:cNvPr>
          <p:cNvSpPr>
            <a:spLocks noGrp="1"/>
          </p:cNvSpPr>
          <p:nvPr>
            <p:ph idx="1"/>
          </p:nvPr>
        </p:nvSpPr>
        <p:spPr>
          <a:xfrm>
            <a:off x="2221992" y="2638044"/>
            <a:ext cx="4828030" cy="3101983"/>
          </a:xfrm>
        </p:spPr>
        <p:txBody>
          <a:bodyPr>
            <a:normAutofit lnSpcReduction="10000"/>
          </a:bodyPr>
          <a:lstStyle/>
          <a:p>
            <a:r>
              <a:rPr lang="en-US" dirty="0" err="1"/>
              <a:t>ReMinder</a:t>
            </a:r>
            <a:r>
              <a:rPr lang="en-US" dirty="0"/>
              <a:t> is a task manager application that allows the users to keep track of tasks they want to complete</a:t>
            </a:r>
          </a:p>
          <a:p>
            <a:r>
              <a:rPr lang="en-US" dirty="0"/>
              <a:t>Users are able to name their tasks and set a due date for its completion</a:t>
            </a:r>
          </a:p>
          <a:p>
            <a:r>
              <a:rPr lang="en-US" dirty="0"/>
              <a:t>The user also has the ability to choose to be reminded about the task either through text, email or phone call.</a:t>
            </a:r>
          </a:p>
          <a:p>
            <a:r>
              <a:rPr lang="en-US" dirty="0"/>
              <a:t>The application uses the Twilio API to send the text and phone call reminders.</a:t>
            </a:r>
          </a:p>
        </p:txBody>
      </p:sp>
      <p:sp>
        <p:nvSpPr>
          <p:cNvPr id="10" name="Rectangle 9">
            <a:extLst>
              <a:ext uri="{FF2B5EF4-FFF2-40B4-BE49-F238E27FC236}">
                <a16:creationId xmlns:a16="http://schemas.microsoft.com/office/drawing/2014/main" id="{7CA2418C-C307-4704-B727-FB9D2BBA1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5406" y="2743200"/>
            <a:ext cx="2445458" cy="2996827"/>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A20F136-B1A5-4878-B85C-B805425D9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2003" y="2906589"/>
            <a:ext cx="2112264" cy="26700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A7B8952-9AF1-4FD7-A151-1B938C47B63C}"/>
              </a:ext>
            </a:extLst>
          </p:cNvPr>
          <p:cNvPicPr>
            <a:picLocks noChangeAspect="1"/>
          </p:cNvPicPr>
          <p:nvPr/>
        </p:nvPicPr>
        <p:blipFill>
          <a:blip r:embed="rId2"/>
          <a:stretch>
            <a:fillRect/>
          </a:stretch>
        </p:blipFill>
        <p:spPr>
          <a:xfrm>
            <a:off x="7846595" y="3381632"/>
            <a:ext cx="1783080" cy="1719962"/>
          </a:xfrm>
          <a:prstGeom prst="rect">
            <a:avLst/>
          </a:prstGeom>
        </p:spPr>
      </p:pic>
    </p:spTree>
    <p:extLst>
      <p:ext uri="{BB962C8B-B14F-4D97-AF65-F5344CB8AC3E}">
        <p14:creationId xmlns:p14="http://schemas.microsoft.com/office/powerpoint/2010/main" val="226700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A2B4-A389-412A-8A1A-CA1AA050911A}"/>
              </a:ext>
            </a:extLst>
          </p:cNvPr>
          <p:cNvSpPr>
            <a:spLocks noGrp="1"/>
          </p:cNvSpPr>
          <p:nvPr>
            <p:ph type="title"/>
          </p:nvPr>
        </p:nvSpPr>
        <p:spPr/>
        <p:txBody>
          <a:bodyPr/>
          <a:lstStyle/>
          <a:p>
            <a:r>
              <a:rPr lang="en-US" dirty="0"/>
              <a:t>Features Implemented</a:t>
            </a:r>
          </a:p>
        </p:txBody>
      </p:sp>
      <p:sp>
        <p:nvSpPr>
          <p:cNvPr id="3" name="Content Placeholder 2">
            <a:extLst>
              <a:ext uri="{FF2B5EF4-FFF2-40B4-BE49-F238E27FC236}">
                <a16:creationId xmlns:a16="http://schemas.microsoft.com/office/drawing/2014/main" id="{E980CDBD-2BC8-4CFD-AA76-F6103F0F147B}"/>
              </a:ext>
            </a:extLst>
          </p:cNvPr>
          <p:cNvSpPr>
            <a:spLocks noGrp="1"/>
          </p:cNvSpPr>
          <p:nvPr>
            <p:ph idx="1"/>
          </p:nvPr>
        </p:nvSpPr>
        <p:spPr/>
        <p:txBody>
          <a:bodyPr/>
          <a:lstStyle/>
          <a:p>
            <a:r>
              <a:rPr lang="en-US" dirty="0"/>
              <a:t>When creating a task you can choose to be reminded of the task through text, email and/or a phone call</a:t>
            </a:r>
          </a:p>
          <a:p>
            <a:r>
              <a:rPr lang="en-US" dirty="0"/>
              <a:t>You can include multiple phone numbers and emails by separating each by a    “;   “ (semicolon and space). Each phone number should start with the area code (ex: “1”)</a:t>
            </a:r>
          </a:p>
          <a:p>
            <a:r>
              <a:rPr lang="en-US" dirty="0">
                <a:solidFill>
                  <a:schemeClr val="tx1"/>
                </a:solidFill>
              </a:rPr>
              <a:t>On the Home screen you can either click on the tasks to update or delete them or you can click and hold on the task to view it's description</a:t>
            </a:r>
            <a:endParaRPr lang="en-US" dirty="0"/>
          </a:p>
          <a:p>
            <a:endParaRPr lang="en-US" dirty="0"/>
          </a:p>
        </p:txBody>
      </p:sp>
    </p:spTree>
    <p:extLst>
      <p:ext uri="{BB962C8B-B14F-4D97-AF65-F5344CB8AC3E}">
        <p14:creationId xmlns:p14="http://schemas.microsoft.com/office/powerpoint/2010/main" val="35800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9" name="Picture 8" descr="A picture containing electronics&#10;&#10;Description automatically generated">
            <a:extLst>
              <a:ext uri="{FF2B5EF4-FFF2-40B4-BE49-F238E27FC236}">
                <a16:creationId xmlns:a16="http://schemas.microsoft.com/office/drawing/2014/main" id="{0F1CCD8C-E463-4CA6-A6BB-4B7558C97F66}"/>
              </a:ext>
            </a:extLst>
          </p:cNvPr>
          <p:cNvPicPr>
            <a:picLocks noChangeAspect="1"/>
          </p:cNvPicPr>
          <p:nvPr/>
        </p:nvPicPr>
        <p:blipFill rotWithShape="1">
          <a:blip r:embed="rId2"/>
          <a:srcRect t="5069" r="-2" b="-2"/>
          <a:stretch/>
        </p:blipFill>
        <p:spPr>
          <a:xfrm>
            <a:off x="-42202" y="10"/>
            <a:ext cx="4063593" cy="685799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AF12542-9EBE-415B-A563-48C04686584F}"/>
              </a:ext>
            </a:extLst>
          </p:cNvPr>
          <p:cNvPicPr>
            <a:picLocks noChangeAspect="1"/>
          </p:cNvPicPr>
          <p:nvPr/>
        </p:nvPicPr>
        <p:blipFill rotWithShape="1">
          <a:blip r:embed="rId3"/>
          <a:srcRect r="-2" b="5067"/>
          <a:stretch/>
        </p:blipFill>
        <p:spPr>
          <a:xfrm>
            <a:off x="8084984" y="0"/>
            <a:ext cx="4134541" cy="6857990"/>
          </a:xfrm>
          <a:prstGeom prst="rect">
            <a:avLst/>
          </a:prstGeom>
        </p:spPr>
      </p:pic>
      <p:pic>
        <p:nvPicPr>
          <p:cNvPr id="8" name="Content Placeholder 7" descr="A screenshot of a cell phone&#10;&#10;Description automatically generated">
            <a:extLst>
              <a:ext uri="{FF2B5EF4-FFF2-40B4-BE49-F238E27FC236}">
                <a16:creationId xmlns:a16="http://schemas.microsoft.com/office/drawing/2014/main" id="{20F20456-67C1-47B2-B23E-74E143EE7CE7}"/>
              </a:ext>
            </a:extLst>
          </p:cNvPr>
          <p:cNvPicPr>
            <a:picLocks noGrp="1" noChangeAspect="1"/>
          </p:cNvPicPr>
          <p:nvPr>
            <p:ph idx="1"/>
          </p:nvPr>
        </p:nvPicPr>
        <p:blipFill rotWithShape="1">
          <a:blip r:embed="rId4"/>
          <a:srcRect r="-2" b="5067"/>
          <a:stretch/>
        </p:blipFill>
        <p:spPr>
          <a:xfrm>
            <a:off x="4021391" y="10"/>
            <a:ext cx="4063593" cy="6857990"/>
          </a:xfrm>
          <a:prstGeom prst="rect">
            <a:avLst/>
          </a:prstGeom>
        </p:spPr>
      </p:pic>
      <p:sp>
        <p:nvSpPr>
          <p:cNvPr id="2" name="Title 1">
            <a:extLst>
              <a:ext uri="{FF2B5EF4-FFF2-40B4-BE49-F238E27FC236}">
                <a16:creationId xmlns:a16="http://schemas.microsoft.com/office/drawing/2014/main" id="{4BEFBFA9-A889-4662-B110-A3974AD45764}"/>
              </a:ext>
            </a:extLst>
          </p:cNvPr>
          <p:cNvSpPr>
            <a:spLocks noGrp="1"/>
          </p:cNvSpPr>
          <p:nvPr>
            <p:ph type="title"/>
          </p:nvPr>
        </p:nvSpPr>
        <p:spPr>
          <a:xfrm>
            <a:off x="2607210" y="6080750"/>
            <a:ext cx="6921305" cy="777240"/>
          </a:xfrm>
          <a:solidFill>
            <a:schemeClr val="bg1">
              <a:alpha val="60000"/>
            </a:schemeClr>
          </a:solidFill>
          <a:ln w="38100" cap="sq">
            <a:solidFill>
              <a:schemeClr val="tx1"/>
            </a:solidFill>
            <a:miter lim="800000"/>
          </a:ln>
        </p:spPr>
        <p:txBody>
          <a:bodyPr vert="horz" lIns="274320" tIns="182880" rIns="274320" bIns="182880" rtlCol="0" anchor="ctr" anchorCtr="1">
            <a:normAutofit fontScale="90000"/>
          </a:bodyPr>
          <a:lstStyle/>
          <a:p>
            <a:r>
              <a:rPr lang="en-US" sz="3800" dirty="0">
                <a:solidFill>
                  <a:schemeClr val="tx1"/>
                </a:solidFill>
              </a:rPr>
              <a:t>App Screenshots</a:t>
            </a:r>
          </a:p>
        </p:txBody>
      </p:sp>
    </p:spTree>
    <p:extLst>
      <p:ext uri="{BB962C8B-B14F-4D97-AF65-F5344CB8AC3E}">
        <p14:creationId xmlns:p14="http://schemas.microsoft.com/office/powerpoint/2010/main" val="327379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D99F361A-1D84-43E4-B8A1-7D16043CB707}"/>
              </a:ext>
            </a:extLst>
          </p:cNvPr>
          <p:cNvPicPr>
            <a:picLocks noChangeAspect="1"/>
          </p:cNvPicPr>
          <p:nvPr/>
        </p:nvPicPr>
        <p:blipFill rotWithShape="1">
          <a:blip r:embed="rId2"/>
          <a:srcRect r="-2" b="5067"/>
          <a:stretch/>
        </p:blipFill>
        <p:spPr>
          <a:xfrm>
            <a:off x="4049524" y="0"/>
            <a:ext cx="4063593" cy="685799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A69D30D5-7469-4F26-840D-F48F5922E1EA}"/>
              </a:ext>
            </a:extLst>
          </p:cNvPr>
          <p:cNvPicPr>
            <a:picLocks noChangeAspect="1"/>
          </p:cNvPicPr>
          <p:nvPr/>
        </p:nvPicPr>
        <p:blipFill rotWithShape="1">
          <a:blip r:embed="rId3"/>
          <a:srcRect t="2898" r="-2" b="2168"/>
          <a:stretch/>
        </p:blipFill>
        <p:spPr>
          <a:xfrm>
            <a:off x="8127184" y="0"/>
            <a:ext cx="4035458" cy="6857990"/>
          </a:xfrm>
          <a:prstGeom prst="rect">
            <a:avLst/>
          </a:prstGeom>
        </p:spPr>
      </p:pic>
      <p:sp>
        <p:nvSpPr>
          <p:cNvPr id="15" name="Title 14">
            <a:extLst>
              <a:ext uri="{FF2B5EF4-FFF2-40B4-BE49-F238E27FC236}">
                <a16:creationId xmlns:a16="http://schemas.microsoft.com/office/drawing/2014/main" id="{AE6E08BB-3370-42D6-8350-1636ED2DB4DA}"/>
              </a:ext>
            </a:extLst>
          </p:cNvPr>
          <p:cNvSpPr>
            <a:spLocks noGrp="1"/>
          </p:cNvSpPr>
          <p:nvPr>
            <p:ph type="title"/>
          </p:nvPr>
        </p:nvSpPr>
        <p:spPr>
          <a:xfrm>
            <a:off x="4063592" y="6069154"/>
            <a:ext cx="4063592" cy="788846"/>
          </a:xfrm>
        </p:spPr>
        <p:txBody>
          <a:bodyPr/>
          <a:lstStyle/>
          <a:p>
            <a:r>
              <a:rPr lang="en-US" dirty="0"/>
              <a:t>continued</a:t>
            </a:r>
          </a:p>
        </p:txBody>
      </p:sp>
      <p:pic>
        <p:nvPicPr>
          <p:cNvPr id="28" name="Content Placeholder 27" descr="A screenshot of a cell phone&#10;&#10;Description automatically generated">
            <a:extLst>
              <a:ext uri="{FF2B5EF4-FFF2-40B4-BE49-F238E27FC236}">
                <a16:creationId xmlns:a16="http://schemas.microsoft.com/office/drawing/2014/main" id="{43D4267F-8F47-4D2B-A18E-6BAD84142173}"/>
              </a:ext>
            </a:extLst>
          </p:cNvPr>
          <p:cNvPicPr>
            <a:picLocks noGrp="1" noChangeAspect="1"/>
          </p:cNvPicPr>
          <p:nvPr>
            <p:ph idx="1"/>
          </p:nvPr>
        </p:nvPicPr>
        <p:blipFill>
          <a:blip r:embed="rId4"/>
          <a:stretch>
            <a:fillRect/>
          </a:stretch>
        </p:blipFill>
        <p:spPr>
          <a:xfrm>
            <a:off x="14067" y="0"/>
            <a:ext cx="4095076" cy="7334249"/>
          </a:xfrm>
        </p:spPr>
      </p:pic>
    </p:spTree>
    <p:extLst>
      <p:ext uri="{BB962C8B-B14F-4D97-AF65-F5344CB8AC3E}">
        <p14:creationId xmlns:p14="http://schemas.microsoft.com/office/powerpoint/2010/main" val="402829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64CE-487A-4BC6-9A6D-000107385749}"/>
              </a:ext>
            </a:extLst>
          </p:cNvPr>
          <p:cNvSpPr>
            <a:spLocks noGrp="1"/>
          </p:cNvSpPr>
          <p:nvPr>
            <p:ph type="title"/>
          </p:nvPr>
        </p:nvSpPr>
        <p:spPr>
          <a:xfrm>
            <a:off x="2231136" y="964692"/>
            <a:ext cx="7729728" cy="1188720"/>
          </a:xfrm>
        </p:spPr>
        <p:txBody>
          <a:bodyPr/>
          <a:lstStyle/>
          <a:p>
            <a:endParaRPr lang="en-US" dirty="0"/>
          </a:p>
        </p:txBody>
      </p:sp>
      <p:pic>
        <p:nvPicPr>
          <p:cNvPr id="4" name="Content Placeholder 18" descr="Click and hold on the task to view it's description.">
            <a:extLst>
              <a:ext uri="{FF2B5EF4-FFF2-40B4-BE49-F238E27FC236}">
                <a16:creationId xmlns:a16="http://schemas.microsoft.com/office/drawing/2014/main" id="{715BC1CA-81DD-407D-BD6F-1A546316727E}"/>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0" y="0"/>
            <a:ext cx="3905250" cy="6832854"/>
          </a:xfrm>
        </p:spPr>
      </p:pic>
      <p:pic>
        <p:nvPicPr>
          <p:cNvPr id="7" name="Picture 6" descr="A screenshot of a cell phone&#10;&#10;Description automatically generated">
            <a:extLst>
              <a:ext uri="{FF2B5EF4-FFF2-40B4-BE49-F238E27FC236}">
                <a16:creationId xmlns:a16="http://schemas.microsoft.com/office/drawing/2014/main" id="{D0D99DAD-73ED-404A-B560-CD3A854AA039}"/>
              </a:ext>
            </a:extLst>
          </p:cNvPr>
          <p:cNvPicPr>
            <a:picLocks noChangeAspect="1"/>
          </p:cNvPicPr>
          <p:nvPr/>
        </p:nvPicPr>
        <p:blipFill>
          <a:blip r:embed="rId3"/>
          <a:stretch>
            <a:fillRect/>
          </a:stretch>
        </p:blipFill>
        <p:spPr>
          <a:xfrm>
            <a:off x="3905250" y="-25146"/>
            <a:ext cx="4142391" cy="68580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2AA9471-7593-4E46-8768-9D6C902E5837}"/>
              </a:ext>
            </a:extLst>
          </p:cNvPr>
          <p:cNvPicPr>
            <a:picLocks noChangeAspect="1"/>
          </p:cNvPicPr>
          <p:nvPr/>
        </p:nvPicPr>
        <p:blipFill>
          <a:blip r:embed="rId4"/>
          <a:stretch>
            <a:fillRect/>
          </a:stretch>
        </p:blipFill>
        <p:spPr>
          <a:xfrm>
            <a:off x="8047641" y="0"/>
            <a:ext cx="4096733" cy="6858000"/>
          </a:xfrm>
          <a:prstGeom prst="rect">
            <a:avLst/>
          </a:prstGeom>
        </p:spPr>
      </p:pic>
    </p:spTree>
    <p:extLst>
      <p:ext uri="{BB962C8B-B14F-4D97-AF65-F5344CB8AC3E}">
        <p14:creationId xmlns:p14="http://schemas.microsoft.com/office/powerpoint/2010/main" val="150284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0FF7-A6D8-43B4-BCF2-EB43D81D6CCB}"/>
              </a:ext>
            </a:extLst>
          </p:cNvPr>
          <p:cNvSpPr>
            <a:spLocks noGrp="1"/>
          </p:cNvSpPr>
          <p:nvPr>
            <p:ph type="title"/>
          </p:nvPr>
        </p:nvSpPr>
        <p:spPr/>
        <p:txBody>
          <a:bodyPr/>
          <a:lstStyle/>
          <a:p>
            <a:r>
              <a:rPr lang="en-US" dirty="0"/>
              <a:t>Missing Features</a:t>
            </a:r>
          </a:p>
        </p:txBody>
      </p:sp>
      <p:sp>
        <p:nvSpPr>
          <p:cNvPr id="3" name="Content Placeholder 2">
            <a:extLst>
              <a:ext uri="{FF2B5EF4-FFF2-40B4-BE49-F238E27FC236}">
                <a16:creationId xmlns:a16="http://schemas.microsoft.com/office/drawing/2014/main" id="{12A9CD50-75F8-4B4B-BC83-260BE4093E01}"/>
              </a:ext>
            </a:extLst>
          </p:cNvPr>
          <p:cNvSpPr>
            <a:spLocks noGrp="1"/>
          </p:cNvSpPr>
          <p:nvPr>
            <p:ph idx="1"/>
          </p:nvPr>
        </p:nvSpPr>
        <p:spPr/>
        <p:txBody>
          <a:bodyPr/>
          <a:lstStyle/>
          <a:p>
            <a:r>
              <a:rPr lang="en-US" dirty="0"/>
              <a:t>I wasn’t able to implement the feature that would allow the user to receive reminders through Slack. The issue was that for the user to connect their Slack channel to the app, they would need access to the Twilio API and do it manually.</a:t>
            </a:r>
          </a:p>
          <a:p>
            <a:r>
              <a:rPr lang="en-US" dirty="0"/>
              <a:t>I also wanted to implement a navigation bar so that the user could choose between creating single user tasks and group tasks. However, due to issues with creating the navigation bar and the lack of time, I decided to streamline the app since there aren’t enough features necessitate a navigation bar.</a:t>
            </a:r>
          </a:p>
        </p:txBody>
      </p:sp>
    </p:spTree>
    <p:extLst>
      <p:ext uri="{BB962C8B-B14F-4D97-AF65-F5344CB8AC3E}">
        <p14:creationId xmlns:p14="http://schemas.microsoft.com/office/powerpoint/2010/main" val="382470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ED20-D196-4243-AE51-E6CB5C6000B2}"/>
              </a:ext>
            </a:extLst>
          </p:cNvPr>
          <p:cNvSpPr>
            <a:spLocks noGrp="1"/>
          </p:cNvSpPr>
          <p:nvPr>
            <p:ph type="title"/>
          </p:nvPr>
        </p:nvSpPr>
        <p:spPr/>
        <p:txBody>
          <a:bodyPr/>
          <a:lstStyle/>
          <a:p>
            <a:r>
              <a:rPr lang="en-US" dirty="0"/>
              <a:t>Data Structures used and Saving Tasks</a:t>
            </a:r>
          </a:p>
        </p:txBody>
      </p:sp>
      <p:sp>
        <p:nvSpPr>
          <p:cNvPr id="3" name="Content Placeholder 2">
            <a:extLst>
              <a:ext uri="{FF2B5EF4-FFF2-40B4-BE49-F238E27FC236}">
                <a16:creationId xmlns:a16="http://schemas.microsoft.com/office/drawing/2014/main" id="{27687BD1-2C67-4A5B-BF9E-499830C8656B}"/>
              </a:ext>
            </a:extLst>
          </p:cNvPr>
          <p:cNvSpPr>
            <a:spLocks noGrp="1"/>
          </p:cNvSpPr>
          <p:nvPr>
            <p:ph idx="1"/>
          </p:nvPr>
        </p:nvSpPr>
        <p:spPr/>
        <p:txBody>
          <a:bodyPr/>
          <a:lstStyle/>
          <a:p>
            <a:r>
              <a:rPr lang="en-US" dirty="0"/>
              <a:t>Tasks are saved using an SQLite database </a:t>
            </a:r>
          </a:p>
          <a:p>
            <a:r>
              <a:rPr lang="en-US" dirty="0"/>
              <a:t>The data structures that I used to store the tasks and their elements were </a:t>
            </a:r>
            <a:r>
              <a:rPr lang="en-US" dirty="0" err="1"/>
              <a:t>ArrayLists</a:t>
            </a:r>
            <a:r>
              <a:rPr lang="en-US" dirty="0"/>
              <a:t> and </a:t>
            </a:r>
            <a:r>
              <a:rPr lang="en-US" dirty="0" err="1"/>
              <a:t>HashMaps</a:t>
            </a:r>
            <a:r>
              <a:rPr lang="en-US" dirty="0"/>
              <a:t> which would retrieve the data from the SQLite database and display it on the screen</a:t>
            </a:r>
          </a:p>
          <a:p>
            <a:r>
              <a:rPr lang="en-US" dirty="0"/>
              <a:t>When a task is deleted, it is delete from the SQLite database, then the </a:t>
            </a:r>
            <a:r>
              <a:rPr lang="en-US" dirty="0" err="1"/>
              <a:t>ArrayLists</a:t>
            </a:r>
            <a:r>
              <a:rPr lang="en-US" dirty="0"/>
              <a:t> that contain the tasks will be cleared and repopulated using the updated data from the database</a:t>
            </a:r>
          </a:p>
          <a:p>
            <a:endParaRPr lang="en-US" dirty="0"/>
          </a:p>
          <a:p>
            <a:endParaRPr lang="en-US" dirty="0"/>
          </a:p>
        </p:txBody>
      </p:sp>
    </p:spTree>
    <p:extLst>
      <p:ext uri="{BB962C8B-B14F-4D97-AF65-F5344CB8AC3E}">
        <p14:creationId xmlns:p14="http://schemas.microsoft.com/office/powerpoint/2010/main" val="198450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5F3F-74E6-4F8C-951F-8B3A1FF5950D}"/>
              </a:ext>
            </a:extLst>
          </p:cNvPr>
          <p:cNvSpPr>
            <a:spLocks noGrp="1"/>
          </p:cNvSpPr>
          <p:nvPr>
            <p:ph type="title"/>
          </p:nvPr>
        </p:nvSpPr>
        <p:spPr/>
        <p:txBody>
          <a:bodyPr/>
          <a:lstStyle/>
          <a:p>
            <a:r>
              <a:rPr lang="en-US" dirty="0"/>
              <a:t>Challenges and how I overcame them</a:t>
            </a:r>
          </a:p>
        </p:txBody>
      </p:sp>
      <p:sp>
        <p:nvSpPr>
          <p:cNvPr id="3" name="Content Placeholder 2">
            <a:extLst>
              <a:ext uri="{FF2B5EF4-FFF2-40B4-BE49-F238E27FC236}">
                <a16:creationId xmlns:a16="http://schemas.microsoft.com/office/drawing/2014/main" id="{DAEC3BEB-A8AC-4438-BA87-6385F2B5AD1C}"/>
              </a:ext>
            </a:extLst>
          </p:cNvPr>
          <p:cNvSpPr>
            <a:spLocks noGrp="1"/>
          </p:cNvSpPr>
          <p:nvPr>
            <p:ph idx="1"/>
          </p:nvPr>
        </p:nvSpPr>
        <p:spPr/>
        <p:txBody>
          <a:bodyPr/>
          <a:lstStyle/>
          <a:p>
            <a:r>
              <a:rPr lang="en-US" dirty="0"/>
              <a:t>I had to learn how to save the tasks on the application when you close the app. I overcame this by learning how to use the SQLite database on Android</a:t>
            </a:r>
          </a:p>
          <a:p>
            <a:r>
              <a:rPr lang="en-US" dirty="0"/>
              <a:t>I had to find a way to run the script that uses the Twilio API to send the reminders to the user.  I overcame this by using Heroku to host the application.</a:t>
            </a:r>
          </a:p>
          <a:p>
            <a:r>
              <a:rPr lang="en-US" dirty="0"/>
              <a:t>I had to learn how to send text messages and emails through an Android application.  I overcame this by looking up tutorials on how to do so.</a:t>
            </a:r>
          </a:p>
          <a:p>
            <a:r>
              <a:rPr lang="en-US" dirty="0"/>
              <a:t>I had to deal with crashes and debugging the application, so I learned how to use Logcat to check for errors in the app</a:t>
            </a:r>
          </a:p>
          <a:p>
            <a:endParaRPr lang="en-US" dirty="0"/>
          </a:p>
          <a:p>
            <a:endParaRPr lang="en-US" dirty="0"/>
          </a:p>
          <a:p>
            <a:endParaRPr lang="en-US" dirty="0"/>
          </a:p>
        </p:txBody>
      </p:sp>
    </p:spTree>
    <p:extLst>
      <p:ext uri="{BB962C8B-B14F-4D97-AF65-F5344CB8AC3E}">
        <p14:creationId xmlns:p14="http://schemas.microsoft.com/office/powerpoint/2010/main" val="753752702"/>
      </p:ext>
    </p:extLst>
  </p:cSld>
  <p:clrMapOvr>
    <a:masterClrMapping/>
  </p:clrMapOvr>
</p:sld>
</file>

<file path=ppt/theme/theme1.xml><?xml version="1.0" encoding="utf-8"?>
<a:theme xmlns:a="http://schemas.openxmlformats.org/drawingml/2006/main" name="Parcel">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170</TotalTime>
  <Words>628</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Reminder: A Task manager App</vt:lpstr>
      <vt:lpstr>What is Reminder?</vt:lpstr>
      <vt:lpstr>Features Implemented</vt:lpstr>
      <vt:lpstr>App Screenshots</vt:lpstr>
      <vt:lpstr>continued</vt:lpstr>
      <vt:lpstr>PowerPoint Presentation</vt:lpstr>
      <vt:lpstr>Missing Features</vt:lpstr>
      <vt:lpstr>Data Structures used and Saving Tasks</vt:lpstr>
      <vt:lpstr>Challenges and how I overcame them</vt:lpstr>
      <vt:lpstr>What I learned</vt:lpstr>
      <vt:lpstr>What I would like to add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 A Task manager App</dc:title>
  <dc:creator>FRANK.OREFICE25@students.kbcc.cuny.edu</dc:creator>
  <cp:lastModifiedBy>FRANK.OREFICE25@students.kbcc.cuny.edu</cp:lastModifiedBy>
  <cp:revision>23</cp:revision>
  <dcterms:created xsi:type="dcterms:W3CDTF">2019-05-12T23:53:39Z</dcterms:created>
  <dcterms:modified xsi:type="dcterms:W3CDTF">2019-05-13T23:35:21Z</dcterms:modified>
</cp:coreProperties>
</file>