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  <p:sldId id="268" r:id="rId7"/>
    <p:sldId id="269" r:id="rId8"/>
    <p:sldId id="261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04DD7-6D37-434D-8FC2-7C341F85F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21D66B-E08E-4E04-8E58-E17B504B8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F7309-F5AE-4FBF-BD69-0F0E2876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E28-C257-473B-9A74-C45A2BEC5F3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08B719-DD9D-401F-8C1C-BF5B9058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CEAFDA-D8E2-4269-BBEB-AE339C1D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EB7B-0537-4B33-899D-E8650B71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94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77360B-41F6-4B6F-B069-879F17E6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70FF1B-214F-4B27-BCF9-EF3CE8B2B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DE96B2-322C-41AB-9600-4E44882A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E28-C257-473B-9A74-C45A2BEC5F3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E635EA-2929-4622-B584-AEF64B67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67F248-E10A-4314-A74E-760B6553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EB7B-0537-4B33-899D-E8650B71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72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2F37463-1BC5-4C8B-8F5F-3C7800DA7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559753-B4EF-47C6-8C41-C2B3B2AF6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450FB3-5D1A-46F2-8E0E-B4542ECA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E28-C257-473B-9A74-C45A2BEC5F3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E352A6-E13F-4F7C-A412-07AC4427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CA0CF7-FFEE-415A-99BE-2B7ABE15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EB7B-0537-4B33-899D-E8650B71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14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328FD-8004-46D6-8F1A-29514B38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6AAB7-C313-44DB-AF35-F0D80C07E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28078-E002-437D-BD1E-CFC695F0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E28-C257-473B-9A74-C45A2BEC5F3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26E9D9-B7F8-4D2A-8FB8-8B9F8289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59F961-AFF5-4E2F-AB1F-DDAE79C9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EB7B-0537-4B33-899D-E8650B71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01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CD24A-2FC4-4349-8ED3-FBC7C3DD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5C1D57-E997-4559-AE9D-01E969E98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02C2B7-9AC3-4B74-ABB3-3EC787C0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E28-C257-473B-9A74-C45A2BEC5F3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C8CD89-B4EC-4D9B-9E08-549234AA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81C2BF-4E75-45C0-98AC-D1B8B840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EB7B-0537-4B33-899D-E8650B71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88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DFB5D-F6DB-44FA-8485-B655C9C9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65C0BD-D9AE-45E5-8327-9B5A8BF46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83C2A2-91D1-4D69-98E4-8B27B4A0D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0AC9D3-474D-4F06-866E-37358713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E28-C257-473B-9A74-C45A2BEC5F3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946BB-7B1F-4496-96EB-B50890B0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DE49B6-D25D-4887-A7B7-75D12BBD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EB7B-0537-4B33-899D-E8650B71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2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98D99-7EA6-4E79-967E-543A4894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9C87D0-5254-443A-B67A-5E1AC0BDE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4874A6-1444-44A4-B016-4E9288578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43C518A-6E19-4486-A1A8-0A302B3F5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E955ED-D8D6-45F3-8376-1A9AA639C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772225B-D15B-44B6-8A4A-25EBD76D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E28-C257-473B-9A74-C45A2BEC5F3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7CB847-0F27-48EE-8371-D7330063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482AA37-76EF-4C76-AACC-F6D9ACDC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EB7B-0537-4B33-899D-E8650B71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43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C82ED-D4C3-484B-8FEA-D64113C9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2A4C8D-A704-470B-BF5A-1897A768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E28-C257-473B-9A74-C45A2BEC5F3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F23DF74-4A25-415A-9BD2-9A3387D1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94EFDD3-0BE2-41E5-817E-7580C5D6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EB7B-0537-4B33-899D-E8650B71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10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DD06BB-33FF-4B7C-85E2-79462E4B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E28-C257-473B-9A74-C45A2BEC5F3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76D9C95-2C35-46DE-B5C8-D1B8EFA4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E291E3-EEED-4893-BB2C-9C9A8DB1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EB7B-0537-4B33-899D-E8650B71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08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1B097-10D5-4788-BB74-C6472009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0ED0D7-0844-478C-A188-4CF9607B9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3803EB-ADD2-4E78-9CAD-EC98B3BF5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C513B4-93C6-4D0D-AF37-FC410BD4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E28-C257-473B-9A74-C45A2BEC5F3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D7BFC5-C3E6-4F36-BA93-E9A68F96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0DB8EA-6ACE-45DC-883A-C1B8C30D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EB7B-0537-4B33-899D-E8650B71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59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1ED2D-9854-40C9-BDCE-A0A234117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6C72BC-C9FD-41F7-9C0A-B00CAEBAB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305C73-01FF-4397-89E2-4CC8C0869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056C83-9D0D-422F-B6E2-74529544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E28-C257-473B-9A74-C45A2BEC5F3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70AFDA-8356-4F65-B1A9-7B8995DA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B8AD3E-A5AB-4A60-A320-9966CAE0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EB7B-0537-4B33-899D-E8650B71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90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07152F-DCB7-40AE-A411-C4092B6F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75F68-3C61-4BC3-A74F-0B37363F7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7D2A24-1CBF-4BF6-9C37-5303289CF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52E28-C257-473B-9A74-C45A2BEC5F3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323A05-7334-41EF-9897-B2DEB3B3B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62C58-A38B-49BF-A9ED-E39C3D028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EEB7B-0537-4B33-899D-E8650B71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gilent/Basys-3-GPI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C812D1E-0C4C-40F5-9607-A17041944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炮打潛水艇吃星星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40071B-BBD7-43F3-9932-3ADC02B9F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/>
              <a:t>Group14</a:t>
            </a:r>
            <a:r>
              <a:rPr lang="zh-TW" altLang="en-US" sz="2800"/>
              <a:t> </a:t>
            </a:r>
            <a:r>
              <a:rPr lang="en-US" altLang="zh-TW" sz="2800"/>
              <a:t>-</a:t>
            </a:r>
            <a:r>
              <a:rPr lang="zh-TW" altLang="en-US" sz="2800"/>
              <a:t> </a:t>
            </a:r>
            <a:r>
              <a:rPr lang="en-US" altLang="zh-TW" sz="2800"/>
              <a:t>109062338</a:t>
            </a:r>
            <a:r>
              <a:rPr lang="zh-TW" altLang="en-US" sz="2800"/>
              <a:t>黃冠諺</a:t>
            </a:r>
            <a:r>
              <a:rPr lang="en-US" altLang="zh-TW" sz="2800"/>
              <a:t>, 109062212</a:t>
            </a:r>
            <a:r>
              <a:rPr lang="zh-TW" altLang="en-US" sz="2800"/>
              <a:t>吳嘉桐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48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C6F33E8-4B28-482C-90B8-9CACE517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C291B-7AED-4238-8416-100215FD8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一款專門為</a:t>
            </a:r>
            <a:r>
              <a:rPr lang="en-US" altLang="zh-TW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zh-TW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板設計的遊戲</a:t>
            </a:r>
            <a:endParaRPr lang="en-US" altLang="zh-TW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14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C6F33E8-4B28-482C-90B8-9CACE517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zh-TW" altLang="en-US" sz="5400" dirty="0"/>
              <a:t>設計概念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C291B-7AED-4238-8416-100215FD8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zh-TW" altLang="en-US" sz="2200" dirty="0"/>
              <a:t>雙人對抗的競技遊戲</a:t>
            </a:r>
            <a:endParaRPr lang="en-US" altLang="zh-TW" sz="2200" dirty="0"/>
          </a:p>
          <a:p>
            <a:r>
              <a:rPr lang="zh-TW" altLang="en-US" sz="2200" dirty="0"/>
              <a:t>一方扮演潛水艇，蒐集場地上的關鍵情報</a:t>
            </a:r>
            <a:r>
              <a:rPr lang="en-US" altLang="zh-TW" sz="2200" dirty="0"/>
              <a:t>(</a:t>
            </a:r>
            <a:r>
              <a:rPr lang="zh-TW" altLang="en-US" sz="2200" dirty="0"/>
              <a:t>星星</a:t>
            </a:r>
            <a:r>
              <a:rPr lang="en-US" altLang="zh-TW" sz="2200" dirty="0"/>
              <a:t>)</a:t>
            </a:r>
          </a:p>
          <a:p>
            <a:r>
              <a:rPr lang="zh-TW" altLang="en-US" sz="2200" dirty="0"/>
              <a:t>一方扮演基地指揮官，砲擊或者在場上放置障礙物</a:t>
            </a: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153399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0E7CA05-916B-4841-BCFE-6A1BDF18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遊戲規則 </a:t>
            </a:r>
            <a:r>
              <a:rPr lang="en-US" altLang="zh-TW" sz="5400"/>
              <a:t>– P1</a:t>
            </a:r>
            <a:r>
              <a:rPr lang="zh-TW" altLang="en-US" sz="5400"/>
              <a:t>潛水艇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03B40E-D748-42E2-98F3-BAEB8EE2B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zh-TW" altLang="en-US" sz="2200" dirty="0"/>
              <a:t>勝利條件為蒐集三個關鍵情報</a:t>
            </a:r>
            <a:endParaRPr lang="en-US" altLang="zh-TW" sz="2200" dirty="0"/>
          </a:p>
          <a:p>
            <a:r>
              <a:rPr lang="zh-TW" altLang="en-US" sz="2200" dirty="0"/>
              <a:t>可以上下左右移動</a:t>
            </a:r>
            <a:endParaRPr lang="en-US" altLang="zh-TW" sz="2200" dirty="0"/>
          </a:p>
          <a:p>
            <a:r>
              <a:rPr lang="zh-TW" altLang="en-US" sz="2200" dirty="0"/>
              <a:t>可以放置炸彈，再次使用可以引爆炸彈，摧毀上下左右的障礙物</a:t>
            </a:r>
            <a:endParaRPr lang="en-US" altLang="zh-TW" sz="2200" dirty="0"/>
          </a:p>
          <a:p>
            <a:r>
              <a:rPr lang="zh-TW" altLang="en-US" sz="2200" dirty="0"/>
              <a:t>移動方向會被基地指揮官看到，被擊中後會暫時隱藏情報</a:t>
            </a: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426584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B721AF-0601-4432-9BFA-BECA1B4F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遊戲規則 </a:t>
            </a:r>
            <a:r>
              <a:rPr lang="en-US" altLang="zh-TW" sz="5400"/>
              <a:t>– P2</a:t>
            </a:r>
            <a:r>
              <a:rPr lang="zh-TW" altLang="en-US" sz="5400"/>
              <a:t>基地指揮官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3F9E8A-6C9D-4810-9969-22F83B942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zh-TW" altLang="en-US" sz="2200"/>
              <a:t>勝利條件為擊沉潛水艇</a:t>
            </a:r>
            <a:r>
              <a:rPr lang="en-US" altLang="zh-TW" sz="2200"/>
              <a:t>(</a:t>
            </a:r>
            <a:r>
              <a:rPr lang="zh-TW" altLang="en-US" sz="2200"/>
              <a:t>需要攻擊三次</a:t>
            </a:r>
            <a:r>
              <a:rPr lang="en-US" altLang="zh-TW" sz="2200"/>
              <a:t>)</a:t>
            </a:r>
          </a:p>
          <a:p>
            <a:r>
              <a:rPr lang="zh-TW" altLang="en-US" sz="2200"/>
              <a:t>可以選擇地圖任意位置進行砲擊</a:t>
            </a:r>
            <a:endParaRPr lang="en-US" altLang="zh-TW" sz="2200"/>
          </a:p>
          <a:p>
            <a:r>
              <a:rPr lang="zh-TW" altLang="en-US" sz="2200"/>
              <a:t>可以選擇地圖任意位置規劃放置障礙，並在下回合輪到自己時在該處放置障礙</a:t>
            </a:r>
            <a:endParaRPr lang="en-US" altLang="zh-TW" sz="2200"/>
          </a:p>
          <a:p>
            <a:r>
              <a:rPr lang="zh-TW" altLang="en-US" sz="2200"/>
              <a:t>可以看到潛水艇的移動方向，但是不知道實際位置，以此來推理潛水艇的位置</a:t>
            </a:r>
            <a:endParaRPr lang="en-US" altLang="zh-TW" sz="2200"/>
          </a:p>
          <a:p>
            <a:endParaRPr lang="en-US" altLang="zh-TW" sz="2200"/>
          </a:p>
          <a:p>
            <a:endParaRPr lang="zh-TW" altLang="en-US" sz="2200"/>
          </a:p>
        </p:txBody>
      </p:sp>
    </p:spTree>
    <p:extLst>
      <p:ext uri="{BB962C8B-B14F-4D97-AF65-F5344CB8AC3E}">
        <p14:creationId xmlns:p14="http://schemas.microsoft.com/office/powerpoint/2010/main" val="194917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771F207-FD96-4FDE-9242-C7E2F3A9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zh-TW" altLang="en-US" sz="4000" dirty="0">
                <a:solidFill>
                  <a:srgbClr val="FFFFFF"/>
                </a:solidFill>
              </a:rPr>
              <a:t>實作完成度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83808-8F3F-4744-8BAE-2A41D0A62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b="0" dirty="0"/>
              <a:t>完成：</a:t>
            </a:r>
            <a:endParaRPr lang="en-US" altLang="zh-TW" sz="2000" dirty="0"/>
          </a:p>
          <a:p>
            <a:r>
              <a:rPr lang="zh-TW" altLang="en-US" sz="2000" dirty="0"/>
              <a:t>基本遊戲系統</a:t>
            </a:r>
            <a:endParaRPr lang="en-US" altLang="zh-TW" sz="2000" dirty="0"/>
          </a:p>
          <a:p>
            <a:r>
              <a:rPr lang="zh-TW" altLang="en-US" sz="2000" dirty="0"/>
              <a:t>螢幕</a:t>
            </a:r>
            <a:r>
              <a:rPr lang="en-US" altLang="zh-TW" sz="2000" dirty="0"/>
              <a:t>&amp;</a:t>
            </a:r>
            <a:r>
              <a:rPr lang="zh-TW" altLang="en-US" sz="2000" dirty="0"/>
              <a:t>滑鼠</a:t>
            </a:r>
            <a:endParaRPr lang="en-US" altLang="zh-TW" sz="2000" dirty="0"/>
          </a:p>
          <a:p>
            <a:r>
              <a:rPr lang="zh-TW" altLang="en-US" sz="2000" dirty="0"/>
              <a:t>素材繪製</a:t>
            </a:r>
            <a:endParaRPr lang="en-US" altLang="zh-TW" sz="2000" dirty="0"/>
          </a:p>
          <a:p>
            <a:r>
              <a:rPr lang="zh-TW" altLang="en-US" sz="2000" dirty="0"/>
              <a:t>隨機系統</a:t>
            </a:r>
          </a:p>
          <a:p>
            <a:endParaRPr lang="zh-TW" alt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6941D7-D8B7-45F5-86F4-DA778BF3F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b="0" dirty="0"/>
              <a:t>未完成：</a:t>
            </a:r>
            <a:endParaRPr lang="en-US" altLang="zh-TW" sz="2000" dirty="0"/>
          </a:p>
          <a:p>
            <a:r>
              <a:rPr lang="zh-TW" altLang="en-US" sz="2000" dirty="0"/>
              <a:t>平衡度調整</a:t>
            </a:r>
            <a:endParaRPr lang="en-US" altLang="zh-TW" sz="2000" dirty="0"/>
          </a:p>
          <a:p>
            <a:r>
              <a:rPr lang="zh-TW" altLang="en-US" sz="2000" dirty="0"/>
              <a:t>音效系統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380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771F207-FD96-4FDE-9242-C7E2F3A9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zh-TW" altLang="en-US" sz="4000" dirty="0">
                <a:solidFill>
                  <a:srgbClr val="FFFFFF"/>
                </a:solidFill>
              </a:rPr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83808-8F3F-4744-8BAE-2A41D0A62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黃冠諺</a:t>
            </a:r>
            <a:r>
              <a:rPr lang="zh-TW" altLang="en-US" sz="2000" b="0" dirty="0"/>
              <a:t>：</a:t>
            </a:r>
            <a:endParaRPr lang="en-US" altLang="zh-TW" sz="2000" dirty="0"/>
          </a:p>
          <a:p>
            <a:r>
              <a:rPr lang="zh-TW" altLang="en-US" sz="2000" dirty="0"/>
              <a:t>遊戲設計</a:t>
            </a:r>
            <a:endParaRPr lang="en-US" altLang="zh-TW" sz="2000" dirty="0"/>
          </a:p>
          <a:p>
            <a:r>
              <a:rPr lang="zh-TW" altLang="en-US" sz="2000" dirty="0"/>
              <a:t>素材繪製</a:t>
            </a:r>
            <a:endParaRPr lang="en-US" altLang="zh-TW" sz="2000" dirty="0"/>
          </a:p>
          <a:p>
            <a:r>
              <a:rPr lang="zh-TW" altLang="en-US" sz="2000" dirty="0"/>
              <a:t>遊戲主體</a:t>
            </a:r>
            <a:endParaRPr lang="en-US" altLang="zh-TW" sz="2000" dirty="0"/>
          </a:p>
          <a:p>
            <a:r>
              <a:rPr lang="en-US" altLang="zh-TW" sz="2000" dirty="0"/>
              <a:t>debug</a:t>
            </a:r>
            <a:endParaRPr lang="zh-TW" altLang="en-US" sz="2000" dirty="0"/>
          </a:p>
          <a:p>
            <a:endParaRPr lang="zh-TW" altLang="en-US" sz="2000" dirty="0"/>
          </a:p>
          <a:p>
            <a:endParaRPr lang="zh-TW" alt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6941D7-D8B7-45F5-86F4-DA778BF3F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b="0" dirty="0"/>
              <a:t>吳嘉桐：</a:t>
            </a:r>
            <a:endParaRPr lang="en-US" altLang="zh-TW" sz="2000" dirty="0"/>
          </a:p>
          <a:p>
            <a:r>
              <a:rPr lang="zh-TW" altLang="en-US" sz="2000" dirty="0"/>
              <a:t>遊戲設計</a:t>
            </a:r>
            <a:endParaRPr lang="en-US" altLang="zh-TW" sz="2000" dirty="0"/>
          </a:p>
          <a:p>
            <a:r>
              <a:rPr lang="zh-TW" altLang="en-US" sz="2000" dirty="0"/>
              <a:t>螢幕系統</a:t>
            </a:r>
            <a:endParaRPr lang="en-US" altLang="zh-TW" sz="2000" dirty="0"/>
          </a:p>
          <a:p>
            <a:r>
              <a:rPr lang="zh-TW" altLang="en-US" sz="2000" dirty="0"/>
              <a:t>滑鼠系統</a:t>
            </a:r>
            <a:endParaRPr lang="en-US" altLang="zh-TW" sz="2000" dirty="0"/>
          </a:p>
          <a:p>
            <a:r>
              <a:rPr lang="zh-TW" altLang="en-US" sz="2000" dirty="0"/>
              <a:t>隨機系統</a:t>
            </a:r>
            <a:endParaRPr lang="en-US" altLang="zh-TW" sz="2000" dirty="0"/>
          </a:p>
          <a:p>
            <a:r>
              <a:rPr lang="en-US" altLang="zh-TW" sz="2000" dirty="0"/>
              <a:t>debug</a:t>
            </a:r>
            <a:endParaRPr lang="zh-TW" altLang="en-US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728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300FF23-D847-4CBE-A9DB-20CED948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課程外使用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F4B5C2-D3AF-4FD7-B1B6-518198021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我們使用了</a:t>
            </a:r>
            <a:r>
              <a:rPr lang="en-US" altLang="zh-TW" dirty="0" err="1"/>
              <a:t>Digilent</a:t>
            </a:r>
            <a:r>
              <a:rPr lang="zh-TW" altLang="en-US" dirty="0"/>
              <a:t>官方提供的有關滑鼠使用的底層</a:t>
            </a:r>
            <a:r>
              <a:rPr lang="en-US" altLang="zh-TW" dirty="0"/>
              <a:t>code(VHDL)</a:t>
            </a:r>
          </a:p>
          <a:p>
            <a:endParaRPr lang="en-US" altLang="zh-TW" dirty="0"/>
          </a:p>
          <a:p>
            <a:r>
              <a:rPr lang="en-US" altLang="zh-TW" dirty="0">
                <a:hlinkClick r:id="rId2"/>
              </a:rPr>
              <a:t>https://github.com/Digilent/Basys-3-GPIO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8441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3E4710B-E758-44E3-A322-DF10732F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實際操作</a:t>
            </a:r>
          </a:p>
        </p:txBody>
      </p:sp>
    </p:spTree>
    <p:extLst>
      <p:ext uri="{BB962C8B-B14F-4D97-AF65-F5344CB8AC3E}">
        <p14:creationId xmlns:p14="http://schemas.microsoft.com/office/powerpoint/2010/main" val="2577343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248</Words>
  <Application>Microsoft Office PowerPoint</Application>
  <PresentationFormat>寬螢幕</PresentationFormat>
  <Paragraphs>44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炮打潛水艇吃星星</vt:lpstr>
      <vt:lpstr>設計理念</vt:lpstr>
      <vt:lpstr>設計概念</vt:lpstr>
      <vt:lpstr>遊戲規則 – P1潛水艇</vt:lpstr>
      <vt:lpstr>遊戲規則 – P2基地指揮官</vt:lpstr>
      <vt:lpstr>實作完成度</vt:lpstr>
      <vt:lpstr>分工</vt:lpstr>
      <vt:lpstr>課程外使用</vt:lpstr>
      <vt:lpstr>實際操作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炮打潛水艇吃星星</dc:title>
  <dc:creator>嘉桐 吳</dc:creator>
  <cp:lastModifiedBy>冠諺 黃</cp:lastModifiedBy>
  <cp:revision>5</cp:revision>
  <dcterms:created xsi:type="dcterms:W3CDTF">2022-01-17T09:24:05Z</dcterms:created>
  <dcterms:modified xsi:type="dcterms:W3CDTF">2022-01-17T10:38:34Z</dcterms:modified>
</cp:coreProperties>
</file>