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FF7C80"/>
    <a:srgbClr val="CE0202"/>
    <a:srgbClr val="262626"/>
    <a:srgbClr val="C0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25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22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61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7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08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7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1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21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8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50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10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61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AD06-FA53-4924-9A25-25AB75B9F724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8D66-C93A-4727-8209-8A947A649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13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12PAIN/Snake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640684"/>
            <a:ext cx="9144000" cy="1576631"/>
          </a:xfrm>
        </p:spPr>
        <p:txBody>
          <a:bodyPr>
            <a:noAutofit/>
          </a:bodyPr>
          <a:lstStyle/>
          <a:p>
            <a:r>
              <a:rPr lang="ru-RU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</a:t>
            </a:r>
            <a:r>
              <a:rPr lang="ru-RU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выполнении семестровой работы</a:t>
            </a:r>
            <a:r>
              <a:rPr lang="ru-RU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«Введение в профессиональную деятельность»</a:t>
            </a:r>
            <a:r>
              <a:rPr lang="ru-RU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«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SnakeIt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4282" y="253872"/>
            <a:ext cx="9503435" cy="2580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600"/>
              </a:spcAft>
            </a:pPr>
            <a:r>
              <a:rPr lang="ru-RU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24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810" algn="ctr"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sz="24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810" algn="ctr"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«Кемеровский государственный университет»</a:t>
            </a:r>
            <a:endParaRPr lang="ru-RU" sz="24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810" algn="ctr"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Институт фундаментальных наук</a:t>
            </a:r>
            <a:endParaRPr lang="ru-RU" sz="24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810" algn="ctr"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Кафедра ЮНЕСКО по информационным вычислительным технологиям</a:t>
            </a:r>
            <a:endParaRPr lang="ru-RU" sz="24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4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4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03" y="5086950"/>
            <a:ext cx="37105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 студенты группы МОА-205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Астанин Анатолий Владимирович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Дочкин Никита Сергеевич</a:t>
            </a:r>
          </a:p>
          <a:p>
            <a:r>
              <a:rPr lang="ru-RU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Джилова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Касоса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Миянда</a:t>
            </a:r>
            <a:endParaRPr lang="ru-RU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Крюкова Ксения Сергеевна 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9725" y="6234795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Кемерово, 2020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541"/>
          <a:stretch/>
        </p:blipFill>
        <p:spPr>
          <a:xfrm>
            <a:off x="838200" y="1504571"/>
            <a:ext cx="8928887" cy="50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35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завершен успешно.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имеем готовый продукт, действительно способный увлечь как любителя классических игр, так и того, для кого такое занятие в новинку. Мы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разработали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игру с уникальным кодом и оформлением. Каждый участник проекта выполнил свою часть работы в соответствии с календарным планом.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88" y="5949337"/>
            <a:ext cx="3547712" cy="54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42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43795"/>
            <a:ext cx="9144000" cy="1066167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677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предметную область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SnakeIt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всем знакомые, классические игры, написанные с использованием бесплатной библиотеки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SFML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языке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в себя 6 игр, таких как тетрис, змейка, сапёр,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понг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гонки, а также игра «Трон».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7" y="4280307"/>
            <a:ext cx="64865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97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проделанной работы в рамках данной дисциплины и учебного курса следующая: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навыков работы в команде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Закрепление полученных на дисциплине навыков работы с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Углубленное изучение языка программирования С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839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 разработать и написать комплекс игр на языке С++ с использованием библиотеки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SFML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основные инструменты библиотеки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SFML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игру со всеми конструкциями и вложениями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графическую и аудио оболочку программы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успешно работающую версию приложения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527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и роли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71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 и рабочий процесс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9852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Ознакомиться с работой можно по электронному адресу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https://github.com/12PAIN/SnakeIt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6058"/>
            <a:ext cx="2047875" cy="581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247083"/>
            <a:ext cx="10429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Рабочий процесс организован по принципу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“Developer Workflow”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производились на пяти разных ветках (основная –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по одной для каждого разработчика)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82165"/>
            <a:ext cx="2762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82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Календарный план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556415"/>
              </p:ext>
            </p:extLst>
          </p:nvPr>
        </p:nvGraphicFramePr>
        <p:xfrm>
          <a:off x="838200" y="1468266"/>
          <a:ext cx="9154297" cy="4849291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546664"/>
                <a:gridCol w="7607633"/>
              </a:tblGrid>
              <a:tr h="589693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  <a:lnB w="254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Событие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3093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01.11.2020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 проекта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T w="25400" cmpd="sng">
                      <a:noFill/>
                    </a:lnT>
                  </a:tcPr>
                </a:tc>
              </a:tr>
              <a:tr h="593093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08.11.2020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Начало работы, изучения средств разработки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93093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22.11.2020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Начало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написания проекта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93093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09.12.2020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Конец разработки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части модулей, 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debug,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подготовка к релизу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85432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10.12.2020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Заключительные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работы (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debug, 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сборка) Презентация промежуточных результатов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93093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16.12.2020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Завершение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работы над презентацией и отчётом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93093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17.12.2020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Защита проекта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547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разработки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53233" y="5381204"/>
            <a:ext cx="16410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</a:t>
            </a:r>
            <a:endParaRPr lang="ru-RU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89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разработки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первой игры, «проба пера»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еще нескольких игр, объединение их в консольное меню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вариант графического меню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окончательного объема игр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Дополнение проекта недостающими играми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Окончательный дизайн фонов и элементов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Релиз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13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363</Words>
  <Application>Microsoft Office PowerPoint</Application>
  <PresentationFormat>Широкоэкранный</PresentationFormat>
  <Paragraphs>65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ОТЧЕТ о выполнении семестровой работы по дисциплине «Введение в профессиональную деятельность»   Проект «SnakeIt»</vt:lpstr>
      <vt:lpstr>Введение в предметную область</vt:lpstr>
      <vt:lpstr>Актуальность</vt:lpstr>
      <vt:lpstr>Цель и задачи</vt:lpstr>
      <vt:lpstr>Команда и роли</vt:lpstr>
      <vt:lpstr>Репозиторий и рабочий процесс</vt:lpstr>
      <vt:lpstr>Календарный план</vt:lpstr>
      <vt:lpstr>Инструменты разработки</vt:lpstr>
      <vt:lpstr>Процесс разработки</vt:lpstr>
      <vt:lpstr>Результат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выполнении семестровой работы по дисциплине «Введение в профессиональную деятельность»      Проект «Название проекта»</dc:title>
  <dc:creator>Ksenia</dc:creator>
  <cp:lastModifiedBy>12PAIN</cp:lastModifiedBy>
  <cp:revision>20</cp:revision>
  <dcterms:created xsi:type="dcterms:W3CDTF">2020-12-15T20:35:36Z</dcterms:created>
  <dcterms:modified xsi:type="dcterms:W3CDTF">2020-12-16T19:12:41Z</dcterms:modified>
</cp:coreProperties>
</file>