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7C80"/>
    <a:srgbClr val="CE0202"/>
    <a:srgbClr val="262626"/>
    <a:srgbClr val="C0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2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7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8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0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12PAIN/Snake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40684"/>
            <a:ext cx="9144000" cy="1576631"/>
          </a:xfrm>
        </p:spPr>
        <p:txBody>
          <a:bodyPr>
            <a:noAutofit/>
          </a:bodyPr>
          <a:lstStyle/>
          <a:p>
            <a:r>
              <a:rPr lang="ru-RU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выполнении семестровой работы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«Введение в профессиональную деятельность»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SnakeIt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4282" y="253872"/>
            <a:ext cx="9503435" cy="2580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«Кемеровский государственный университет»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 фундаментальных наук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ЮНЕСКО по информационным вычислительным технологиям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03" y="5086950"/>
            <a:ext cx="3710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студенты группы МОА-205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Астанин Анатолий Владимирович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Дочкин Никита Сергеевич</a:t>
            </a:r>
          </a:p>
          <a:p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Джилова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Касоса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Миянда</a:t>
            </a:r>
            <a:endParaRPr lang="ru-RU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Крюкова Ксения Сергеевна 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9725" y="6234795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Кемерово, 2020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1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29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проделанной работы в рамках данной дисциплины и учебного курса следующая: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навыков работы в команде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полученных на дисциплине навыков работы с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Углубленное изучение языка программирования С++, что является хорошим фундаментом для дальнейшего обучения на выбранном направлении подготовки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3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разработать и написать комплекс игр на языке С++ с использованием библиотеки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основные инструменты библиотеки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игру со всеми конструкциями и вложениями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графическую и аудио оболочку программы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успешно работающую версию приложения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2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и роли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 и рабочий процесс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85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работой можно по электронному адресу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https://github.com/12PAIN/SnakeIt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058"/>
            <a:ext cx="2047875" cy="581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247083"/>
            <a:ext cx="1042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процесс организован по принципу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“Developer Workflow”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производились на пяти разных ветках (основная –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по одной для каждого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разработчика)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2165"/>
            <a:ext cx="2762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Календарный план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556415"/>
              </p:ext>
            </p:extLst>
          </p:nvPr>
        </p:nvGraphicFramePr>
        <p:xfrm>
          <a:off x="838200" y="1468266"/>
          <a:ext cx="9154297" cy="484929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46664"/>
                <a:gridCol w="7607633"/>
              </a:tblGrid>
              <a:tr h="5896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Событие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01.11.2020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 проекта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 w="25400" cmpd="sng">
                      <a:noFill/>
                    </a:lnT>
                  </a:tcPr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08.11.2020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работы, изучения средств разработки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написания проекта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09.12.2020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Конец разработки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части модулей,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debug,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подготовка к релизу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5432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10.12.2020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Заключительные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работы (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debug, 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сборка) Презентация промежуточных результатов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16.12.2020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Завершение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работы над презентацией и отчётом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17.12.2020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Защита проекта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239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ОТЧЕТ о выполнении семестровой работы по дисциплине «Введение в профессиональную деятельность»   Проект «SnakeIt»</vt:lpstr>
      <vt:lpstr>Введение в предметную область</vt:lpstr>
      <vt:lpstr>Актуальность</vt:lpstr>
      <vt:lpstr>Цель и задачи</vt:lpstr>
      <vt:lpstr>Команда и роли</vt:lpstr>
      <vt:lpstr>Репозиторий и рабочий процесс</vt:lpstr>
      <vt:lpstr>Календарный план</vt:lpstr>
      <vt:lpstr>Инструменты разработки</vt:lpstr>
      <vt:lpstr>Процесс разработки</vt:lpstr>
      <vt:lpstr>Результат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семестровой работы по дисциплине «Введение в профессиональную деятельность»      Проект «Название проекта»</dc:title>
  <dc:creator>Ksenia</dc:creator>
  <cp:lastModifiedBy>Ksenia</cp:lastModifiedBy>
  <cp:revision>14</cp:revision>
  <dcterms:created xsi:type="dcterms:W3CDTF">2020-12-15T20:35:36Z</dcterms:created>
  <dcterms:modified xsi:type="dcterms:W3CDTF">2020-12-16T09:03:53Z</dcterms:modified>
</cp:coreProperties>
</file>