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 descr="Globe with solid fill">
            <a:extLst>
              <a:ext uri="{FF2B5EF4-FFF2-40B4-BE49-F238E27FC236}">
                <a16:creationId xmlns:a16="http://schemas.microsoft.com/office/drawing/2014/main" id="{26BEB4F3-41EC-3EC8-3A73-7869D2CB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554" y="66368"/>
            <a:ext cx="1342103" cy="13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Graphic 1" descr="Globe with solid fill">
            <a:extLst>
              <a:ext uri="{FF2B5EF4-FFF2-40B4-BE49-F238E27FC236}">
                <a16:creationId xmlns:a16="http://schemas.microsoft.com/office/drawing/2014/main" id="{20CBA41D-34B4-7D92-C234-77E8FEE3E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554" y="66368"/>
            <a:ext cx="1342103" cy="13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Graphic 1" descr="Globe with solid fill">
            <a:extLst>
              <a:ext uri="{FF2B5EF4-FFF2-40B4-BE49-F238E27FC236}">
                <a16:creationId xmlns:a16="http://schemas.microsoft.com/office/drawing/2014/main" id="{5B29439F-ACD8-10BF-654B-E437AF72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554" y="66368"/>
            <a:ext cx="1342103" cy="13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Shantanu sameer</cp:lastModifiedBy>
  <cp:revision>3</cp:revision>
  <dcterms:created xsi:type="dcterms:W3CDTF">2024-05-05T13:52:22Z</dcterms:created>
  <dcterms:modified xsi:type="dcterms:W3CDTF">2024-07-17T05:47:10Z</dcterms:modified>
</cp:coreProperties>
</file>