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AF4C14-D83B-446C-B84F-F59FDCCEE508}">
  <a:tblStyle styleId="{F8AF4C14-D83B-446C-B84F-F59FDCCEE5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OldStandardTT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2cf41cfb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2cf41cfb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2cf41cfb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2cf41cfb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2cf41cfb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2cf41cfb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2cf41cfb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2cf41cfb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2cf41cfb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2cf41cfb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2cf41cfb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2cf41cfb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2cf41cfb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2cf41cfb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2cf41cfb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2cf41cfb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2af0c85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2af0c85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2af0c85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2af0c85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2cf41cfb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2cf41cfb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2cf41cfb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2cf41cfb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sharpe ratio 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Atlas-12: Personalized AI Agent for Emerging Markets</a:t>
            </a:r>
            <a:endParaRPr sz="4200">
              <a:solidFill>
                <a:srgbClr val="FFFBF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Atlas Inc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Capital LLC - Sharpe Ratio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600" y="1567550"/>
            <a:ext cx="63627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Atlas Inc </a:t>
            </a:r>
            <a:r>
              <a:rPr lang="en"/>
              <a:t>Revenue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50" y="1605944"/>
            <a:ext cx="7912750" cy="2834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Future Vision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personal tutor or trainer for any child or adult who wants it, available anywhere in the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Ideally we want this be a free service, however to bootstrap the company we will start as a Software as a Service company following a free-ium pricing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Feedback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425" y="1641625"/>
            <a:ext cx="2763050" cy="27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Cost of Equal Opportunity Education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company started off since our founders felt that everyone should have an equal opportunity for </a:t>
            </a:r>
            <a:r>
              <a:rPr lang="en"/>
              <a:t>education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Developed </a:t>
            </a:r>
            <a:r>
              <a:rPr lang="en"/>
              <a:t>countries</a:t>
            </a:r>
            <a:r>
              <a:rPr lang="en"/>
              <a:t> like the United States, Europe, and Canada have some of the education systems that are highly sought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Emerging markets’ education systems are highly competitive, a personalized / personable tutor agent can help level the playing field for those that can’t afford expensive tutoring programs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One data point is that top programs in India can cost a family $18,678.95 USD annually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Customer for MVP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started with emerging markets based on taking advantage of population density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monitored the Indian market for the past few years and believe that now [2024-2025] is the popular time to pilot our new AI engine in India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we are able to get a 5% of the TAM ($4M - $121M) in India we have been able to reach our 1st milestone and try to expand in the Latin America markets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Company Name: Atlas 12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Mission Statement: To create </a:t>
            </a:r>
            <a:r>
              <a:rPr lang="en"/>
              <a:t>innovative</a:t>
            </a:r>
            <a:r>
              <a:rPr lang="en"/>
              <a:t> solutions to democratize </a:t>
            </a:r>
            <a:r>
              <a:rPr lang="en"/>
              <a:t>education</a:t>
            </a:r>
            <a:r>
              <a:rPr lang="en"/>
              <a:t> for 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Let's</a:t>
            </a:r>
            <a:r>
              <a:rPr lang="en"/>
              <a:t> take schools into the cloud!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070650"/>
            <a:ext cx="21812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/>
          <p:nvPr/>
        </p:nvSpPr>
        <p:spPr>
          <a:xfrm>
            <a:off x="3818400" y="2789300"/>
            <a:ext cx="753600" cy="4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150" y="2281275"/>
            <a:ext cx="3180875" cy="14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KPIs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Daily active users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long and how often users leverage our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Rate of new users joining the platform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% of users that have signed up in the past month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Confidence in the Plan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 are asking the </a:t>
            </a:r>
            <a:r>
              <a:rPr lang="en"/>
              <a:t>users</a:t>
            </a:r>
            <a:r>
              <a:rPr lang="en"/>
              <a:t> how </a:t>
            </a:r>
            <a:r>
              <a:rPr lang="en"/>
              <a:t>likely</a:t>
            </a:r>
            <a:r>
              <a:rPr lang="en"/>
              <a:t> they are to refer the service /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Increase in school grades / college admissions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Increase in report card grades and how many of our students are able to attend higher education of their choice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Team’s Roadmap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5" name="Google Shape;175;p19"/>
          <p:cNvGraphicFramePr/>
          <p:nvPr/>
        </p:nvGraphicFramePr>
        <p:xfrm>
          <a:off x="1197450" y="15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{F8AF4C14-D83B-446C-B84F-F59FDCCEE508}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3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Target Date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Milestone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Description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Exit Criteria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2024-08-01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Pilot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Internal testing of tooling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No P0 or P1 bugs found during consecutive 3 months of usage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2024-10-01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Beta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25 students enrolled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At least 10 of the 25 students give a 3.0 or lower NPS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2025-01-01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Launch of MVP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Open enrollment in developing markets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Measure success of seasonal accuracy &amp; general trends of DAUs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Finances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775" y="1730038"/>
            <a:ext cx="2886425" cy="258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Weighted Returns for past 3 months of 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</a:t>
            </a:r>
            <a:r>
              <a:rPr lang="en"/>
              <a:t> - April 2023 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175" y="1567550"/>
            <a:ext cx="3259651" cy="2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