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8" r:id="rId4"/>
    <p:sldId id="291" r:id="rId5"/>
    <p:sldId id="296" r:id="rId6"/>
    <p:sldId id="305" r:id="rId7"/>
    <p:sldId id="293" r:id="rId8"/>
    <p:sldId id="284" r:id="rId9"/>
    <p:sldId id="299" r:id="rId10"/>
    <p:sldId id="300" r:id="rId11"/>
    <p:sldId id="306" r:id="rId12"/>
    <p:sldId id="301" r:id="rId13"/>
    <p:sldId id="302" r:id="rId14"/>
    <p:sldId id="303" r:id="rId15"/>
    <p:sldId id="304" r:id="rId16"/>
    <p:sldId id="307" r:id="rId17"/>
    <p:sldId id="308" r:id="rId18"/>
    <p:sldId id="286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t le minh" userId="3b2fefb19a5e0fff" providerId="LiveId" clId="{C0493A5C-CF10-44C5-BDA2-C43B86A6D20C}"/>
    <pc:docChg chg="custSel addSld delSld modSld">
      <pc:chgData name="nhat le minh" userId="3b2fefb19a5e0fff" providerId="LiveId" clId="{C0493A5C-CF10-44C5-BDA2-C43B86A6D20C}" dt="2019-09-16T07:43:38.177" v="494" actId="1076"/>
      <pc:docMkLst>
        <pc:docMk/>
      </pc:docMkLst>
      <pc:sldChg chg="modSp">
        <pc:chgData name="nhat le minh" userId="3b2fefb19a5e0fff" providerId="LiveId" clId="{C0493A5C-CF10-44C5-BDA2-C43B86A6D20C}" dt="2019-09-16T07:26:23.722" v="398" actId="21"/>
        <pc:sldMkLst>
          <pc:docMk/>
          <pc:sldMk cId="3470623646" sldId="273"/>
        </pc:sldMkLst>
        <pc:spChg chg="mod">
          <ac:chgData name="nhat le minh" userId="3b2fefb19a5e0fff" providerId="LiveId" clId="{C0493A5C-CF10-44C5-BDA2-C43B86A6D20C}" dt="2019-09-16T07:26:23.722" v="398" actId="21"/>
          <ac:spMkLst>
            <pc:docMk/>
            <pc:sldMk cId="3470623646" sldId="273"/>
            <ac:spMk id="3" creationId="{808C4D84-435B-4BB1-B9F1-CBB13A85B1A3}"/>
          </ac:spMkLst>
        </pc:spChg>
      </pc:sldChg>
      <pc:sldChg chg="modSp">
        <pc:chgData name="nhat le minh" userId="3b2fefb19a5e0fff" providerId="LiveId" clId="{C0493A5C-CF10-44C5-BDA2-C43B86A6D20C}" dt="2019-09-16T07:26:30.016" v="402" actId="20577"/>
        <pc:sldMkLst>
          <pc:docMk/>
          <pc:sldMk cId="2498363355" sldId="280"/>
        </pc:sldMkLst>
        <pc:spChg chg="mod">
          <ac:chgData name="nhat le minh" userId="3b2fefb19a5e0fff" providerId="LiveId" clId="{C0493A5C-CF10-44C5-BDA2-C43B86A6D20C}" dt="2019-09-16T07:26:30.016" v="402" actId="20577"/>
          <ac:spMkLst>
            <pc:docMk/>
            <pc:sldMk cId="2498363355" sldId="280"/>
            <ac:spMk id="4" creationId="{54281BFA-4CDE-435C-94A5-9773186C3298}"/>
          </ac:spMkLst>
        </pc:spChg>
      </pc:sldChg>
      <pc:sldChg chg="modSp add del">
        <pc:chgData name="nhat le minh" userId="3b2fefb19a5e0fff" providerId="LiveId" clId="{C0493A5C-CF10-44C5-BDA2-C43B86A6D20C}" dt="2019-09-16T07:28:43.187" v="484" actId="47"/>
        <pc:sldMkLst>
          <pc:docMk/>
          <pc:sldMk cId="2090799269" sldId="289"/>
        </pc:sldMkLst>
        <pc:spChg chg="mod">
          <ac:chgData name="nhat le minh" userId="3b2fefb19a5e0fff" providerId="LiveId" clId="{C0493A5C-CF10-44C5-BDA2-C43B86A6D20C}" dt="2019-09-16T07:28:36.186" v="483" actId="20577"/>
          <ac:spMkLst>
            <pc:docMk/>
            <pc:sldMk cId="2090799269" sldId="289"/>
            <ac:spMk id="2" creationId="{03FB25D1-7015-4610-AE6B-F6EDF71E88C8}"/>
          </ac:spMkLst>
        </pc:spChg>
        <pc:spChg chg="mod">
          <ac:chgData name="nhat le minh" userId="3b2fefb19a5e0fff" providerId="LiveId" clId="{C0493A5C-CF10-44C5-BDA2-C43B86A6D20C}" dt="2019-09-16T07:09:34.980" v="249" actId="5793"/>
          <ac:spMkLst>
            <pc:docMk/>
            <pc:sldMk cId="2090799269" sldId="289"/>
            <ac:spMk id="3" creationId="{6F977CA5-CB18-46E8-BE10-3A5728A16829}"/>
          </ac:spMkLst>
        </pc:spChg>
      </pc:sldChg>
      <pc:sldChg chg="add del">
        <pc:chgData name="nhat le minh" userId="3b2fefb19a5e0fff" providerId="LiveId" clId="{C0493A5C-CF10-44C5-BDA2-C43B86A6D20C}" dt="2019-09-16T07:20:04.911" v="253" actId="47"/>
        <pc:sldMkLst>
          <pc:docMk/>
          <pc:sldMk cId="3223462248" sldId="290"/>
        </pc:sldMkLst>
      </pc:sldChg>
      <pc:sldChg chg="addSp delSp modSp add">
        <pc:chgData name="nhat le minh" userId="3b2fefb19a5e0fff" providerId="LiveId" clId="{C0493A5C-CF10-44C5-BDA2-C43B86A6D20C}" dt="2019-09-16T07:21:54.719" v="339" actId="20577"/>
        <pc:sldMkLst>
          <pc:docMk/>
          <pc:sldMk cId="1491424510" sldId="291"/>
        </pc:sldMkLst>
        <pc:spChg chg="del">
          <ac:chgData name="nhat le minh" userId="3b2fefb19a5e0fff" providerId="LiveId" clId="{C0493A5C-CF10-44C5-BDA2-C43B86A6D20C}" dt="2019-09-16T07:20:03.364" v="252" actId="478"/>
          <ac:spMkLst>
            <pc:docMk/>
            <pc:sldMk cId="1491424510" sldId="291"/>
            <ac:spMk id="3" creationId="{6F977CA5-CB18-46E8-BE10-3A5728A16829}"/>
          </ac:spMkLst>
        </pc:spChg>
        <pc:spChg chg="add del mod">
          <ac:chgData name="nhat le minh" userId="3b2fefb19a5e0fff" providerId="LiveId" clId="{C0493A5C-CF10-44C5-BDA2-C43B86A6D20C}" dt="2019-09-16T07:20:23.510" v="258" actId="478"/>
          <ac:spMkLst>
            <pc:docMk/>
            <pc:sldMk cId="1491424510" sldId="291"/>
            <ac:spMk id="5" creationId="{8EB8AD97-CD65-4D5A-B546-11FBD80BA076}"/>
          </ac:spMkLst>
        </pc:spChg>
        <pc:spChg chg="add del mod">
          <ac:chgData name="nhat le minh" userId="3b2fefb19a5e0fff" providerId="LiveId" clId="{C0493A5C-CF10-44C5-BDA2-C43B86A6D20C}" dt="2019-09-16T07:21:16.491" v="271"/>
          <ac:spMkLst>
            <pc:docMk/>
            <pc:sldMk cId="1491424510" sldId="291"/>
            <ac:spMk id="6" creationId="{0F590C33-A943-4752-8F83-1F28483474B3}"/>
          </ac:spMkLst>
        </pc:spChg>
        <pc:spChg chg="add mod">
          <ac:chgData name="nhat le minh" userId="3b2fefb19a5e0fff" providerId="LiveId" clId="{C0493A5C-CF10-44C5-BDA2-C43B86A6D20C}" dt="2019-09-16T07:21:35.086" v="306" actId="122"/>
          <ac:spMkLst>
            <pc:docMk/>
            <pc:sldMk cId="1491424510" sldId="291"/>
            <ac:spMk id="7" creationId="{6AC0A9EE-47BF-47AB-B5E4-7A60F2C8E916}"/>
          </ac:spMkLst>
        </pc:spChg>
        <pc:spChg chg="add mod">
          <ac:chgData name="nhat le minh" userId="3b2fefb19a5e0fff" providerId="LiveId" clId="{C0493A5C-CF10-44C5-BDA2-C43B86A6D20C}" dt="2019-09-16T07:21:54.719" v="339" actId="20577"/>
          <ac:spMkLst>
            <pc:docMk/>
            <pc:sldMk cId="1491424510" sldId="291"/>
            <ac:spMk id="11" creationId="{C1F52DFD-EEAC-492F-8B54-3681D6934C29}"/>
          </ac:spMkLst>
        </pc:spChg>
        <pc:spChg chg="add mod">
          <ac:chgData name="nhat le minh" userId="3b2fefb19a5e0fff" providerId="LiveId" clId="{C0493A5C-CF10-44C5-BDA2-C43B86A6D20C}" dt="2019-09-16T07:21:49.908" v="326" actId="20577"/>
          <ac:spMkLst>
            <pc:docMk/>
            <pc:sldMk cId="1491424510" sldId="291"/>
            <ac:spMk id="12" creationId="{B5EC1F61-A72D-4EC9-9897-1FAC40FA7DA1}"/>
          </ac:spMkLst>
        </pc:spChg>
        <pc:picChg chg="add mod">
          <ac:chgData name="nhat le minh" userId="3b2fefb19a5e0fff" providerId="LiveId" clId="{C0493A5C-CF10-44C5-BDA2-C43B86A6D20C}" dt="2019-09-16T07:20:30.745" v="261" actId="1076"/>
          <ac:picMkLst>
            <pc:docMk/>
            <pc:sldMk cId="1491424510" sldId="291"/>
            <ac:picMk id="1026" creationId="{4D1101D9-B73B-4A58-BCFE-91E78E441919}"/>
          </ac:picMkLst>
        </pc:picChg>
        <pc:picChg chg="add mod">
          <ac:chgData name="nhat le minh" userId="3b2fefb19a5e0fff" providerId="LiveId" clId="{C0493A5C-CF10-44C5-BDA2-C43B86A6D20C}" dt="2019-09-16T07:20:46.414" v="265" actId="1076"/>
          <ac:picMkLst>
            <pc:docMk/>
            <pc:sldMk cId="1491424510" sldId="291"/>
            <ac:picMk id="1028" creationId="{D31AFDF1-15ED-4F8E-9675-11CB773E500A}"/>
          </ac:picMkLst>
        </pc:picChg>
        <pc:picChg chg="add mod">
          <ac:chgData name="nhat le minh" userId="3b2fefb19a5e0fff" providerId="LiveId" clId="{C0493A5C-CF10-44C5-BDA2-C43B86A6D20C}" dt="2019-09-16T07:20:59.230" v="268" actId="14100"/>
          <ac:picMkLst>
            <pc:docMk/>
            <pc:sldMk cId="1491424510" sldId="291"/>
            <ac:picMk id="1030" creationId="{C3B7BE60-74C2-4F74-B31A-87C5A3A291EF}"/>
          </ac:picMkLst>
        </pc:picChg>
      </pc:sldChg>
      <pc:sldChg chg="add del">
        <pc:chgData name="nhat le minh" userId="3b2fefb19a5e0fff" providerId="LiveId" clId="{C0493A5C-CF10-44C5-BDA2-C43B86A6D20C}" dt="2019-09-16T07:21:58.039" v="340" actId="47"/>
        <pc:sldMkLst>
          <pc:docMk/>
          <pc:sldMk cId="2901403459" sldId="292"/>
        </pc:sldMkLst>
      </pc:sldChg>
      <pc:sldChg chg="addSp delSp modSp add">
        <pc:chgData name="nhat le minh" userId="3b2fefb19a5e0fff" providerId="LiveId" clId="{C0493A5C-CF10-44C5-BDA2-C43B86A6D20C}" dt="2019-09-16T07:43:38.177" v="494" actId="1076"/>
        <pc:sldMkLst>
          <pc:docMk/>
          <pc:sldMk cId="183955045" sldId="293"/>
        </pc:sldMkLst>
        <pc:spChg chg="mod">
          <ac:chgData name="nhat le minh" userId="3b2fefb19a5e0fff" providerId="LiveId" clId="{C0493A5C-CF10-44C5-BDA2-C43B86A6D20C}" dt="2019-09-16T07:28:25.982" v="470" actId="20577"/>
          <ac:spMkLst>
            <pc:docMk/>
            <pc:sldMk cId="183955045" sldId="293"/>
            <ac:spMk id="2" creationId="{03FB25D1-7015-4610-AE6B-F6EDF71E88C8}"/>
          </ac:spMkLst>
        </pc:spChg>
        <pc:spChg chg="del">
          <ac:chgData name="nhat le minh" userId="3b2fefb19a5e0fff" providerId="LiveId" clId="{C0493A5C-CF10-44C5-BDA2-C43B86A6D20C}" dt="2019-09-16T07:42:07.965" v="485" actId="478"/>
          <ac:spMkLst>
            <pc:docMk/>
            <pc:sldMk cId="183955045" sldId="293"/>
            <ac:spMk id="5" creationId="{8EB8AD97-CD65-4D5A-B546-11FBD80BA076}"/>
          </ac:spMkLst>
        </pc:spChg>
        <pc:picChg chg="add del mod">
          <ac:chgData name="nhat le minh" userId="3b2fefb19a5e0fff" providerId="LiveId" clId="{C0493A5C-CF10-44C5-BDA2-C43B86A6D20C}" dt="2019-09-16T07:42:36.955" v="489" actId="478"/>
          <ac:picMkLst>
            <pc:docMk/>
            <pc:sldMk cId="183955045" sldId="293"/>
            <ac:picMk id="3" creationId="{0F285C01-3FC4-45DC-B3CF-9E5F24B057BF}"/>
          </ac:picMkLst>
        </pc:picChg>
        <pc:picChg chg="add del mod">
          <ac:chgData name="nhat le minh" userId="3b2fefb19a5e0fff" providerId="LiveId" clId="{C0493A5C-CF10-44C5-BDA2-C43B86A6D20C}" dt="2019-09-16T07:43:22.203" v="492" actId="478"/>
          <ac:picMkLst>
            <pc:docMk/>
            <pc:sldMk cId="183955045" sldId="293"/>
            <ac:picMk id="4" creationId="{AFF37322-E664-4B70-9935-F3EC7F7DCA6E}"/>
          </ac:picMkLst>
        </pc:picChg>
        <pc:picChg chg="add mod">
          <ac:chgData name="nhat le minh" userId="3b2fefb19a5e0fff" providerId="LiveId" clId="{C0493A5C-CF10-44C5-BDA2-C43B86A6D20C}" dt="2019-09-16T07:43:38.177" v="494" actId="1076"/>
          <ac:picMkLst>
            <pc:docMk/>
            <pc:sldMk cId="183955045" sldId="293"/>
            <ac:picMk id="6" creationId="{99A87162-0554-4301-82EE-6DD1F3CBC7A2}"/>
          </ac:picMkLst>
        </pc:picChg>
      </pc:sldChg>
      <pc:sldChg chg="add del">
        <pc:chgData name="nhat le minh" userId="3b2fefb19a5e0fff" providerId="LiveId" clId="{C0493A5C-CF10-44C5-BDA2-C43B86A6D20C}" dt="2019-09-16T07:42:18.997" v="488" actId="47"/>
        <pc:sldMkLst>
          <pc:docMk/>
          <pc:sldMk cId="1825718613" sldId="294"/>
        </pc:sldMkLst>
      </pc:sldChg>
      <pc:sldChg chg="add del">
        <pc:chgData name="nhat le minh" userId="3b2fefb19a5e0fff" providerId="LiveId" clId="{C0493A5C-CF10-44C5-BDA2-C43B86A6D20C}" dt="2019-09-16T07:42:18.997" v="488" actId="47"/>
        <pc:sldMkLst>
          <pc:docMk/>
          <pc:sldMk cId="1860569910" sldId="295"/>
        </pc:sldMkLst>
      </pc:sldChg>
      <pc:sldChg chg="addSp delSp modSp add">
        <pc:chgData name="nhat le minh" userId="3b2fefb19a5e0fff" providerId="LiveId" clId="{C0493A5C-CF10-44C5-BDA2-C43B86A6D20C}" dt="2019-09-16T07:27:49.596" v="421" actId="20577"/>
        <pc:sldMkLst>
          <pc:docMk/>
          <pc:sldMk cId="1009968898" sldId="296"/>
        </pc:sldMkLst>
        <pc:spChg chg="mod">
          <ac:chgData name="nhat le minh" userId="3b2fefb19a5e0fff" providerId="LiveId" clId="{C0493A5C-CF10-44C5-BDA2-C43B86A6D20C}" dt="2019-09-16T07:22:20.680" v="365" actId="20577"/>
          <ac:spMkLst>
            <pc:docMk/>
            <pc:sldMk cId="1009968898" sldId="296"/>
            <ac:spMk id="7" creationId="{6AC0A9EE-47BF-47AB-B5E4-7A60F2C8E916}"/>
          </ac:spMkLst>
        </pc:spChg>
        <pc:spChg chg="mod">
          <ac:chgData name="nhat le minh" userId="3b2fefb19a5e0fff" providerId="LiveId" clId="{C0493A5C-CF10-44C5-BDA2-C43B86A6D20C}" dt="2019-09-16T07:27:49.596" v="421" actId="20577"/>
          <ac:spMkLst>
            <pc:docMk/>
            <pc:sldMk cId="1009968898" sldId="296"/>
            <ac:spMk id="11" creationId="{C1F52DFD-EEAC-492F-8B54-3681D6934C29}"/>
          </ac:spMkLst>
        </pc:spChg>
        <pc:spChg chg="mod">
          <ac:chgData name="nhat le minh" userId="3b2fefb19a5e0fff" providerId="LiveId" clId="{C0493A5C-CF10-44C5-BDA2-C43B86A6D20C}" dt="2019-09-16T07:22:44.763" v="397" actId="20577"/>
          <ac:spMkLst>
            <pc:docMk/>
            <pc:sldMk cId="1009968898" sldId="296"/>
            <ac:spMk id="12" creationId="{B5EC1F61-A72D-4EC9-9897-1FAC40FA7DA1}"/>
          </ac:spMkLst>
        </pc:spChg>
        <pc:picChg chg="del">
          <ac:chgData name="nhat le minh" userId="3b2fefb19a5e0fff" providerId="LiveId" clId="{C0493A5C-CF10-44C5-BDA2-C43B86A6D20C}" dt="2019-09-16T07:22:01.830" v="342" actId="478"/>
          <ac:picMkLst>
            <pc:docMk/>
            <pc:sldMk cId="1009968898" sldId="296"/>
            <ac:picMk id="1026" creationId="{4D1101D9-B73B-4A58-BCFE-91E78E441919}"/>
          </ac:picMkLst>
        </pc:picChg>
        <pc:picChg chg="del">
          <ac:chgData name="nhat le minh" userId="3b2fefb19a5e0fff" providerId="LiveId" clId="{C0493A5C-CF10-44C5-BDA2-C43B86A6D20C}" dt="2019-09-16T07:22:28.415" v="366" actId="478"/>
          <ac:picMkLst>
            <pc:docMk/>
            <pc:sldMk cId="1009968898" sldId="296"/>
            <ac:picMk id="1028" creationId="{D31AFDF1-15ED-4F8E-9675-11CB773E500A}"/>
          </ac:picMkLst>
        </pc:picChg>
        <pc:picChg chg="del">
          <ac:chgData name="nhat le minh" userId="3b2fefb19a5e0fff" providerId="LiveId" clId="{C0493A5C-CF10-44C5-BDA2-C43B86A6D20C}" dt="2019-09-16T07:27:12.522" v="403" actId="478"/>
          <ac:picMkLst>
            <pc:docMk/>
            <pc:sldMk cId="1009968898" sldId="296"/>
            <ac:picMk id="1030" creationId="{C3B7BE60-74C2-4F74-B31A-87C5A3A291EF}"/>
          </ac:picMkLst>
        </pc:picChg>
        <pc:picChg chg="add mod">
          <ac:chgData name="nhat le minh" userId="3b2fefb19a5e0fff" providerId="LiveId" clId="{C0493A5C-CF10-44C5-BDA2-C43B86A6D20C}" dt="2019-09-16T07:22:15.648" v="346" actId="14100"/>
          <ac:picMkLst>
            <pc:docMk/>
            <pc:sldMk cId="1009968898" sldId="296"/>
            <ac:picMk id="2050" creationId="{830EB641-FA0E-41B1-B9FB-5D461EDF24AF}"/>
          </ac:picMkLst>
        </pc:picChg>
        <pc:picChg chg="add mod">
          <ac:chgData name="nhat le minh" userId="3b2fefb19a5e0fff" providerId="LiveId" clId="{C0493A5C-CF10-44C5-BDA2-C43B86A6D20C}" dt="2019-09-16T07:22:38.332" v="372" actId="1076"/>
          <ac:picMkLst>
            <pc:docMk/>
            <pc:sldMk cId="1009968898" sldId="296"/>
            <ac:picMk id="2052" creationId="{CA06AAD6-A831-41E6-A953-5345BB784B06}"/>
          </ac:picMkLst>
        </pc:picChg>
        <pc:picChg chg="add mod">
          <ac:chgData name="nhat le minh" userId="3b2fefb19a5e0fff" providerId="LiveId" clId="{C0493A5C-CF10-44C5-BDA2-C43B86A6D20C}" dt="2019-09-16T07:27:38.381" v="413" actId="14100"/>
          <ac:picMkLst>
            <pc:docMk/>
            <pc:sldMk cId="1009968898" sldId="296"/>
            <ac:picMk id="2054" creationId="{FA0DB72D-F79C-4EA7-A6C7-0C53F6CF03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62728" y="1895248"/>
            <a:ext cx="5711483" cy="2325060"/>
          </a:xfrm>
        </p:spPr>
        <p:txBody>
          <a:bodyPr anchor="ctr">
            <a:normAutofit/>
          </a:bodyPr>
          <a:lstStyle>
            <a:lvl1pPr algn="ctr">
              <a:defRPr sz="6000" baseline="0"/>
            </a:lvl1pPr>
          </a:lstStyle>
          <a:p>
            <a:r>
              <a:rPr lang="en-US"/>
              <a:t>YOUR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5913" y="4286452"/>
            <a:ext cx="3611879" cy="701717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Credit goes here…</a:t>
            </a:r>
          </a:p>
        </p:txBody>
      </p:sp>
    </p:spTree>
    <p:extLst>
      <p:ext uri="{BB962C8B-B14F-4D97-AF65-F5344CB8AC3E}">
        <p14:creationId xmlns:p14="http://schemas.microsoft.com/office/powerpoint/2010/main" val="277409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E13-8567-4AA7-BA8C-137448A551A8}" type="datetimeFigureOut">
              <a:rPr lang="en-US" smtClean="0"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EA5F-45C3-4BB6-A590-5A9FB25E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55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530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2837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fld id="{412C8E13-8567-4AA7-BA8C-137448A551A8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837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2837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fld id="{9C5BEA5F-45C3-4BB6-A590-5A9FB25E3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viar Dreams" panose="020B04020202040205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viar Dreams" panose="020B04020202040205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aBRak0HnQs&amp;ab_channel=Androkavo" TargetMode="External"/><Relationship Id="rId2" Type="http://schemas.openxmlformats.org/officeDocument/2006/relationships/hyperlink" Target="https://www.youtube.com/watch?v=YUryJOAiPa4&amp;ab_channel=Androkav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ka.vn/mo-han-dieu-chinh-nhiet-do-no907" TargetMode="External"/><Relationship Id="rId2" Type="http://schemas.openxmlformats.org/officeDocument/2006/relationships/hyperlink" Target="https://banlinhkien.com/tram-han-hakko-907-p664788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C21 COURSE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ỚNG DẪN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HÀN MẠCH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9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500479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www.youtube.com/watch?v=YUryJOAiPa4&amp;ab_channel=Androkavo</a:t>
            </a:r>
            <a:endParaRPr lang="en-US" dirty="0" smtClean="0"/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 bug: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www.youtube.com/watch?v=OaBRak0HnQs&amp;ab_channel=Androkavo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553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://www.youtube.com/watch?v=JADI1N-K9Yc&amp;ab_channel=Androkavo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3054"/>
            <a:ext cx="7966710" cy="4586785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board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 cm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:v (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hít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:”&lt;)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38" y="2713403"/>
            <a:ext cx="4430146" cy="20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2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Source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unbrokenstring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blog.seeedstudio.com/wp-content/uploads/2019/08/Anatomy-of-a-good-solder-j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98" y="2419012"/>
            <a:ext cx="3837460" cy="224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seeedstudio.com/wp-content/uploads/2019/08/Clean-Concave-Solder-Jo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13" y="2419012"/>
            <a:ext cx="3564385" cy="24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1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blog.seeedstudio.com/wp-content/uploads/2019/08/Ideal-SMD-solder-jo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82" y="3928724"/>
            <a:ext cx="44672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6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Up-close shot of one of the QFP leads showing a good joi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38" y="2392027"/>
            <a:ext cx="4538345" cy="371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9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466516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(LED,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chip.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:3</a:t>
            </a:r>
          </a:p>
        </p:txBody>
      </p:sp>
    </p:spTree>
    <p:extLst>
      <p:ext uri="{BB962C8B-B14F-4D97-AF65-F5344CB8AC3E}">
        <p14:creationId xmlns:p14="http://schemas.microsoft.com/office/powerpoint/2010/main" val="62431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4943836"/>
          </a:xfrm>
        </p:spPr>
        <p:txBody>
          <a:bodyPr>
            <a:normAutofit lnSpcReduction="10000"/>
          </a:bodyPr>
          <a:lstStyle/>
          <a:p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cắm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5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VCC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GND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https://www.youtube.com/watch?v=-TEMzeyF9CE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3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8918-BC65-41A6-94BB-A8EC717C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33FB-9971-48D4-B10F-B6A643C6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5282"/>
            <a:ext cx="7886700" cy="5092588"/>
          </a:xfrm>
        </p:spPr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Quy tắc hàn từ linh kiện thấp đến cao nhất (dây jump,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linh kiện dán,..)</a:t>
            </a:r>
          </a:p>
          <a:p>
            <a:r>
              <a:rPr lang="vi-VN" dirty="0">
                <a:latin typeface="+mj-lt"/>
              </a:rPr>
              <a:t>Lắp đúng chiều linh kiện có phân cực</a:t>
            </a:r>
          </a:p>
          <a:p>
            <a:r>
              <a:rPr lang="vi-VN" dirty="0">
                <a:latin typeface="+mj-lt"/>
              </a:rPr>
              <a:t>Mối hàn tròn, đẹp, bóng, chì ít bị chảy loang.</a:t>
            </a:r>
          </a:p>
          <a:p>
            <a:r>
              <a:rPr lang="vi-VN" dirty="0">
                <a:latin typeface="+mj-lt"/>
              </a:rPr>
              <a:t>Hàn ít hao chì (tức là mối hàn cần vừa đủ chì, không</a:t>
            </a:r>
            <a:r>
              <a:rPr lang="en-US" dirty="0">
                <a:latin typeface="+mj-lt"/>
              </a:rPr>
              <a:t> </a:t>
            </a:r>
            <a:r>
              <a:rPr lang="vi-VN" dirty="0">
                <a:latin typeface="+mj-lt"/>
              </a:rPr>
              <a:t>bị dư</a:t>
            </a:r>
            <a:r>
              <a:rPr lang="vi-VN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chip STM32,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4 -5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1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48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B9CD2-7FA9-4774-A98E-F46FC1B187BC}"/>
              </a:ext>
            </a:extLst>
          </p:cNvPr>
          <p:cNvSpPr txBox="1"/>
          <p:nvPr/>
        </p:nvSpPr>
        <p:spPr>
          <a:xfrm>
            <a:off x="2184055" y="5647038"/>
            <a:ext cx="477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Broad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.fdad2-1.fna.fbcdn.net/v/t1.15752-9/118964292_334418487971350_1142784148877623786_n.png?_nc_cat=111&amp;_nc_sid=ae9488&amp;_nc_ohc=YEFtVIiTsxkAX9_r8OC&amp;_nc_ht=scontent.fdad2-1.fna&amp;oh=29ff6f49ee7bb3915c2c5da720149e3b&amp;oe=5FB3C70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7" y="1650909"/>
            <a:ext cx="4390441" cy="25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vca1-1.fna.fbcdn.net/v/t1.15752-9/118120345_1165415347167923_627022340350858960_n.png?_nc_cat=105&amp;_nc_sid=ae9488&amp;_nc_ohc=_krYWUZJva8AX_frchS&amp;_nc_ht=scontent.fvca1-1.fna&amp;oh=2ef96d24def56a4333d119a43db3f9e6&amp;oe=5FB253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98" y="1650909"/>
            <a:ext cx="4233028" cy="25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B9CD2-7FA9-4774-A98E-F46FC1B187BC}"/>
              </a:ext>
            </a:extLst>
          </p:cNvPr>
          <p:cNvSpPr txBox="1"/>
          <p:nvPr/>
        </p:nvSpPr>
        <p:spPr>
          <a:xfrm>
            <a:off x="2184055" y="5647038"/>
            <a:ext cx="477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Broad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C21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874668"/>
            <a:ext cx="801188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25D1-7015-4610-AE6B-F6EDF71E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B7BE60-74C2-4F74-B31A-87C5A3A2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10" y="1618116"/>
            <a:ext cx="2448652" cy="43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0A9EE-47BF-47AB-B5E4-7A60F2C8E916}"/>
              </a:ext>
            </a:extLst>
          </p:cNvPr>
          <p:cNvSpPr txBox="1"/>
          <p:nvPr/>
        </p:nvSpPr>
        <p:spPr>
          <a:xfrm>
            <a:off x="1275549" y="6174304"/>
            <a:ext cx="13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Mỡ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52DFD-EEAC-492F-8B54-3681D6934C29}"/>
              </a:ext>
            </a:extLst>
          </p:cNvPr>
          <p:cNvSpPr txBox="1"/>
          <p:nvPr/>
        </p:nvSpPr>
        <p:spPr>
          <a:xfrm>
            <a:off x="6252754" y="6196112"/>
            <a:ext cx="264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Mỏ</a:t>
            </a:r>
            <a:r>
              <a:rPr lang="en-US" dirty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+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C1F61-A72D-4EC9-9897-1FAC40FA7DA1}"/>
              </a:ext>
            </a:extLst>
          </p:cNvPr>
          <p:cNvSpPr txBox="1"/>
          <p:nvPr/>
        </p:nvSpPr>
        <p:spPr>
          <a:xfrm>
            <a:off x="3996205" y="6174231"/>
            <a:ext cx="13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Nhíp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68" y="2569587"/>
            <a:ext cx="4349580" cy="2446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4944" y="2565090"/>
            <a:ext cx="4329024" cy="24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25D1-7015-4610-AE6B-F6EDF71E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0A9EE-47BF-47AB-B5E4-7A60F2C8E916}"/>
              </a:ext>
            </a:extLst>
          </p:cNvPr>
          <p:cNvSpPr txBox="1"/>
          <p:nvPr/>
        </p:nvSpPr>
        <p:spPr>
          <a:xfrm>
            <a:off x="1053990" y="6196112"/>
            <a:ext cx="13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Cuộn chì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52DFD-EEAC-492F-8B54-3681D6934C29}"/>
              </a:ext>
            </a:extLst>
          </p:cNvPr>
          <p:cNvSpPr txBox="1"/>
          <p:nvPr/>
        </p:nvSpPr>
        <p:spPr>
          <a:xfrm>
            <a:off x="6716862" y="6196112"/>
            <a:ext cx="13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chì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C1F61-A72D-4EC9-9897-1FAC40FA7DA1}"/>
              </a:ext>
            </a:extLst>
          </p:cNvPr>
          <p:cNvSpPr txBox="1"/>
          <p:nvPr/>
        </p:nvSpPr>
        <p:spPr>
          <a:xfrm>
            <a:off x="3885426" y="6196112"/>
            <a:ext cx="13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Nhựa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0EB641-FA0E-41B1-B9FB-5D461EDF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7" y="1618116"/>
            <a:ext cx="2448652" cy="43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06AAD6-A831-41E6-A953-5345BB78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72" y="1618118"/>
            <a:ext cx="2448651" cy="43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thegioiic.com/upload/large/584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00" y="1618116"/>
            <a:ext cx="2871788" cy="287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Đồng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hồ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đo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                          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Bùi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nhùi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vệ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sinh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mũi</a:t>
            </a:r>
            <a:r>
              <a:rPr lang="en-US" sz="19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+mn-lt"/>
                <a:cs typeface="Times New Roman" panose="02020603050405020304" pitchFamily="18" charset="0"/>
              </a:rPr>
              <a:t>hàn</a:t>
            </a:r>
            <a:endParaRPr lang="en-US" sz="1900" dirty="0" smtClean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https://emin.vn/web/image/product.template/15293/wm_image/fluke17b-dong-ho-van-nang-fluke-17b-152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" y="2542903"/>
            <a:ext cx="2952206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hùi xoong thép KA241 | Win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66" y="2469425"/>
            <a:ext cx="3099162" cy="309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25D1-7015-4610-AE6B-F6EDF71E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45" y="2299062"/>
            <a:ext cx="8170905" cy="381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BOM (Bill of Materials):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https://github.com/DangLamTung/C21/blob/master/C21_Board/C21_board_document/C21_Board_BOM.xlsx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8918-BC65-41A6-94BB-A8EC717C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33FB-9971-48D4-B10F-B6A643C6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3370"/>
            <a:ext cx="8106047" cy="561702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rich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banlinhkien.com/tram-han-hakko-907-p6647883.html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Poor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caka.vn/mo-han-dieu-chinh-nhiet-do-no907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:v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rạm hàn 936 220V -60W Cao Cấp ( Đen 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34" y="2718933"/>
            <a:ext cx="1708061" cy="17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480" y="4177841"/>
            <a:ext cx="1081740" cy="19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3055"/>
            <a:ext cx="7886700" cy="493512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75" y="2838994"/>
            <a:ext cx="2369688" cy="20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98172F74-CA89-487B-99AE-0116E60C713A}" vid="{906B353E-1F0A-4BF2-A578-C5D0271FA2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PIFClassTemplate_Lite</Template>
  <TotalTime>973</TotalTime>
  <Words>578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Caviar Dreams</vt:lpstr>
      <vt:lpstr>Symbol</vt:lpstr>
      <vt:lpstr>Tahoma</vt:lpstr>
      <vt:lpstr>Times New Roman</vt:lpstr>
      <vt:lpstr>Office Theme</vt:lpstr>
      <vt:lpstr>C21 COURSE HƯỚNG DẪN HÀN MẠCH</vt:lpstr>
      <vt:lpstr>PowerPoint Presentation</vt:lpstr>
      <vt:lpstr>PowerPoint Presentation</vt:lpstr>
      <vt:lpstr>Vật liệu cần chuẩn bị</vt:lpstr>
      <vt:lpstr>Vật liệu cần chuẩn bị</vt:lpstr>
      <vt:lpstr>Vật liệu cần chuẩn bị</vt:lpstr>
      <vt:lpstr>Linh kiện cần chuẩn bị 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Hàn linh kiện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Kisses Hacker</dc:creator>
  <cp:lastModifiedBy>Admin</cp:lastModifiedBy>
  <cp:revision>51</cp:revision>
  <dcterms:created xsi:type="dcterms:W3CDTF">2016-03-26T11:56:34Z</dcterms:created>
  <dcterms:modified xsi:type="dcterms:W3CDTF">2020-10-21T15:35:18Z</dcterms:modified>
</cp:coreProperties>
</file>