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handoutMasterIdLst>
    <p:handoutMasterId r:id="rId10"/>
  </p:handoutMasterIdLst>
  <p:sldIdLst>
    <p:sldId id="256" r:id="rId2"/>
    <p:sldId id="296" r:id="rId3"/>
    <p:sldId id="283" r:id="rId4"/>
    <p:sldId id="297" r:id="rId5"/>
    <p:sldId id="298" r:id="rId6"/>
    <p:sldId id="300" r:id="rId7"/>
    <p:sldId id="301" r:id="rId8"/>
    <p:sldId id="30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notesViewPr>
    <p:cSldViewPr snapToGrid="0">
      <p:cViewPr varScale="1">
        <p:scale>
          <a:sx n="69" d="100"/>
          <a:sy n="69" d="100"/>
        </p:scale>
        <p:origin x="326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4B2AE5EB-8F72-406E-9033-EC008D076B20}" type="datetimeFigureOut">
              <a:rPr lang="zh-CN" altLang="en-US" smtClean="0"/>
              <a:t>2019/9/25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5B36A1-9BF9-4CE2-BA57-54F15440434E}" type="slidenum">
              <a:rPr lang="zh-CN" altLang="en-US" smtClean="0"/>
              <a:t>‹#›</a:t>
            </a:fld>
            <a:endParaRPr lang="zh-CN" altLang="en-US"/>
          </a:p>
        </p:txBody>
      </p:sp>
    </p:spTree>
    <p:extLst>
      <p:ext uri="{BB962C8B-B14F-4D97-AF65-F5344CB8AC3E}">
        <p14:creationId xmlns:p14="http://schemas.microsoft.com/office/powerpoint/2010/main" val="17121238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8932558"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5" name="Footer Placeholder 4"/>
          <p:cNvSpPr>
            <a:spLocks noGrp="1"/>
          </p:cNvSpPr>
          <p:nvPr>
            <p:ph type="ftr" sz="quarter" idx="11"/>
          </p:nvPr>
        </p:nvSpPr>
        <p:spPr>
          <a:xfrm>
            <a:off x="3962399" y="5870575"/>
            <a:ext cx="4893958"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335267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6" name="Footer Placeholder 5"/>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63153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483223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2628065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108571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2414946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270260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855725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850471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208646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58790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6" name="Footer Placeholder 5"/>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309431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8" name="Footer Placeholder 7"/>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324182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4" name="Footer Placeholder 3"/>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69027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3" name="Footer Placeholder 2"/>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681911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6" name="Footer Placeholder 5"/>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325422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26DEEBFA-FF2C-4442-B827-54B09B79E4FA}" type="datetimeFigureOut">
              <a:rPr lang="zh-CN" altLang="en-US" smtClean="0"/>
              <a:t>2019/9/25</a:t>
            </a:fld>
            <a:endParaRPr lang="zh-CN" altLang="en-US"/>
          </a:p>
        </p:txBody>
      </p:sp>
      <p:sp>
        <p:nvSpPr>
          <p:cNvPr id="6" name="Footer Placeholder 5"/>
          <p:cNvSpPr>
            <a:spLocks noGrp="1"/>
          </p:cNvSpPr>
          <p:nvPr>
            <p:ph type="ftr" sz="quarter" idx="11"/>
          </p:nvPr>
        </p:nvSpPr>
        <p:spPr>
          <a:xfrm>
            <a:off x="685800" y="5870575"/>
            <a:ext cx="7827659" cy="3778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266060" y="5870575"/>
            <a:ext cx="551167" cy="377825"/>
          </a:xfrm>
          <a:prstGeom prst="rect">
            <a:avLst/>
          </a:prstGeom>
        </p:spPr>
        <p:txBody>
          <a:bodyPr/>
          <a:lstStyle/>
          <a:p>
            <a:fld id="{87DF680A-305B-4CEF-B7AD-0F265E942D69}" type="slidenum">
              <a:rPr lang="zh-CN" altLang="en-US" smtClean="0"/>
              <a:t>‹#›</a:t>
            </a:fld>
            <a:endParaRPr lang="zh-CN" altLang="en-US"/>
          </a:p>
        </p:txBody>
      </p:sp>
    </p:spTree>
    <p:extLst>
      <p:ext uri="{BB962C8B-B14F-4D97-AF65-F5344CB8AC3E}">
        <p14:creationId xmlns:p14="http://schemas.microsoft.com/office/powerpoint/2010/main" val="191568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1170" y="416689"/>
            <a:ext cx="10131425" cy="1456267"/>
          </a:xfrm>
          <a:prstGeom prst="rect">
            <a:avLst/>
          </a:prstGeom>
          <a:effectLst/>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pic>
        <p:nvPicPr>
          <p:cNvPr id="10" name="图片 9"/>
          <p:cNvPicPr>
            <a:picLocks noChangeAspect="1"/>
          </p:cNvPicPr>
          <p:nvPr userDrawn="1"/>
        </p:nvPicPr>
        <p:blipFill>
          <a:blip r:embed="rId19"/>
          <a:stretch>
            <a:fillRect/>
          </a:stretch>
        </p:blipFill>
        <p:spPr>
          <a:xfrm>
            <a:off x="0" y="7165"/>
            <a:ext cx="819048" cy="819048"/>
          </a:xfrm>
          <a:prstGeom prst="rect">
            <a:avLst/>
          </a:prstGeom>
        </p:spPr>
      </p:pic>
    </p:spTree>
    <p:extLst>
      <p:ext uri="{BB962C8B-B14F-4D97-AF65-F5344CB8AC3E}">
        <p14:creationId xmlns:p14="http://schemas.microsoft.com/office/powerpoint/2010/main" val="887507854"/>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crow_821@163.com&#65292;&#25110;&#32773;&#26159;&#22312;&#24494;&#20449;&#20844;&#20247;&#21495;&#65306;&#20044;&#40486;&#23433;&#2084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tepad-plus-plus.org/" TargetMode="External"/><Relationship Id="rId1" Type="http://schemas.openxmlformats.org/officeDocument/2006/relationships/slideLayout" Target="../slideLayouts/slideLayout2.xml"/><Relationship Id="rId4" Type="http://schemas.openxmlformats.org/officeDocument/2006/relationships/hyperlink" Target="https://www.sublimetext.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10042" y="2797019"/>
            <a:ext cx="9260976" cy="3756181"/>
          </a:xfrm>
        </p:spPr>
        <p:txBody>
          <a:bodyPr>
            <a:normAutofit/>
          </a:bodyPr>
          <a:lstStyle/>
          <a:p>
            <a:pPr algn="ctr"/>
            <a:r>
              <a:rPr lang="en-US" altLang="zh-CN" sz="4400" dirty="0"/>
              <a:t>Web</a:t>
            </a:r>
            <a:r>
              <a:rPr lang="zh-CN" altLang="en-US" sz="4400" dirty="0"/>
              <a:t>渗透之基础工具配置</a:t>
            </a:r>
            <a:endParaRPr lang="en-US" altLang="zh-CN" dirty="0"/>
          </a:p>
          <a:p>
            <a:pPr algn="ctr"/>
            <a:r>
              <a:rPr lang="en-US" altLang="zh-CN" dirty="0"/>
              <a:t>													</a:t>
            </a:r>
          </a:p>
          <a:p>
            <a:pPr algn="ctr"/>
            <a:endParaRPr lang="en-US" altLang="zh-CN" dirty="0"/>
          </a:p>
          <a:p>
            <a:pPr algn="ctr"/>
            <a:endParaRPr lang="en-US" altLang="zh-CN" dirty="0"/>
          </a:p>
          <a:p>
            <a:pPr algn="ctr"/>
            <a:r>
              <a:rPr lang="en-US" altLang="zh-CN" dirty="0"/>
              <a:t>														         </a:t>
            </a:r>
            <a:r>
              <a:rPr lang="en-US" altLang="zh-CN" dirty="0" err="1"/>
              <a:t>corw</a:t>
            </a:r>
            <a:endParaRPr lang="zh-CN" altLang="en-US" dirty="0"/>
          </a:p>
        </p:txBody>
      </p:sp>
    </p:spTree>
    <p:extLst>
      <p:ext uri="{BB962C8B-B14F-4D97-AF65-F5344CB8AC3E}">
        <p14:creationId xmlns:p14="http://schemas.microsoft.com/office/powerpoint/2010/main" val="362980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5928F-518D-4830-ADFF-4CDB528831D4}"/>
              </a:ext>
            </a:extLst>
          </p:cNvPr>
          <p:cNvSpPr>
            <a:spLocks noGrp="1"/>
          </p:cNvSpPr>
          <p:nvPr>
            <p:ph type="title"/>
          </p:nvPr>
        </p:nvSpPr>
        <p:spPr>
          <a:xfrm>
            <a:off x="1111170" y="416690"/>
            <a:ext cx="10131425" cy="400728"/>
          </a:xfrm>
        </p:spPr>
        <p:txBody>
          <a:bodyPr>
            <a:normAutofit fontScale="90000"/>
          </a:bodyPr>
          <a:lstStyle/>
          <a:p>
            <a:r>
              <a:rPr lang="zh-CN" altLang="en-US" dirty="0"/>
              <a:t>参考必读</a:t>
            </a:r>
          </a:p>
        </p:txBody>
      </p:sp>
      <p:sp>
        <p:nvSpPr>
          <p:cNvPr id="3" name="内容占位符 2">
            <a:extLst>
              <a:ext uri="{FF2B5EF4-FFF2-40B4-BE49-F238E27FC236}">
                <a16:creationId xmlns:a16="http://schemas.microsoft.com/office/drawing/2014/main" id="{1E8D16FA-AE55-4C34-AEDD-459AE8B26C2E}"/>
              </a:ext>
            </a:extLst>
          </p:cNvPr>
          <p:cNvSpPr>
            <a:spLocks noGrp="1"/>
          </p:cNvSpPr>
          <p:nvPr>
            <p:ph idx="1"/>
          </p:nvPr>
        </p:nvSpPr>
        <p:spPr>
          <a:xfrm>
            <a:off x="318655" y="1233056"/>
            <a:ext cx="11679381" cy="5444835"/>
          </a:xfrm>
        </p:spPr>
        <p:txBody>
          <a:bodyPr/>
          <a:lstStyle/>
          <a:p>
            <a:r>
              <a:rPr lang="zh-CN" altLang="en-US" dirty="0"/>
              <a:t>本次分享的</a:t>
            </a:r>
            <a:r>
              <a:rPr lang="en-US" altLang="zh-CN" dirty="0"/>
              <a:t>PPT</a:t>
            </a:r>
            <a:r>
              <a:rPr lang="zh-CN" altLang="en-US" dirty="0"/>
              <a:t>中很多教程均参考至互联网，而且只是作为教学使用，请勿商用和其他非法用途，若</a:t>
            </a:r>
            <a:r>
              <a:rPr lang="en-US" altLang="zh-CN" dirty="0"/>
              <a:t>ppt</a:t>
            </a:r>
            <a:r>
              <a:rPr lang="zh-CN" altLang="en-US" dirty="0"/>
              <a:t>中存在错误等信息，请和我联系：</a:t>
            </a:r>
            <a:r>
              <a:rPr lang="en-US" altLang="zh-CN" dirty="0">
                <a:hlinkClick r:id="rId2"/>
              </a:rPr>
              <a:t>crow_821@163.com</a:t>
            </a:r>
            <a:r>
              <a:rPr lang="zh-CN" altLang="en-US" dirty="0">
                <a:hlinkClick r:id="rId2"/>
              </a:rPr>
              <a:t>， 或者是在微信公众号：乌鸦安全</a:t>
            </a:r>
            <a:r>
              <a:rPr lang="zh-CN" altLang="en-US" dirty="0"/>
              <a:t> 给我留言，我会第一时间进行修改！如果你在学习中有任何的问题和困难，也可以和我联系，我告诉你我遇到困难的时候是如何退缩的！</a:t>
            </a:r>
            <a:endParaRPr lang="en-US" altLang="zh-CN" dirty="0"/>
          </a:p>
          <a:p>
            <a:r>
              <a:rPr lang="zh-CN" altLang="en-US" dirty="0"/>
              <a:t>哈哈，玩笑话，有问题可以发我邮箱或者是留言，我看到之后都会答复的！</a:t>
            </a:r>
            <a:endParaRPr lang="en-US" altLang="zh-CN" dirty="0"/>
          </a:p>
          <a:p>
            <a:r>
              <a:rPr lang="zh-CN" altLang="en-US" dirty="0"/>
              <a:t>免费分享不易，难免有错，请多多指教！</a:t>
            </a:r>
            <a:endParaRPr lang="en-US" altLang="zh-CN" dirty="0"/>
          </a:p>
        </p:txBody>
      </p:sp>
    </p:spTree>
    <p:extLst>
      <p:ext uri="{BB962C8B-B14F-4D97-AF65-F5344CB8AC3E}">
        <p14:creationId xmlns:p14="http://schemas.microsoft.com/office/powerpoint/2010/main" val="203999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47F82-8EA3-49D4-8C82-1B8F1DA72E6C}"/>
              </a:ext>
            </a:extLst>
          </p:cNvPr>
          <p:cNvSpPr>
            <a:spLocks noGrp="1"/>
          </p:cNvSpPr>
          <p:nvPr>
            <p:ph type="title"/>
          </p:nvPr>
        </p:nvSpPr>
        <p:spPr>
          <a:xfrm>
            <a:off x="1111170" y="416689"/>
            <a:ext cx="10131425" cy="296989"/>
          </a:xfrm>
        </p:spPr>
        <p:txBody>
          <a:bodyPr>
            <a:normAutofit fontScale="90000"/>
          </a:bodyPr>
          <a:lstStyle/>
          <a:p>
            <a:r>
              <a:rPr lang="zh-CN" altLang="en-US" dirty="0"/>
              <a:t>教程目的</a:t>
            </a:r>
          </a:p>
        </p:txBody>
      </p:sp>
      <p:sp>
        <p:nvSpPr>
          <p:cNvPr id="3" name="内容占位符 2">
            <a:extLst>
              <a:ext uri="{FF2B5EF4-FFF2-40B4-BE49-F238E27FC236}">
                <a16:creationId xmlns:a16="http://schemas.microsoft.com/office/drawing/2014/main" id="{F179D55C-1923-4791-9D4C-8E405AD9EBB8}"/>
              </a:ext>
            </a:extLst>
          </p:cNvPr>
          <p:cNvSpPr>
            <a:spLocks noGrp="1"/>
          </p:cNvSpPr>
          <p:nvPr>
            <p:ph idx="1"/>
          </p:nvPr>
        </p:nvSpPr>
        <p:spPr>
          <a:xfrm>
            <a:off x="685801" y="1219201"/>
            <a:ext cx="11007435" cy="4572000"/>
          </a:xfrm>
        </p:spPr>
        <p:txBody>
          <a:bodyPr/>
          <a:lstStyle/>
          <a:p>
            <a:r>
              <a:rPr lang="zh-CN" altLang="en-US" dirty="0"/>
              <a:t>本次教程的目的是和大家分享一下我目前所使用的一些浏览器配置和编辑器的配置问题，仅供参考，如果有错误或者是不当的地方， 欢迎批评指正。</a:t>
            </a:r>
            <a:endParaRPr lang="en-US" altLang="zh-CN" dirty="0"/>
          </a:p>
        </p:txBody>
      </p:sp>
    </p:spTree>
    <p:extLst>
      <p:ext uri="{BB962C8B-B14F-4D97-AF65-F5344CB8AC3E}">
        <p14:creationId xmlns:p14="http://schemas.microsoft.com/office/powerpoint/2010/main" val="362821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E6B92-3812-466A-9183-A0E30FF6C757}"/>
              </a:ext>
            </a:extLst>
          </p:cNvPr>
          <p:cNvSpPr>
            <a:spLocks noGrp="1"/>
          </p:cNvSpPr>
          <p:nvPr>
            <p:ph type="title"/>
          </p:nvPr>
        </p:nvSpPr>
        <p:spPr>
          <a:xfrm>
            <a:off x="1111170" y="416689"/>
            <a:ext cx="10131425" cy="497711"/>
          </a:xfrm>
        </p:spPr>
        <p:txBody>
          <a:bodyPr>
            <a:normAutofit fontScale="90000"/>
          </a:bodyPr>
          <a:lstStyle/>
          <a:p>
            <a:r>
              <a:rPr lang="en-US" altLang="zh-CN" dirty="0"/>
              <a:t>Chrome</a:t>
            </a:r>
            <a:r>
              <a:rPr lang="zh-CN" altLang="en-US" dirty="0"/>
              <a:t>插件篇</a:t>
            </a:r>
          </a:p>
        </p:txBody>
      </p:sp>
      <p:sp>
        <p:nvSpPr>
          <p:cNvPr id="3" name="内容占位符 2">
            <a:extLst>
              <a:ext uri="{FF2B5EF4-FFF2-40B4-BE49-F238E27FC236}">
                <a16:creationId xmlns:a16="http://schemas.microsoft.com/office/drawing/2014/main" id="{147D43AF-7F8F-46C6-B205-BCAED3255052}"/>
              </a:ext>
            </a:extLst>
          </p:cNvPr>
          <p:cNvSpPr>
            <a:spLocks noGrp="1"/>
          </p:cNvSpPr>
          <p:nvPr>
            <p:ph idx="1"/>
          </p:nvPr>
        </p:nvSpPr>
        <p:spPr>
          <a:xfrm>
            <a:off x="270163" y="595746"/>
            <a:ext cx="11651673" cy="6165272"/>
          </a:xfrm>
        </p:spPr>
        <p:txBody>
          <a:bodyPr>
            <a:normAutofit/>
          </a:bodyPr>
          <a:lstStyle/>
          <a:p>
            <a:r>
              <a:rPr lang="en-US" altLang="zh-CN" dirty="0"/>
              <a:t>1. </a:t>
            </a:r>
            <a:r>
              <a:rPr lang="en-US" altLang="zh-CN" dirty="0" err="1"/>
              <a:t>Adblock</a:t>
            </a:r>
            <a:r>
              <a:rPr lang="en-US" altLang="zh-CN" dirty="0"/>
              <a:t> Plus - </a:t>
            </a:r>
            <a:r>
              <a:rPr lang="zh-CN" altLang="en-US" dirty="0"/>
              <a:t>免费的广告拦截器</a:t>
            </a:r>
            <a:endParaRPr lang="en-US" altLang="zh-CN" dirty="0"/>
          </a:p>
          <a:p>
            <a:r>
              <a:rPr lang="en-US" altLang="zh-CN" dirty="0"/>
              <a:t>2. Charset   0.5.2   </a:t>
            </a:r>
            <a:r>
              <a:rPr lang="zh-CN" altLang="en-US" dirty="0"/>
              <a:t>修改网站的默认编码</a:t>
            </a:r>
            <a:endParaRPr lang="en-US" altLang="zh-CN" dirty="0"/>
          </a:p>
          <a:p>
            <a:r>
              <a:rPr lang="en-US" altLang="zh-CN" dirty="0"/>
              <a:t>3. Cookie-Editor</a:t>
            </a:r>
          </a:p>
          <a:p>
            <a:r>
              <a:rPr lang="en-US" altLang="zh-CN" dirty="0"/>
              <a:t>4.</a:t>
            </a:r>
            <a:r>
              <a:rPr lang="zh-CN" altLang="en-US" dirty="0"/>
              <a:t> </a:t>
            </a:r>
            <a:r>
              <a:rPr lang="en-US" altLang="zh-CN" dirty="0" err="1"/>
              <a:t>HackBar</a:t>
            </a:r>
            <a:endParaRPr lang="en-US" altLang="zh-CN" dirty="0"/>
          </a:p>
          <a:p>
            <a:r>
              <a:rPr lang="en-US" altLang="zh-CN" dirty="0"/>
              <a:t>5. Infinite Dashboard - New Tab like no other</a:t>
            </a:r>
          </a:p>
          <a:p>
            <a:r>
              <a:rPr lang="en-US" altLang="zh-CN" dirty="0"/>
              <a:t>6. Proxy </a:t>
            </a:r>
            <a:r>
              <a:rPr lang="en-US" altLang="zh-CN" dirty="0" err="1"/>
              <a:t>SwitchyOmega</a:t>
            </a:r>
            <a:endParaRPr lang="en-US" altLang="zh-CN" dirty="0"/>
          </a:p>
          <a:p>
            <a:r>
              <a:rPr lang="en-US" altLang="zh-CN" dirty="0"/>
              <a:t>7.  Shodan</a:t>
            </a:r>
          </a:p>
          <a:p>
            <a:r>
              <a:rPr lang="en-US" altLang="zh-CN" dirty="0"/>
              <a:t>8.  Stream Video Downloader</a:t>
            </a:r>
          </a:p>
          <a:p>
            <a:r>
              <a:rPr lang="en-US" altLang="zh-CN" dirty="0"/>
              <a:t>9. </a:t>
            </a:r>
            <a:r>
              <a:rPr lang="en-US" altLang="zh-CN" dirty="0" err="1"/>
              <a:t>Tampermonkey</a:t>
            </a:r>
            <a:endParaRPr lang="en-US" altLang="zh-CN" dirty="0"/>
          </a:p>
          <a:p>
            <a:r>
              <a:rPr lang="en-US" altLang="zh-CN" dirty="0"/>
              <a:t>10. User-Agent Switcher for Chrome</a:t>
            </a:r>
          </a:p>
          <a:p>
            <a:r>
              <a:rPr lang="en-US" altLang="zh-CN" dirty="0"/>
              <a:t>11. </a:t>
            </a:r>
            <a:r>
              <a:rPr lang="en-US" altLang="zh-CN" dirty="0" err="1"/>
              <a:t>Wappalyzer</a:t>
            </a:r>
            <a:endParaRPr lang="en-US" altLang="zh-CN" dirty="0"/>
          </a:p>
          <a:p>
            <a:r>
              <a:rPr lang="en-US" altLang="zh-CN" dirty="0"/>
              <a:t>12.</a:t>
            </a:r>
            <a:r>
              <a:rPr lang="zh-CN" altLang="en-US" dirty="0"/>
              <a:t>达达划词翻译</a:t>
            </a:r>
            <a:endParaRPr lang="en-US" altLang="zh-CN" dirty="0"/>
          </a:p>
          <a:p>
            <a:r>
              <a:rPr lang="zh-CN" altLang="en-US" dirty="0"/>
              <a:t>下载地址： </a:t>
            </a:r>
            <a:r>
              <a:rPr lang="en-US" altLang="zh-CN" dirty="0"/>
              <a:t>chrome</a:t>
            </a:r>
            <a:r>
              <a:rPr lang="zh-CN" altLang="en-US" dirty="0"/>
              <a:t>应用商店</a:t>
            </a:r>
            <a:endParaRPr lang="en-US" altLang="zh-CN" dirty="0"/>
          </a:p>
        </p:txBody>
      </p:sp>
    </p:spTree>
    <p:extLst>
      <p:ext uri="{BB962C8B-B14F-4D97-AF65-F5344CB8AC3E}">
        <p14:creationId xmlns:p14="http://schemas.microsoft.com/office/powerpoint/2010/main" val="343160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E6B92-3812-466A-9183-A0E30FF6C757}"/>
              </a:ext>
            </a:extLst>
          </p:cNvPr>
          <p:cNvSpPr>
            <a:spLocks noGrp="1"/>
          </p:cNvSpPr>
          <p:nvPr>
            <p:ph type="title"/>
          </p:nvPr>
        </p:nvSpPr>
        <p:spPr>
          <a:xfrm>
            <a:off x="1111170" y="416689"/>
            <a:ext cx="10131425" cy="497711"/>
          </a:xfrm>
        </p:spPr>
        <p:txBody>
          <a:bodyPr>
            <a:normAutofit fontScale="90000"/>
          </a:bodyPr>
          <a:lstStyle/>
          <a:p>
            <a:r>
              <a:rPr lang="en-US" altLang="zh-CN" dirty="0" err="1"/>
              <a:t>firefox</a:t>
            </a:r>
            <a:r>
              <a:rPr lang="zh-CN" altLang="en-US" dirty="0"/>
              <a:t>插件篇</a:t>
            </a:r>
          </a:p>
        </p:txBody>
      </p:sp>
      <p:sp>
        <p:nvSpPr>
          <p:cNvPr id="3" name="内容占位符 2">
            <a:extLst>
              <a:ext uri="{FF2B5EF4-FFF2-40B4-BE49-F238E27FC236}">
                <a16:creationId xmlns:a16="http://schemas.microsoft.com/office/drawing/2014/main" id="{147D43AF-7F8F-46C6-B205-BCAED3255052}"/>
              </a:ext>
            </a:extLst>
          </p:cNvPr>
          <p:cNvSpPr>
            <a:spLocks noGrp="1"/>
          </p:cNvSpPr>
          <p:nvPr>
            <p:ph idx="1"/>
          </p:nvPr>
        </p:nvSpPr>
        <p:spPr>
          <a:xfrm>
            <a:off x="270163" y="595746"/>
            <a:ext cx="11651673" cy="6165272"/>
          </a:xfrm>
        </p:spPr>
        <p:txBody>
          <a:bodyPr>
            <a:normAutofit/>
          </a:bodyPr>
          <a:lstStyle/>
          <a:p>
            <a:r>
              <a:rPr lang="en-US" altLang="zh-CN" dirty="0"/>
              <a:t>1. </a:t>
            </a:r>
            <a:r>
              <a:rPr lang="en-US" altLang="zh-CN" dirty="0" err="1"/>
              <a:t>Adblock</a:t>
            </a:r>
            <a:r>
              <a:rPr lang="en-US" altLang="zh-CN" dirty="0"/>
              <a:t> Plus - </a:t>
            </a:r>
            <a:r>
              <a:rPr lang="zh-CN" altLang="en-US" dirty="0"/>
              <a:t>免费的广告拦截器</a:t>
            </a:r>
            <a:endParaRPr lang="en-US" altLang="zh-CN" dirty="0"/>
          </a:p>
          <a:p>
            <a:r>
              <a:rPr lang="en-US" altLang="zh-CN" dirty="0"/>
              <a:t>2. Country Flags &amp; IP </a:t>
            </a:r>
            <a:r>
              <a:rPr lang="en-US" altLang="zh-CN" dirty="0" err="1"/>
              <a:t>Whois</a:t>
            </a:r>
            <a:endParaRPr lang="en-US" altLang="zh-CN" dirty="0"/>
          </a:p>
          <a:p>
            <a:r>
              <a:rPr lang="en-US" altLang="zh-CN" dirty="0"/>
              <a:t>3. Header Editor</a:t>
            </a:r>
          </a:p>
          <a:p>
            <a:r>
              <a:rPr lang="en-US" altLang="zh-CN" dirty="0"/>
              <a:t>4.</a:t>
            </a:r>
            <a:r>
              <a:rPr lang="zh-CN" altLang="en-US" dirty="0"/>
              <a:t> </a:t>
            </a:r>
            <a:r>
              <a:rPr lang="en-US" altLang="zh-CN" dirty="0" err="1"/>
              <a:t>HackBar</a:t>
            </a:r>
            <a:endParaRPr lang="en-US" altLang="zh-CN" dirty="0"/>
          </a:p>
          <a:p>
            <a:r>
              <a:rPr lang="en-US" altLang="zh-CN" dirty="0"/>
              <a:t>5. HTTP Header Live</a:t>
            </a:r>
          </a:p>
          <a:p>
            <a:r>
              <a:rPr lang="en-US" altLang="zh-CN" dirty="0"/>
              <a:t>6. Proxy </a:t>
            </a:r>
            <a:r>
              <a:rPr lang="en-US" altLang="zh-CN" dirty="0" err="1"/>
              <a:t>SwitchyOmega</a:t>
            </a:r>
            <a:endParaRPr lang="en-US" altLang="zh-CN" dirty="0"/>
          </a:p>
          <a:p>
            <a:r>
              <a:rPr lang="en-US" altLang="zh-CN" dirty="0"/>
              <a:t>7. </a:t>
            </a:r>
            <a:r>
              <a:rPr lang="en-US" altLang="zh-CN" dirty="0" err="1"/>
              <a:t>ModHeader</a:t>
            </a:r>
            <a:endParaRPr lang="en-US" altLang="zh-CN" dirty="0"/>
          </a:p>
          <a:p>
            <a:r>
              <a:rPr lang="en-US" altLang="zh-CN" dirty="0"/>
              <a:t>8. Modify Header Value (HTTP Headers)</a:t>
            </a:r>
          </a:p>
          <a:p>
            <a:r>
              <a:rPr lang="en-US" altLang="zh-CN" dirty="0"/>
              <a:t>9. User-Agent Switcher for Chrome</a:t>
            </a:r>
          </a:p>
          <a:p>
            <a:r>
              <a:rPr lang="en-US" altLang="zh-CN" dirty="0"/>
              <a:t>10. </a:t>
            </a:r>
            <a:r>
              <a:rPr lang="en-US" altLang="zh-CN" dirty="0" err="1"/>
              <a:t>Wappalyzer</a:t>
            </a:r>
            <a:endParaRPr lang="en-US" altLang="zh-CN" dirty="0"/>
          </a:p>
          <a:p>
            <a:r>
              <a:rPr lang="zh-CN" altLang="en-US" dirty="0"/>
              <a:t>下载地址： </a:t>
            </a:r>
            <a:r>
              <a:rPr lang="en-US" altLang="zh-CN" dirty="0" err="1"/>
              <a:t>firefox</a:t>
            </a:r>
            <a:r>
              <a:rPr lang="zh-CN" altLang="en-US" dirty="0"/>
              <a:t>应用商店</a:t>
            </a:r>
            <a:endParaRPr lang="en-US" altLang="zh-CN" dirty="0"/>
          </a:p>
        </p:txBody>
      </p:sp>
    </p:spTree>
    <p:extLst>
      <p:ext uri="{BB962C8B-B14F-4D97-AF65-F5344CB8AC3E}">
        <p14:creationId xmlns:p14="http://schemas.microsoft.com/office/powerpoint/2010/main" val="2040948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2F8C2-4442-4179-9385-80A96058821E}"/>
              </a:ext>
            </a:extLst>
          </p:cNvPr>
          <p:cNvSpPr>
            <a:spLocks noGrp="1"/>
          </p:cNvSpPr>
          <p:nvPr>
            <p:ph type="title"/>
          </p:nvPr>
        </p:nvSpPr>
        <p:spPr>
          <a:xfrm>
            <a:off x="1111170" y="416690"/>
            <a:ext cx="10131425" cy="317602"/>
          </a:xfrm>
        </p:spPr>
        <p:txBody>
          <a:bodyPr>
            <a:normAutofit fontScale="90000"/>
          </a:bodyPr>
          <a:lstStyle/>
          <a:p>
            <a:r>
              <a:rPr lang="zh-CN" altLang="en-US" dirty="0"/>
              <a:t>代码编辑器</a:t>
            </a:r>
          </a:p>
        </p:txBody>
      </p:sp>
      <p:sp>
        <p:nvSpPr>
          <p:cNvPr id="3" name="内容占位符 2">
            <a:extLst>
              <a:ext uri="{FF2B5EF4-FFF2-40B4-BE49-F238E27FC236}">
                <a16:creationId xmlns:a16="http://schemas.microsoft.com/office/drawing/2014/main" id="{36D9B81D-3558-45EB-B8D7-C1D28E0E2207}"/>
              </a:ext>
            </a:extLst>
          </p:cNvPr>
          <p:cNvSpPr>
            <a:spLocks noGrp="1"/>
          </p:cNvSpPr>
          <p:nvPr>
            <p:ph idx="1"/>
          </p:nvPr>
        </p:nvSpPr>
        <p:spPr>
          <a:xfrm>
            <a:off x="685801" y="1066801"/>
            <a:ext cx="11506199" cy="5486400"/>
          </a:xfrm>
        </p:spPr>
        <p:txBody>
          <a:bodyPr/>
          <a:lstStyle/>
          <a:p>
            <a:r>
              <a:rPr lang="en-US" altLang="zh-CN" dirty="0"/>
              <a:t>1. notepad++        </a:t>
            </a:r>
            <a:r>
              <a:rPr lang="en-US" altLang="zh-CN" dirty="0">
                <a:hlinkClick r:id="rId2"/>
              </a:rPr>
              <a:t>https://notepad-plus-plus.org/</a:t>
            </a:r>
            <a:endParaRPr lang="en-US" altLang="zh-CN" dirty="0"/>
          </a:p>
          <a:p>
            <a:r>
              <a:rPr lang="en-US" altLang="zh-CN" dirty="0"/>
              <a:t>2. </a:t>
            </a:r>
            <a:r>
              <a:rPr lang="en-US" altLang="zh-CN" dirty="0" err="1"/>
              <a:t>vscode</a:t>
            </a:r>
            <a:r>
              <a:rPr lang="en-US" altLang="zh-CN" dirty="0"/>
              <a:t>              </a:t>
            </a:r>
            <a:r>
              <a:rPr lang="en-US" altLang="zh-CN" dirty="0">
                <a:hlinkClick r:id="rId3"/>
              </a:rPr>
              <a:t>https://code.visualstudio.com/</a:t>
            </a:r>
            <a:endParaRPr lang="en-US" altLang="zh-CN" dirty="0"/>
          </a:p>
          <a:p>
            <a:r>
              <a:rPr lang="en-US" altLang="zh-CN" dirty="0"/>
              <a:t>3. sublime             </a:t>
            </a:r>
            <a:r>
              <a:rPr lang="en-US" altLang="zh-CN" dirty="0">
                <a:hlinkClick r:id="rId4"/>
              </a:rPr>
              <a:t>https://www.sublimetext.com/</a:t>
            </a:r>
            <a:endParaRPr lang="en-US" altLang="zh-CN" dirty="0"/>
          </a:p>
          <a:p>
            <a:r>
              <a:rPr lang="en-US" altLang="zh-CN" dirty="0"/>
              <a:t>4. </a:t>
            </a:r>
            <a:r>
              <a:rPr lang="en-US" altLang="zh-CN" dirty="0" err="1"/>
              <a:t>ipython</a:t>
            </a:r>
            <a:r>
              <a:rPr lang="en-US" altLang="zh-CN" dirty="0"/>
              <a:t>             pip install </a:t>
            </a:r>
            <a:r>
              <a:rPr lang="en-US" altLang="zh-CN" dirty="0" err="1"/>
              <a:t>ipyhton</a:t>
            </a:r>
            <a:r>
              <a:rPr lang="en-US" altLang="zh-CN" dirty="0"/>
              <a:t> </a:t>
            </a:r>
            <a:r>
              <a:rPr lang="zh-CN" altLang="en-US" dirty="0"/>
              <a:t>或者 </a:t>
            </a:r>
            <a:r>
              <a:rPr lang="en-US" altLang="zh-CN" dirty="0"/>
              <a:t>pip3 install </a:t>
            </a:r>
            <a:r>
              <a:rPr lang="en-US" altLang="zh-CN" dirty="0" err="1"/>
              <a:t>ipython</a:t>
            </a:r>
            <a:endParaRPr lang="zh-CN" altLang="en-US" dirty="0"/>
          </a:p>
        </p:txBody>
      </p:sp>
    </p:spTree>
    <p:extLst>
      <p:ext uri="{BB962C8B-B14F-4D97-AF65-F5344CB8AC3E}">
        <p14:creationId xmlns:p14="http://schemas.microsoft.com/office/powerpoint/2010/main" val="183471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4F5FB-520D-481C-B6B2-DFDDBCB5854C}"/>
              </a:ext>
            </a:extLst>
          </p:cNvPr>
          <p:cNvSpPr>
            <a:spLocks noGrp="1"/>
          </p:cNvSpPr>
          <p:nvPr>
            <p:ph type="title"/>
          </p:nvPr>
        </p:nvSpPr>
        <p:spPr>
          <a:xfrm>
            <a:off x="1030287" y="338667"/>
            <a:ext cx="10131425" cy="381770"/>
          </a:xfrm>
        </p:spPr>
        <p:txBody>
          <a:bodyPr>
            <a:normAutofit fontScale="90000"/>
          </a:bodyPr>
          <a:lstStyle/>
          <a:p>
            <a:r>
              <a:rPr lang="en-US" altLang="zh-CN" dirty="0" err="1"/>
              <a:t>Vscode</a:t>
            </a:r>
            <a:r>
              <a:rPr lang="zh-CN" altLang="en-US" dirty="0"/>
              <a:t>插件篇</a:t>
            </a:r>
          </a:p>
        </p:txBody>
      </p:sp>
      <p:sp>
        <p:nvSpPr>
          <p:cNvPr id="3" name="内容占位符 2">
            <a:extLst>
              <a:ext uri="{FF2B5EF4-FFF2-40B4-BE49-F238E27FC236}">
                <a16:creationId xmlns:a16="http://schemas.microsoft.com/office/drawing/2014/main" id="{DE329769-9A95-45C6-A70E-7DD84141C30D}"/>
              </a:ext>
            </a:extLst>
          </p:cNvPr>
          <p:cNvSpPr>
            <a:spLocks noGrp="1"/>
          </p:cNvSpPr>
          <p:nvPr>
            <p:ph idx="1"/>
          </p:nvPr>
        </p:nvSpPr>
        <p:spPr>
          <a:xfrm>
            <a:off x="450274" y="1163780"/>
            <a:ext cx="10910454" cy="5514109"/>
          </a:xfrm>
        </p:spPr>
        <p:txBody>
          <a:bodyPr>
            <a:normAutofit/>
          </a:bodyPr>
          <a:lstStyle/>
          <a:p>
            <a:pPr marL="0" indent="0">
              <a:buNone/>
            </a:pPr>
            <a:r>
              <a:rPr lang="en-US" altLang="zh-CN" b="1" dirty="0"/>
              <a:t>Path Autocomplete</a:t>
            </a:r>
            <a:br>
              <a:rPr lang="en-US" altLang="zh-CN" dirty="0"/>
            </a:br>
            <a:r>
              <a:rPr lang="en-US" altLang="zh-CN" b="1" dirty="0"/>
              <a:t>Bracket Pair Colorizer</a:t>
            </a:r>
            <a:br>
              <a:rPr lang="en-US" altLang="zh-CN" dirty="0"/>
            </a:br>
            <a:r>
              <a:rPr lang="en-US" altLang="zh-CN" dirty="0"/>
              <a:t>Chinese</a:t>
            </a:r>
          </a:p>
          <a:p>
            <a:pPr marL="0" indent="0">
              <a:buNone/>
            </a:pPr>
            <a:r>
              <a:rPr lang="en-US" altLang="zh-CN" dirty="0"/>
              <a:t>Code Runner</a:t>
            </a:r>
          </a:p>
          <a:p>
            <a:pPr marL="0" indent="0">
              <a:buNone/>
            </a:pPr>
            <a:r>
              <a:rPr lang="en-US" altLang="zh-CN" dirty="0" err="1"/>
              <a:t>Filesize</a:t>
            </a:r>
            <a:endParaRPr lang="en-US" altLang="zh-CN" dirty="0"/>
          </a:p>
          <a:p>
            <a:pPr marL="0" indent="0">
              <a:buNone/>
            </a:pPr>
            <a:r>
              <a:rPr lang="en-US" altLang="zh-CN" dirty="0"/>
              <a:t>Path Autocomplete </a:t>
            </a:r>
          </a:p>
          <a:p>
            <a:pPr marL="0" indent="0">
              <a:buNone/>
            </a:pPr>
            <a:r>
              <a:rPr lang="en-US" altLang="zh-CN" dirty="0"/>
              <a:t>YAML</a:t>
            </a:r>
          </a:p>
          <a:p>
            <a:pPr marL="0" indent="0">
              <a:buNone/>
            </a:pPr>
            <a:r>
              <a:rPr lang="en-US" altLang="zh-CN" dirty="0"/>
              <a:t>Python</a:t>
            </a:r>
          </a:p>
          <a:p>
            <a:pPr marL="0" indent="0">
              <a:buNone/>
            </a:pPr>
            <a:r>
              <a:rPr lang="zh-CN" altLang="en-US" dirty="0"/>
              <a:t>根据自己开发情况</a:t>
            </a:r>
            <a:r>
              <a:rPr lang="en-US" altLang="zh-CN" dirty="0" err="1"/>
              <a:t>baidu</a:t>
            </a:r>
            <a:r>
              <a:rPr lang="zh-CN" altLang="en-US" dirty="0"/>
              <a:t>或</a:t>
            </a:r>
            <a:r>
              <a:rPr lang="en-US" altLang="zh-CN" dirty="0"/>
              <a:t>google</a:t>
            </a:r>
          </a:p>
        </p:txBody>
      </p:sp>
    </p:spTree>
    <p:extLst>
      <p:ext uri="{BB962C8B-B14F-4D97-AF65-F5344CB8AC3E}">
        <p14:creationId xmlns:p14="http://schemas.microsoft.com/office/powerpoint/2010/main" val="4201167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4F5FB-520D-481C-B6B2-DFDDBCB5854C}"/>
              </a:ext>
            </a:extLst>
          </p:cNvPr>
          <p:cNvSpPr>
            <a:spLocks noGrp="1"/>
          </p:cNvSpPr>
          <p:nvPr>
            <p:ph type="title"/>
          </p:nvPr>
        </p:nvSpPr>
        <p:spPr>
          <a:xfrm>
            <a:off x="1030287" y="338667"/>
            <a:ext cx="10131425" cy="381770"/>
          </a:xfrm>
        </p:spPr>
        <p:txBody>
          <a:bodyPr>
            <a:normAutofit fontScale="90000"/>
          </a:bodyPr>
          <a:lstStyle/>
          <a:p>
            <a:r>
              <a:rPr lang="en-US" altLang="zh-CN" dirty="0" err="1"/>
              <a:t>Vscode</a:t>
            </a:r>
            <a:r>
              <a:rPr lang="zh-CN" altLang="en-US" dirty="0"/>
              <a:t>右键打开</a:t>
            </a:r>
          </a:p>
        </p:txBody>
      </p:sp>
      <p:sp>
        <p:nvSpPr>
          <p:cNvPr id="3" name="内容占位符 2">
            <a:extLst>
              <a:ext uri="{FF2B5EF4-FFF2-40B4-BE49-F238E27FC236}">
                <a16:creationId xmlns:a16="http://schemas.microsoft.com/office/drawing/2014/main" id="{DE329769-9A95-45C6-A70E-7DD84141C30D}"/>
              </a:ext>
            </a:extLst>
          </p:cNvPr>
          <p:cNvSpPr>
            <a:spLocks noGrp="1"/>
          </p:cNvSpPr>
          <p:nvPr>
            <p:ph idx="1"/>
          </p:nvPr>
        </p:nvSpPr>
        <p:spPr>
          <a:xfrm>
            <a:off x="484909" y="845127"/>
            <a:ext cx="11360727" cy="5674206"/>
          </a:xfrm>
        </p:spPr>
        <p:txBody>
          <a:bodyPr/>
          <a:lstStyle/>
          <a:p>
            <a:r>
              <a:rPr lang="en-US" altLang="zh-CN" dirty="0"/>
              <a:t>1</a:t>
            </a:r>
            <a:r>
              <a:rPr lang="zh-CN" altLang="en-US" dirty="0"/>
              <a:t>、按</a:t>
            </a:r>
            <a:r>
              <a:rPr lang="en-US" altLang="zh-CN" dirty="0" err="1"/>
              <a:t>Win+R</a:t>
            </a:r>
            <a:r>
              <a:rPr lang="en-US" altLang="zh-CN" dirty="0"/>
              <a:t>,</a:t>
            </a:r>
            <a:r>
              <a:rPr lang="zh-CN" altLang="en-US" dirty="0"/>
              <a:t>在输入框中键入</a:t>
            </a:r>
            <a:r>
              <a:rPr lang="en-US" altLang="zh-CN" dirty="0"/>
              <a:t>regedit</a:t>
            </a:r>
            <a:r>
              <a:rPr lang="zh-CN" altLang="en-US" dirty="0"/>
              <a:t>，点确定</a:t>
            </a:r>
          </a:p>
          <a:p>
            <a:r>
              <a:rPr lang="en-US" altLang="zh-CN" dirty="0"/>
              <a:t>2</a:t>
            </a:r>
            <a:r>
              <a:rPr lang="zh-CN" altLang="en-US" dirty="0"/>
              <a:t>、打开注册表，打开路径</a:t>
            </a:r>
            <a:r>
              <a:rPr lang="en-US" altLang="zh-CN" dirty="0"/>
              <a:t>HKEY_CLASSES_ROOT-&gt;*&gt;shell</a:t>
            </a:r>
          </a:p>
          <a:p>
            <a:pPr marL="0" indent="0">
              <a:buNone/>
            </a:pPr>
            <a:r>
              <a:rPr lang="zh-CN" altLang="en-US" dirty="0"/>
              <a:t>      </a:t>
            </a:r>
            <a:r>
              <a:rPr lang="en-US" altLang="zh-CN" dirty="0"/>
              <a:t>3</a:t>
            </a:r>
            <a:r>
              <a:rPr lang="zh-CN" altLang="en-US" dirty="0"/>
              <a:t>、</a:t>
            </a:r>
            <a:r>
              <a:rPr lang="en-US" altLang="zh-CN" dirty="0"/>
              <a:t>shell</a:t>
            </a:r>
            <a:r>
              <a:rPr lang="zh-CN" altLang="en-US" dirty="0"/>
              <a:t>上右键</a:t>
            </a:r>
            <a:r>
              <a:rPr lang="en-US" altLang="zh-CN" dirty="0"/>
              <a:t>-&gt;</a:t>
            </a:r>
            <a:r>
              <a:rPr lang="zh-CN" altLang="en-US" dirty="0"/>
              <a:t>新建</a:t>
            </a:r>
            <a:r>
              <a:rPr lang="en-US" altLang="zh-CN" dirty="0"/>
              <a:t>-&gt;</a:t>
            </a:r>
            <a:r>
              <a:rPr lang="zh-CN" altLang="en-US" dirty="0"/>
              <a:t>项，命名为</a:t>
            </a:r>
            <a:r>
              <a:rPr lang="en-US" altLang="zh-CN" dirty="0" err="1"/>
              <a:t>Visualcode</a:t>
            </a:r>
            <a:r>
              <a:rPr lang="zh-CN" altLang="en-US" dirty="0"/>
              <a:t>，在其右方数据区域添加：</a:t>
            </a:r>
            <a:r>
              <a:rPr lang="en-US" altLang="zh-CN" dirty="0"/>
              <a:t>open with </a:t>
            </a:r>
            <a:r>
              <a:rPr lang="en-US" altLang="zh-CN" dirty="0" err="1"/>
              <a:t>VisualCode</a:t>
            </a:r>
            <a:endParaRPr lang="en-US" altLang="zh-CN" dirty="0"/>
          </a:p>
          <a:p>
            <a:pPr marL="0" indent="0">
              <a:buNone/>
            </a:pPr>
            <a:r>
              <a:rPr lang="en-US" altLang="zh-CN" dirty="0"/>
              <a:t>      4</a:t>
            </a:r>
            <a:r>
              <a:rPr lang="zh-CN" altLang="en-US" dirty="0"/>
              <a:t>、在已经命名的文件夹</a:t>
            </a:r>
            <a:r>
              <a:rPr lang="en-US" altLang="zh-CN" dirty="0" err="1"/>
              <a:t>Visualcode</a:t>
            </a:r>
            <a:r>
              <a:rPr lang="zh-CN" altLang="en-US" dirty="0"/>
              <a:t>下再创建一个新的文件夹命名为</a:t>
            </a:r>
            <a:r>
              <a:rPr lang="en-US" altLang="zh-CN" dirty="0"/>
              <a:t>Command</a:t>
            </a:r>
            <a:r>
              <a:rPr lang="zh-CN" altLang="en-US" dirty="0"/>
              <a:t>，在其右方数据区域添加安装         </a:t>
            </a:r>
            <a:r>
              <a:rPr lang="en-US" altLang="zh-CN" dirty="0" err="1"/>
              <a:t>vscode</a:t>
            </a:r>
            <a:r>
              <a:rPr lang="zh-CN" altLang="en-US" dirty="0"/>
              <a:t>的路径</a:t>
            </a:r>
            <a:r>
              <a:rPr lang="en-US" altLang="zh-CN" dirty="0"/>
              <a:t>+ %1    </a:t>
            </a:r>
          </a:p>
          <a:p>
            <a:pPr marL="0" indent="0">
              <a:buNone/>
            </a:pPr>
            <a:r>
              <a:rPr lang="zh-CN" altLang="en-US" dirty="0"/>
              <a:t>例子： </a:t>
            </a:r>
            <a:r>
              <a:rPr lang="fr-FR" altLang="zh-CN" dirty="0"/>
              <a:t>"C:\Vscode\Microsoft VS Code\code.exe" "%1"</a:t>
            </a:r>
            <a:endParaRPr lang="zh-CN" altLang="en-US" dirty="0"/>
          </a:p>
        </p:txBody>
      </p:sp>
    </p:spTree>
    <p:extLst>
      <p:ext uri="{BB962C8B-B14F-4D97-AF65-F5344CB8AC3E}">
        <p14:creationId xmlns:p14="http://schemas.microsoft.com/office/powerpoint/2010/main" val="3229975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2679</TotalTime>
  <Words>475</Words>
  <Application>Microsoft Office PowerPoint</Application>
  <PresentationFormat>宽屏</PresentationFormat>
  <Paragraphs>56</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Arial</vt:lpstr>
      <vt:lpstr>Calibri</vt:lpstr>
      <vt:lpstr>Calibri Light</vt:lpstr>
      <vt:lpstr>天体</vt:lpstr>
      <vt:lpstr>PowerPoint 演示文稿</vt:lpstr>
      <vt:lpstr>参考必读</vt:lpstr>
      <vt:lpstr>教程目的</vt:lpstr>
      <vt:lpstr>Chrome插件篇</vt:lpstr>
      <vt:lpstr>firefox插件篇</vt:lpstr>
      <vt:lpstr>代码编辑器</vt:lpstr>
      <vt:lpstr>Vscode插件篇</vt:lpstr>
      <vt:lpstr>Vscode右键打开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crow</cp:lastModifiedBy>
  <cp:revision>171</cp:revision>
  <dcterms:created xsi:type="dcterms:W3CDTF">2019-06-18T11:44:20Z</dcterms:created>
  <dcterms:modified xsi:type="dcterms:W3CDTF">2019-09-25T15:04:20Z</dcterms:modified>
</cp:coreProperties>
</file>