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9" r:id="rId3"/>
    <p:sldId id="268" r:id="rId4"/>
    <p:sldId id="269" r:id="rId5"/>
    <p:sldId id="27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10" autoAdjust="0"/>
    <p:restoredTop sz="94674" autoAdjust="0"/>
  </p:normalViewPr>
  <p:slideViewPr>
    <p:cSldViewPr snapToGrid="0">
      <p:cViewPr varScale="1">
        <p:scale>
          <a:sx n="124" d="100"/>
          <a:sy n="124" d="100"/>
        </p:scale>
        <p:origin x="104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90785-7D2C-453F-9A84-95CC288BD253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96845-F88F-4A6C-9048-28C959745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177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96845-F88F-4A6C-9048-28C959745D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26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96845-F88F-4A6C-9048-28C959745D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006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96845-F88F-4A6C-9048-28C959745D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241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96845-F88F-4A6C-9048-28C959745D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697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F1D0363-82E4-42FB-BE47-2DDD4EBD23A0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58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74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974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466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448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487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254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574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3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1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6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27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94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5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52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58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11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dirty="0"/>
              <a:t>                                            </a:t>
            </a:r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                                                                                                      crow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1D0363-82E4-42FB-BE47-2DDD4EBD23A0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3588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row_821@163.com&#65292;&#25110;&#32773;&#26159;&#22312;&#24494;&#20449;&#20844;&#20247;&#21495;&#65306;&#20044;&#40486;&#23433;&#20840;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0284B-BA3B-4EFE-ADC8-365BC6DB3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8582" y="1908850"/>
            <a:ext cx="8478982" cy="2421464"/>
          </a:xfrm>
        </p:spPr>
        <p:txBody>
          <a:bodyPr/>
          <a:lstStyle/>
          <a:p>
            <a:pPr algn="ctr"/>
            <a:r>
              <a:rPr lang="zh-CN" altLang="en-US" dirty="0"/>
              <a:t>手机流量监测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386D1E-6AE1-4CC8-8B67-5FDAD4B82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1890" y="4330314"/>
            <a:ext cx="880052" cy="366377"/>
          </a:xfrm>
        </p:spPr>
        <p:txBody>
          <a:bodyPr/>
          <a:lstStyle/>
          <a:p>
            <a:r>
              <a:rPr lang="en-US" altLang="zh-CN" dirty="0"/>
              <a:t>crow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30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254CA13F-1D0E-48C4-9C87-45F5A8AE9184}"/>
              </a:ext>
            </a:extLst>
          </p:cNvPr>
          <p:cNvSpPr txBox="1">
            <a:spLocks/>
          </p:cNvSpPr>
          <p:nvPr/>
        </p:nvSpPr>
        <p:spPr>
          <a:xfrm>
            <a:off x="1956298" y="125743"/>
            <a:ext cx="10131425" cy="65011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all" spc="0" normalizeH="0" baseline="0" noProof="0" dirty="0">
                <a:ln w="3175" cmpd="sng"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  <a:cs typeface="+mj-cs"/>
              </a:rPr>
              <a:t>参考必读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D209308-3058-435A-B1FF-A15CD505AC2C}"/>
              </a:ext>
            </a:extLst>
          </p:cNvPr>
          <p:cNvSpPr txBox="1">
            <a:spLocks/>
          </p:cNvSpPr>
          <p:nvPr/>
        </p:nvSpPr>
        <p:spPr>
          <a:xfrm>
            <a:off x="128338" y="1025236"/>
            <a:ext cx="11935323" cy="4807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本次分享的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中很多</a:t>
            </a:r>
            <a:r>
              <a:rPr lang="zh-CN" altLang="en-US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参考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教程均参考至互联网，而且只是作为教学使用，请勿商用和其他非法用途，若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中存在错误等信息，请和我联系：</a:t>
            </a:r>
            <a:r>
              <a:rPr kumimoji="0" lang="en-US" altLang="zh-CN" sz="1800" b="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crow_821@163.com</a:t>
            </a:r>
            <a:r>
              <a:rPr kumimoji="0" lang="zh-CN" altLang="en-US" sz="1800" b="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， 或者是在微信公众号：</a:t>
            </a:r>
            <a:r>
              <a:rPr kumimoji="0" lang="zh-CN" altLang="en-US" sz="1800" b="0" i="0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乌鸦安全</a:t>
            </a:r>
            <a:r>
              <a:rPr kumimoji="0" lang="zh-CN" altLang="en-US" sz="1800" b="0" i="0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给我留言，我会第一时间进行修改！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Q 3139354876</a:t>
            </a:r>
            <a:endParaRPr lang="en-US" altLang="zh-CN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如果你在学习中有任何的问题和困难，也可以和我联系，我告诉你我遇到困难的时候是如何退缩的！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哈哈，玩笑话，有问题可以发我邮箱或者是留言，大家一起学习进步。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免费分享不易，难免有错，请多多指教！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lang="zh-CN" altLang="en-US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本教程只是非常简单的教程，其中大部分使用的都是最基础、最简单的模块，所以大牛勿嘲！！！</a:t>
            </a:r>
            <a:endParaRPr lang="en-US" altLang="zh-CN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本次只是</a:t>
            </a:r>
            <a:r>
              <a:rPr lang="zh-CN" altLang="en-US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简单的手机流量监测划水指南，重在思想！</a:t>
            </a:r>
            <a:endParaRPr lang="en-US" altLang="zh-CN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尊重</a:t>
            </a:r>
            <a:r>
              <a:rPr lang="en-US" altLang="zh-CN" dirty="0" err="1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rPr>
              <a:t>HFish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rPr>
              <a:t>的作者团队！有条件可打赏！！！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09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254CA13F-1D0E-48C4-9C87-45F5A8AE9184}"/>
              </a:ext>
            </a:extLst>
          </p:cNvPr>
          <p:cNvSpPr txBox="1">
            <a:spLocks/>
          </p:cNvSpPr>
          <p:nvPr/>
        </p:nvSpPr>
        <p:spPr>
          <a:xfrm>
            <a:off x="1956298" y="125743"/>
            <a:ext cx="10131425" cy="65011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all" spc="0" normalizeH="0" baseline="0" noProof="0" dirty="0">
                <a:ln w="3175" cmpd="sng"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  <a:cs typeface="+mj-cs"/>
              </a:rPr>
              <a:t>参考链接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D209308-3058-435A-B1FF-A15CD505AC2C}"/>
              </a:ext>
            </a:extLst>
          </p:cNvPr>
          <p:cNvSpPr txBox="1">
            <a:spLocks/>
          </p:cNvSpPr>
          <p:nvPr/>
        </p:nvSpPr>
        <p:spPr>
          <a:xfrm>
            <a:off x="128338" y="1025236"/>
            <a:ext cx="11935323" cy="4807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29ABDB-0182-6F4E-8956-7FE87B56C6CE}"/>
              </a:ext>
            </a:extLst>
          </p:cNvPr>
          <p:cNvSpPr/>
          <p:nvPr/>
        </p:nvSpPr>
        <p:spPr>
          <a:xfrm>
            <a:off x="821428" y="2549176"/>
            <a:ext cx="103568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详细可参考：</a:t>
            </a:r>
            <a:r>
              <a:rPr lang="en" altLang="zh-CN" dirty="0"/>
              <a:t> https://</a:t>
            </a:r>
            <a:r>
              <a:rPr lang="en" altLang="zh-CN" dirty="0" err="1"/>
              <a:t>thinkhard.tech</a:t>
            </a:r>
            <a:r>
              <a:rPr lang="en" altLang="zh-CN" dirty="0"/>
              <a:t>/2019/07/15/tracking-my-phone/#%E6%95%B0%E6%8D%AE%E5%A4%84%E7%90%86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566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254CA13F-1D0E-48C4-9C87-45F5A8AE9184}"/>
              </a:ext>
            </a:extLst>
          </p:cNvPr>
          <p:cNvSpPr txBox="1">
            <a:spLocks/>
          </p:cNvSpPr>
          <p:nvPr/>
        </p:nvSpPr>
        <p:spPr>
          <a:xfrm>
            <a:off x="1956298" y="125743"/>
            <a:ext cx="10131425" cy="65011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ysClr val="window" lastClr="FFFFFF"/>
                </a:solidFill>
                <a:latin typeface="Calibri Light" panose="020F0302020204030204"/>
                <a:ea typeface="宋体" panose="02010600030101010101" pitchFamily="2" charset="-122"/>
              </a:rPr>
              <a:t>Docker</a:t>
            </a:r>
            <a:r>
              <a:rPr lang="zh-CN" altLang="en-US" dirty="0">
                <a:solidFill>
                  <a:sysClr val="window" lastClr="FFFFFF"/>
                </a:solidFill>
                <a:latin typeface="Calibri Light" panose="020F0302020204030204"/>
                <a:ea typeface="宋体" panose="02010600030101010101" pitchFamily="2" charset="-122"/>
              </a:rPr>
              <a:t>安装</a:t>
            </a:r>
            <a:endParaRPr lang="en-US" altLang="zh-CN" dirty="0">
              <a:solidFill>
                <a:sysClr val="window" lastClr="FFFFFF"/>
              </a:solidFill>
              <a:latin typeface="Calibri Light" panose="020F0302020204030204"/>
              <a:ea typeface="宋体" panose="02010600030101010101" pitchFamily="2" charset="-122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D209308-3058-435A-B1FF-A15CD505AC2C}"/>
              </a:ext>
            </a:extLst>
          </p:cNvPr>
          <p:cNvSpPr txBox="1">
            <a:spLocks/>
          </p:cNvSpPr>
          <p:nvPr/>
        </p:nvSpPr>
        <p:spPr>
          <a:xfrm>
            <a:off x="128338" y="1025236"/>
            <a:ext cx="11935323" cy="4807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4978184-80C1-0040-85DE-58D22650F4A5}"/>
              </a:ext>
            </a:extLst>
          </p:cNvPr>
          <p:cNvSpPr/>
          <p:nvPr/>
        </p:nvSpPr>
        <p:spPr>
          <a:xfrm>
            <a:off x="1245704" y="1672814"/>
            <a:ext cx="93931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本次演示</a:t>
            </a:r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使用</a:t>
            </a:r>
            <a:r>
              <a:rPr lang="en-US" altLang="zh-CN" dirty="0"/>
              <a:t>docker</a:t>
            </a:r>
            <a:r>
              <a:rPr lang="zh-CN" altLang="en-US" dirty="0"/>
              <a:t>环境部署</a:t>
            </a:r>
            <a:endParaRPr lang="en-US" altLang="zh-CN" dirty="0"/>
          </a:p>
          <a:p>
            <a:r>
              <a:rPr lang="en-US" altLang="zh-CN" dirty="0"/>
              <a:t>	1</a:t>
            </a:r>
            <a:r>
              <a:rPr lang="zh-CN" altLang="en-US" dirty="0"/>
              <a:t>）</a:t>
            </a:r>
            <a:r>
              <a:rPr lang="en-US" altLang="zh-CN" dirty="0"/>
              <a:t>docker</a:t>
            </a:r>
            <a:r>
              <a:rPr lang="zh-CN" altLang="en-US" dirty="0"/>
              <a:t>安装：</a:t>
            </a:r>
            <a:endParaRPr lang="en-US" altLang="zh-CN" dirty="0"/>
          </a:p>
          <a:p>
            <a:pPr lvl="2"/>
            <a:r>
              <a:rPr lang="zh-CN" altLang="en-US" dirty="0"/>
              <a:t>可参考链接</a:t>
            </a:r>
            <a:r>
              <a:rPr lang="en-US" altLang="zh-CN" dirty="0"/>
              <a:t>:</a:t>
            </a:r>
            <a:r>
              <a:rPr lang="en" altLang="zh-CN" dirty="0"/>
              <a:t>https://</a:t>
            </a:r>
            <a:r>
              <a:rPr lang="en" altLang="zh-CN" dirty="0" err="1"/>
              <a:t>www.jianshu.com</a:t>
            </a:r>
            <a:r>
              <a:rPr lang="en" altLang="zh-CN" dirty="0"/>
              <a:t>/p/76d41b3a078e </a:t>
            </a:r>
          </a:p>
          <a:p>
            <a:pPr lvl="2"/>
            <a:r>
              <a:rPr lang="zh-CN" altLang="en-US" dirty="0"/>
              <a:t>以阿里云主机为例</a:t>
            </a:r>
            <a:r>
              <a:rPr lang="en-US" altLang="zh-CN" dirty="0"/>
              <a:t>(</a:t>
            </a:r>
            <a:r>
              <a:rPr lang="zh-CN" altLang="en-US" dirty="0"/>
              <a:t>阿里云主机的一个好处就是不需要修改源</a:t>
            </a:r>
            <a:r>
              <a:rPr lang="en-US" altLang="zh-CN" dirty="0"/>
              <a:t>)</a:t>
            </a:r>
            <a:r>
              <a:rPr lang="zh-CN" altLang="en-US" dirty="0"/>
              <a:t>，我的是</a:t>
            </a:r>
            <a:r>
              <a:rPr lang="en" altLang="zh-CN" dirty="0"/>
              <a:t>ubuntu18.04 </a:t>
            </a:r>
          </a:p>
          <a:p>
            <a:pPr lvl="2"/>
            <a:r>
              <a:rPr lang="en" altLang="zh-CN" dirty="0"/>
              <a:t>1. </a:t>
            </a:r>
            <a:r>
              <a:rPr lang="en" altLang="zh-CN" dirty="0" err="1"/>
              <a:t>uname</a:t>
            </a:r>
            <a:r>
              <a:rPr lang="en" altLang="zh-CN" dirty="0"/>
              <a:t> –r docker</a:t>
            </a:r>
            <a:r>
              <a:rPr lang="zh-CN" altLang="en-US" dirty="0"/>
              <a:t>最低要求内核为</a:t>
            </a:r>
            <a:r>
              <a:rPr lang="en" altLang="zh-CN" dirty="0"/>
              <a:t>kernel </a:t>
            </a:r>
            <a:r>
              <a:rPr lang="zh-CN" altLang="en-US" dirty="0"/>
              <a:t>最低</a:t>
            </a:r>
            <a:r>
              <a:rPr lang="en-US" altLang="zh-CN" dirty="0"/>
              <a:t>3.10 </a:t>
            </a:r>
            <a:endParaRPr lang="zh-CN" altLang="en-US" dirty="0"/>
          </a:p>
          <a:p>
            <a:pPr lvl="2"/>
            <a:r>
              <a:rPr lang="en-US" altLang="zh-CN" dirty="0"/>
              <a:t>2.</a:t>
            </a:r>
            <a:r>
              <a:rPr lang="zh-CN" altLang="en-US" dirty="0"/>
              <a:t>然后执行更新命令 </a:t>
            </a:r>
            <a:r>
              <a:rPr lang="en" altLang="zh-CN" dirty="0"/>
              <a:t>apt-get update </a:t>
            </a:r>
          </a:p>
          <a:p>
            <a:pPr lvl="2"/>
            <a:r>
              <a:rPr lang="en" altLang="zh-CN" dirty="0"/>
              <a:t>3.</a:t>
            </a:r>
            <a:r>
              <a:rPr lang="zh-CN" altLang="en-US" dirty="0"/>
              <a:t>安装</a:t>
            </a:r>
            <a:r>
              <a:rPr lang="en" altLang="zh-CN" dirty="0"/>
              <a:t>docker apt-get install </a:t>
            </a:r>
            <a:r>
              <a:rPr lang="en" altLang="zh-CN" dirty="0" err="1"/>
              <a:t>docker.io</a:t>
            </a:r>
            <a:endParaRPr lang="en" altLang="zh-CN" dirty="0"/>
          </a:p>
          <a:p>
            <a:pPr lvl="2"/>
            <a:r>
              <a:rPr lang="en" altLang="zh-CN" dirty="0"/>
              <a:t>4. </a:t>
            </a:r>
            <a:r>
              <a:rPr lang="zh-CN" altLang="en-US" dirty="0"/>
              <a:t>运行</a:t>
            </a:r>
            <a:r>
              <a:rPr lang="en" altLang="zh-CN" dirty="0"/>
              <a:t>docker</a:t>
            </a:r>
            <a:r>
              <a:rPr lang="zh-CN" altLang="en-US" dirty="0"/>
              <a:t>即可</a:t>
            </a:r>
            <a:r>
              <a:rPr lang="en-US" altLang="zh-CN" dirty="0"/>
              <a:t>! 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702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254CA13F-1D0E-48C4-9C87-45F5A8AE9184}"/>
              </a:ext>
            </a:extLst>
          </p:cNvPr>
          <p:cNvSpPr txBox="1">
            <a:spLocks/>
          </p:cNvSpPr>
          <p:nvPr/>
        </p:nvSpPr>
        <p:spPr>
          <a:xfrm>
            <a:off x="1956298" y="125743"/>
            <a:ext cx="10131425" cy="65011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ysClr val="window" lastClr="FFFFFF"/>
                </a:solidFill>
                <a:latin typeface="Calibri Light" panose="020F0302020204030204"/>
                <a:ea typeface="宋体" panose="02010600030101010101" pitchFamily="2" charset="-122"/>
              </a:rPr>
              <a:t>Docker</a:t>
            </a:r>
            <a:r>
              <a:rPr lang="zh-CN" altLang="en-US" dirty="0">
                <a:solidFill>
                  <a:sysClr val="window" lastClr="FFFFFF"/>
                </a:solidFill>
                <a:latin typeface="Calibri Light" panose="020F0302020204030204"/>
                <a:ea typeface="宋体" panose="02010600030101010101" pitchFamily="2" charset="-122"/>
              </a:rPr>
              <a:t>基础指令</a:t>
            </a:r>
            <a:endParaRPr kumimoji="0" lang="zh-CN" altLang="en-US" sz="3600" b="0" i="0" u="none" strike="noStrike" kern="1200" cap="all" spc="0" normalizeH="0" baseline="0" noProof="0" dirty="0">
              <a:ln w="3175" cmpd="sng"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D209308-3058-435A-B1FF-A15CD505AC2C}"/>
              </a:ext>
            </a:extLst>
          </p:cNvPr>
          <p:cNvSpPr txBox="1">
            <a:spLocks/>
          </p:cNvSpPr>
          <p:nvPr/>
        </p:nvSpPr>
        <p:spPr>
          <a:xfrm>
            <a:off x="128338" y="1025236"/>
            <a:ext cx="11935323" cy="4807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B6F654-61B5-B847-B056-E5532802B740}"/>
              </a:ext>
            </a:extLst>
          </p:cNvPr>
          <p:cNvSpPr/>
          <p:nvPr/>
        </p:nvSpPr>
        <p:spPr>
          <a:xfrm>
            <a:off x="1436535" y="1303482"/>
            <a:ext cx="93189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可参考链接</a:t>
            </a:r>
            <a:r>
              <a:rPr lang="en-US" altLang="zh-CN" dirty="0"/>
              <a:t>:</a:t>
            </a:r>
            <a:r>
              <a:rPr lang="en" altLang="zh-CN" dirty="0"/>
              <a:t>https://</a:t>
            </a:r>
            <a:r>
              <a:rPr lang="en" altLang="zh-CN" dirty="0" err="1"/>
              <a:t>www.jianshu.com</a:t>
            </a:r>
            <a:r>
              <a:rPr lang="en" altLang="zh-CN" dirty="0"/>
              <a:t>/p/2ad3edf3c61f </a:t>
            </a:r>
          </a:p>
          <a:p>
            <a:r>
              <a:rPr lang="en" altLang="zh-CN" dirty="0"/>
              <a:t>docker </a:t>
            </a:r>
            <a:r>
              <a:rPr lang="en" altLang="zh-CN" dirty="0" err="1"/>
              <a:t>ps</a:t>
            </a:r>
            <a:r>
              <a:rPr lang="en" altLang="zh-CN" dirty="0"/>
              <a:t> # </a:t>
            </a:r>
            <a:r>
              <a:rPr lang="zh-CN" altLang="en-US" dirty="0"/>
              <a:t>查看正在运行的容器 </a:t>
            </a:r>
          </a:p>
          <a:p>
            <a:r>
              <a:rPr lang="en" altLang="zh-CN" dirty="0"/>
              <a:t>docker </a:t>
            </a:r>
            <a:r>
              <a:rPr lang="en" altLang="zh-CN" dirty="0" err="1"/>
              <a:t>ps</a:t>
            </a:r>
            <a:r>
              <a:rPr lang="en" altLang="zh-CN" dirty="0"/>
              <a:t> –a # </a:t>
            </a:r>
            <a:r>
              <a:rPr lang="zh-CN" altLang="en-US" dirty="0"/>
              <a:t>查看所有容器 </a:t>
            </a:r>
          </a:p>
          <a:p>
            <a:r>
              <a:rPr lang="en" altLang="zh-CN" dirty="0"/>
              <a:t>docker images #</a:t>
            </a:r>
            <a:r>
              <a:rPr lang="zh-CN" altLang="en-US" dirty="0"/>
              <a:t>列出本地镜像 </a:t>
            </a:r>
          </a:p>
          <a:p>
            <a:r>
              <a:rPr lang="en" altLang="zh-CN" dirty="0"/>
              <a:t>docker start CONTAINER # </a:t>
            </a:r>
            <a:r>
              <a:rPr lang="zh-CN" altLang="en-US" dirty="0"/>
              <a:t>启动一个或多少已经被停止的容器 </a:t>
            </a:r>
          </a:p>
          <a:p>
            <a:r>
              <a:rPr lang="en" altLang="zh-CN" dirty="0"/>
              <a:t>docker stop CONTAINER # </a:t>
            </a:r>
            <a:r>
              <a:rPr lang="zh-CN" altLang="en-US" dirty="0"/>
              <a:t>停止一个运行中的容器 </a:t>
            </a:r>
          </a:p>
          <a:p>
            <a:r>
              <a:rPr lang="en" altLang="zh-CN" dirty="0"/>
              <a:t>docker restart CONTAINER #</a:t>
            </a:r>
            <a:r>
              <a:rPr lang="zh-CN" altLang="en-US" dirty="0"/>
              <a:t>重启容器 </a:t>
            </a:r>
          </a:p>
          <a:p>
            <a:r>
              <a:rPr lang="en" altLang="zh-CN" dirty="0"/>
              <a:t>docker rm CONTAINER # </a:t>
            </a:r>
            <a:r>
              <a:rPr lang="zh-CN" altLang="en-US" dirty="0"/>
              <a:t>删除容器 </a:t>
            </a:r>
          </a:p>
          <a:p>
            <a:r>
              <a:rPr lang="en" altLang="zh-CN" dirty="0"/>
              <a:t>docker </a:t>
            </a:r>
            <a:r>
              <a:rPr lang="en" altLang="zh-CN" dirty="0" err="1"/>
              <a:t>rmi</a:t>
            </a:r>
            <a:r>
              <a:rPr lang="en" altLang="zh-CN" dirty="0"/>
              <a:t> IMAGE # </a:t>
            </a:r>
            <a:r>
              <a:rPr lang="zh-CN" altLang="en-US" dirty="0"/>
              <a:t>删除镜像 </a:t>
            </a:r>
          </a:p>
          <a:p>
            <a:r>
              <a:rPr lang="en" altLang="zh-CN" dirty="0"/>
              <a:t>restart docker #</a:t>
            </a:r>
            <a:r>
              <a:rPr lang="zh-CN" altLang="en-US" dirty="0"/>
              <a:t>重启</a:t>
            </a:r>
            <a:r>
              <a:rPr lang="en" altLang="zh-CN" dirty="0"/>
              <a:t>docker </a:t>
            </a:r>
          </a:p>
        </p:txBody>
      </p:sp>
    </p:spTree>
    <p:extLst>
      <p:ext uri="{BB962C8B-B14F-4D97-AF65-F5344CB8AC3E}">
        <p14:creationId xmlns:p14="http://schemas.microsoft.com/office/powerpoint/2010/main" val="2007229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自定义 2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FFC000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7705</TotalTime>
  <Words>412</Words>
  <Application>Microsoft Macintosh PowerPoint</Application>
  <PresentationFormat>宽屏</PresentationFormat>
  <Paragraphs>37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Arial</vt:lpstr>
      <vt:lpstr>Calibri</vt:lpstr>
      <vt:lpstr>Calibri Light</vt:lpstr>
      <vt:lpstr>天体</vt:lpstr>
      <vt:lpstr>手机流量监测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crow</dc:creator>
  <cp:lastModifiedBy>Microsoft Office User</cp:lastModifiedBy>
  <cp:revision>590</cp:revision>
  <dcterms:created xsi:type="dcterms:W3CDTF">2019-10-19T13:02:25Z</dcterms:created>
  <dcterms:modified xsi:type="dcterms:W3CDTF">2020-11-01T15:58:29Z</dcterms:modified>
</cp:coreProperties>
</file>