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 autoAdjust="0"/>
    <p:restoredTop sz="94676" autoAdjust="0"/>
  </p:normalViewPr>
  <p:slideViewPr>
    <p:cSldViewPr snapToGrid="0">
      <p:cViewPr varScale="1">
        <p:scale>
          <a:sx n="160" d="100"/>
          <a:sy n="160" d="100"/>
        </p:scale>
        <p:origin x="3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4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9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8A%80%E6%9C%AF/1301449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7%BD%91%E7%BB%9C%E6%9C%8D%E5%8A%A1/949864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2" y="1908850"/>
            <a:ext cx="8478982" cy="2421464"/>
          </a:xfrm>
        </p:spPr>
        <p:txBody>
          <a:bodyPr/>
          <a:lstStyle/>
          <a:p>
            <a:pPr algn="ctr"/>
            <a:r>
              <a:rPr lang="zh-CN" altLang="en-US" dirty="0"/>
              <a:t>简单蜜罐搭建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0" y="4330314"/>
            <a:ext cx="880052" cy="366377"/>
          </a:xfrm>
        </p:spPr>
        <p:txBody>
          <a:bodyPr/>
          <a:lstStyle/>
          <a:p>
            <a:r>
              <a:rPr lang="en-US" altLang="zh-CN" dirty="0"/>
              <a:t>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中存在错误等信息，请和我联系：</a:t>
            </a:r>
            <a:r>
              <a:rPr kumimoji="0" lang="en-US" altLang="zh-CN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crow_821@163.com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 或者是在微信公众号：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乌鸦安全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给我留言，我会第一时间进行修改！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 3139354876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哈哈，玩笑话，有问题可以发我邮箱或者是留言，大家一起学习进步。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本教程只是非常简单的教程，其中大部分使用的都是最基础、最简单的模块，所以大牛勿嘲！！！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本次只是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简单</a:t>
            </a: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Hfish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蜜罐部署划水指南，重在思想！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HFish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的作者团队！有条件可打赏！！！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蜜罐</a:t>
            </a:r>
            <a:endParaRPr kumimoji="0" lang="zh-CN" alt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6F654-61B5-B847-B056-E5532802B740}"/>
              </a:ext>
            </a:extLst>
          </p:cNvPr>
          <p:cNvSpPr/>
          <p:nvPr/>
        </p:nvSpPr>
        <p:spPr>
          <a:xfrm>
            <a:off x="1436535" y="1303482"/>
            <a:ext cx="9318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      蜜罐技术本质上是一种对攻击方进行欺骗的</a:t>
            </a:r>
            <a:r>
              <a:rPr lang="zh-CN" altLang="en-US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技术</a:t>
            </a:r>
            <a:r>
              <a:rPr lang="zh-CN" altLang="en-US" dirty="0">
                <a:latin typeface="arial" panose="020B0604020202020204" pitchFamily="34" charset="0"/>
              </a:rPr>
              <a:t>，通过布置一些作为诱饵的主机、</a:t>
            </a:r>
            <a:r>
              <a:rPr lang="zh-CN" altLang="en-US" dirty="0"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网络服务</a:t>
            </a:r>
            <a:r>
              <a:rPr lang="zh-CN" altLang="en-US" dirty="0">
                <a:latin typeface="arial" panose="020B0604020202020204" pitchFamily="34" charset="0"/>
              </a:rPr>
              <a:t>或者信息，诱使攻击方对它们实施攻击，从而可以对攻击行为进行捕获和分析，了解攻击方所使用的工具与方法，推测攻击意图和动机，能够让防御方清晰地了解他们所面对的安全威胁，并通过技术和管理手段来增强实际系统的安全防护能力。（来源：百度百科）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29ABDB-0182-6F4E-8956-7FE87B56C6CE}"/>
              </a:ext>
            </a:extLst>
          </p:cNvPr>
          <p:cNvSpPr/>
          <p:nvPr/>
        </p:nvSpPr>
        <p:spPr>
          <a:xfrm>
            <a:off x="3235855" y="3689607"/>
            <a:ext cx="700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详细可参考：https://blog.csdn.net/xumesang/article/details/50772022</a:t>
            </a:r>
          </a:p>
        </p:txBody>
      </p:sp>
    </p:spTree>
    <p:extLst>
      <p:ext uri="{BB962C8B-B14F-4D97-AF65-F5344CB8AC3E}">
        <p14:creationId xmlns:p14="http://schemas.microsoft.com/office/powerpoint/2010/main" val="31056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HFish</a:t>
            </a:r>
            <a:r>
              <a:rPr lang="zh-CN" altLang="en-US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蜜罐搭建</a:t>
            </a:r>
            <a:endParaRPr kumimoji="0" lang="zh-CN" alt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6F654-61B5-B847-B056-E5532802B740}"/>
              </a:ext>
            </a:extLst>
          </p:cNvPr>
          <p:cNvSpPr/>
          <p:nvPr/>
        </p:nvSpPr>
        <p:spPr>
          <a:xfrm>
            <a:off x="1436535" y="1303482"/>
            <a:ext cx="9318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/>
              <a:t>Hfish</a:t>
            </a:r>
            <a:r>
              <a:rPr lang="zh-CN" altLang="en" dirty="0"/>
              <a:t>搭建</a:t>
            </a:r>
            <a:r>
              <a:rPr lang="zh-CN" altLang="en-US" dirty="0"/>
              <a:t>参考资料：</a:t>
            </a:r>
            <a:r>
              <a:rPr lang="en" altLang="zh-CN" dirty="0"/>
              <a:t>https://</a:t>
            </a:r>
            <a:r>
              <a:rPr lang="en" altLang="zh-CN" dirty="0" err="1"/>
              <a:t>hfish.io</a:t>
            </a:r>
            <a:r>
              <a:rPr lang="en" altLang="zh-CN" dirty="0"/>
              <a:t>/docs/#/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978184-80C1-0040-85DE-58D22650F4A5}"/>
              </a:ext>
            </a:extLst>
          </p:cNvPr>
          <p:cNvSpPr/>
          <p:nvPr/>
        </p:nvSpPr>
        <p:spPr>
          <a:xfrm>
            <a:off x="1245704" y="1672814"/>
            <a:ext cx="9393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本次演示： </a:t>
            </a:r>
            <a:r>
              <a:rPr lang="en-US" altLang="zh-CN" dirty="0" err="1"/>
              <a:t>linux</a:t>
            </a:r>
            <a:r>
              <a:rPr lang="zh-CN" altLang="en-US" dirty="0"/>
              <a:t>条件下搭建方法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使用</a:t>
            </a:r>
            <a:r>
              <a:rPr lang="en-US" altLang="zh-CN" dirty="0" err="1"/>
              <a:t>linux</a:t>
            </a:r>
            <a:r>
              <a:rPr lang="zh-CN" altLang="en-US" dirty="0"/>
              <a:t>环境直接部署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2.</a:t>
            </a:r>
            <a:r>
              <a:rPr lang="zh-CN" altLang="en-US" dirty="0"/>
              <a:t> 使用</a:t>
            </a:r>
            <a:r>
              <a:rPr lang="en-US" altLang="zh-CN" dirty="0"/>
              <a:t>docker</a:t>
            </a:r>
            <a:r>
              <a:rPr lang="zh-CN" altLang="en-US" dirty="0"/>
              <a:t>环境部署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）</a:t>
            </a:r>
            <a:r>
              <a:rPr lang="en-US" altLang="zh-CN" dirty="0"/>
              <a:t>docker</a:t>
            </a:r>
            <a:r>
              <a:rPr lang="zh-CN" altLang="en-US" dirty="0"/>
              <a:t>安装：</a:t>
            </a:r>
            <a:endParaRPr lang="en-US" altLang="zh-CN" dirty="0"/>
          </a:p>
          <a:p>
            <a:pPr lvl="2"/>
            <a:r>
              <a:rPr lang="zh-CN" altLang="en-US" dirty="0"/>
              <a:t>可参考链接</a:t>
            </a:r>
            <a:r>
              <a:rPr lang="en-US" altLang="zh-CN" dirty="0"/>
              <a:t>:</a:t>
            </a:r>
            <a:r>
              <a:rPr lang="en" altLang="zh-CN" dirty="0"/>
              <a:t>https://</a:t>
            </a:r>
            <a:r>
              <a:rPr lang="en" altLang="zh-CN" dirty="0" err="1"/>
              <a:t>www.jianshu.com</a:t>
            </a:r>
            <a:r>
              <a:rPr lang="en" altLang="zh-CN" dirty="0"/>
              <a:t>/p/76d41b3a078e </a:t>
            </a:r>
          </a:p>
          <a:p>
            <a:pPr lvl="2"/>
            <a:r>
              <a:rPr lang="zh-CN" altLang="en-US" dirty="0"/>
              <a:t>以阿里云主机为例</a:t>
            </a:r>
            <a:r>
              <a:rPr lang="en-US" altLang="zh-CN" dirty="0"/>
              <a:t>(</a:t>
            </a:r>
            <a:r>
              <a:rPr lang="zh-CN" altLang="en-US" dirty="0"/>
              <a:t>阿里云主机的一个好处就是不需要修改源</a:t>
            </a:r>
            <a:r>
              <a:rPr lang="en-US" altLang="zh-CN" dirty="0"/>
              <a:t>)</a:t>
            </a:r>
            <a:r>
              <a:rPr lang="zh-CN" altLang="en-US" dirty="0"/>
              <a:t>，我的是</a:t>
            </a:r>
            <a:r>
              <a:rPr lang="en" altLang="zh-CN" dirty="0"/>
              <a:t>ubuntu18.04 </a:t>
            </a:r>
          </a:p>
          <a:p>
            <a:pPr lvl="2"/>
            <a:r>
              <a:rPr lang="en" altLang="zh-CN" dirty="0"/>
              <a:t>1. </a:t>
            </a:r>
            <a:r>
              <a:rPr lang="en" altLang="zh-CN" dirty="0" err="1"/>
              <a:t>uname</a:t>
            </a:r>
            <a:r>
              <a:rPr lang="en" altLang="zh-CN" dirty="0"/>
              <a:t> –r docker</a:t>
            </a:r>
            <a:r>
              <a:rPr lang="zh-CN" altLang="en-US" dirty="0"/>
              <a:t>最低要求内核为</a:t>
            </a:r>
            <a:r>
              <a:rPr lang="en" altLang="zh-CN" dirty="0"/>
              <a:t>kernel </a:t>
            </a:r>
            <a:r>
              <a:rPr lang="zh-CN" altLang="en-US" dirty="0"/>
              <a:t>最低</a:t>
            </a:r>
            <a:r>
              <a:rPr lang="en-US" altLang="zh-CN" dirty="0"/>
              <a:t>3.10 </a:t>
            </a:r>
            <a:endParaRPr lang="zh-CN" altLang="en-US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然后执行更新命令 </a:t>
            </a:r>
            <a:r>
              <a:rPr lang="en" altLang="zh-CN" dirty="0"/>
              <a:t>apt-get update </a:t>
            </a:r>
          </a:p>
          <a:p>
            <a:pPr lvl="2"/>
            <a:r>
              <a:rPr lang="en" altLang="zh-CN" dirty="0"/>
              <a:t>3.</a:t>
            </a:r>
            <a:r>
              <a:rPr lang="zh-CN" altLang="en-US" dirty="0"/>
              <a:t>安装</a:t>
            </a:r>
            <a:r>
              <a:rPr lang="en" altLang="zh-CN" dirty="0"/>
              <a:t>docker apt-get install </a:t>
            </a:r>
            <a:r>
              <a:rPr lang="en" altLang="zh-CN" dirty="0" err="1"/>
              <a:t>docker.io</a:t>
            </a:r>
            <a:endParaRPr lang="en" altLang="zh-CN" dirty="0"/>
          </a:p>
          <a:p>
            <a:pPr lvl="2"/>
            <a:r>
              <a:rPr lang="en" altLang="zh-CN" dirty="0"/>
              <a:t>4. </a:t>
            </a:r>
            <a:r>
              <a:rPr lang="zh-CN" altLang="en-US" dirty="0"/>
              <a:t>运行</a:t>
            </a:r>
            <a:r>
              <a:rPr lang="en" altLang="zh-CN" dirty="0"/>
              <a:t>docker</a:t>
            </a:r>
            <a:r>
              <a:rPr lang="zh-CN" altLang="en-US" dirty="0"/>
              <a:t>即可</a:t>
            </a:r>
            <a:r>
              <a:rPr lang="en-US" altLang="zh-CN" dirty="0"/>
              <a:t>!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Docker</a:t>
            </a:r>
            <a:r>
              <a:rPr lang="zh-CN" altLang="en-US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基础指令</a:t>
            </a:r>
            <a:endParaRPr kumimoji="0" lang="zh-CN" alt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6F654-61B5-B847-B056-E5532802B740}"/>
              </a:ext>
            </a:extLst>
          </p:cNvPr>
          <p:cNvSpPr/>
          <p:nvPr/>
        </p:nvSpPr>
        <p:spPr>
          <a:xfrm>
            <a:off x="1436535" y="1303482"/>
            <a:ext cx="9318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可参考链接</a:t>
            </a:r>
            <a:r>
              <a:rPr lang="en-US" altLang="zh-CN" dirty="0"/>
              <a:t>:</a:t>
            </a:r>
            <a:r>
              <a:rPr lang="en" altLang="zh-CN" dirty="0"/>
              <a:t>https://</a:t>
            </a:r>
            <a:r>
              <a:rPr lang="en" altLang="zh-CN" dirty="0" err="1"/>
              <a:t>www.jianshu.com</a:t>
            </a:r>
            <a:r>
              <a:rPr lang="en" altLang="zh-CN" dirty="0"/>
              <a:t>/p/2ad3edf3c61f </a:t>
            </a:r>
          </a:p>
          <a:p>
            <a:r>
              <a:rPr lang="en" altLang="zh-CN" dirty="0"/>
              <a:t>docker </a:t>
            </a:r>
            <a:r>
              <a:rPr lang="en" altLang="zh-CN" dirty="0" err="1"/>
              <a:t>ps</a:t>
            </a:r>
            <a:r>
              <a:rPr lang="en" altLang="zh-CN" dirty="0"/>
              <a:t> # </a:t>
            </a:r>
            <a:r>
              <a:rPr lang="zh-CN" altLang="en-US" dirty="0"/>
              <a:t>查看正在运行的容器 </a:t>
            </a:r>
          </a:p>
          <a:p>
            <a:r>
              <a:rPr lang="en" altLang="zh-CN" dirty="0"/>
              <a:t>docker </a:t>
            </a:r>
            <a:r>
              <a:rPr lang="en" altLang="zh-CN" dirty="0" err="1"/>
              <a:t>ps</a:t>
            </a:r>
            <a:r>
              <a:rPr lang="en" altLang="zh-CN" dirty="0"/>
              <a:t> –a # </a:t>
            </a:r>
            <a:r>
              <a:rPr lang="zh-CN" altLang="en-US" dirty="0"/>
              <a:t>查看所有容器 </a:t>
            </a:r>
          </a:p>
          <a:p>
            <a:r>
              <a:rPr lang="en" altLang="zh-CN" dirty="0"/>
              <a:t>docker images #</a:t>
            </a:r>
            <a:r>
              <a:rPr lang="zh-CN" altLang="en-US" dirty="0"/>
              <a:t>列出本地镜像 </a:t>
            </a:r>
          </a:p>
          <a:p>
            <a:r>
              <a:rPr lang="en" altLang="zh-CN" dirty="0"/>
              <a:t>docker start CONTAINER # </a:t>
            </a:r>
            <a:r>
              <a:rPr lang="zh-CN" altLang="en-US" dirty="0"/>
              <a:t>启动一个或多少已经被停止的容器 </a:t>
            </a:r>
          </a:p>
          <a:p>
            <a:r>
              <a:rPr lang="en" altLang="zh-CN" dirty="0"/>
              <a:t>docker stop CONTAINER # </a:t>
            </a:r>
            <a:r>
              <a:rPr lang="zh-CN" altLang="en-US" dirty="0"/>
              <a:t>停止一个运行中的容器 </a:t>
            </a:r>
          </a:p>
          <a:p>
            <a:r>
              <a:rPr lang="en" altLang="zh-CN" dirty="0"/>
              <a:t>docker restart CONTAINER #</a:t>
            </a:r>
            <a:r>
              <a:rPr lang="zh-CN" altLang="en-US" dirty="0"/>
              <a:t>重启容器 </a:t>
            </a:r>
          </a:p>
          <a:p>
            <a:r>
              <a:rPr lang="en" altLang="zh-CN" dirty="0"/>
              <a:t>docker rm CONTAINER # </a:t>
            </a:r>
            <a:r>
              <a:rPr lang="zh-CN" altLang="en-US" dirty="0"/>
              <a:t>删除容器 </a:t>
            </a:r>
          </a:p>
          <a:p>
            <a:r>
              <a:rPr lang="en" altLang="zh-CN" dirty="0"/>
              <a:t>docker </a:t>
            </a:r>
            <a:r>
              <a:rPr lang="en" altLang="zh-CN" dirty="0" err="1"/>
              <a:t>rmi</a:t>
            </a:r>
            <a:r>
              <a:rPr lang="en" altLang="zh-CN" dirty="0"/>
              <a:t> IMAGE # </a:t>
            </a:r>
            <a:r>
              <a:rPr lang="zh-CN" altLang="en-US" dirty="0"/>
              <a:t>删除镜像 </a:t>
            </a:r>
          </a:p>
          <a:p>
            <a:r>
              <a:rPr lang="en" altLang="zh-CN" dirty="0"/>
              <a:t>restart docker #</a:t>
            </a:r>
            <a:r>
              <a:rPr lang="zh-CN" altLang="en-US" dirty="0"/>
              <a:t>重启</a:t>
            </a:r>
            <a:r>
              <a:rPr lang="en" altLang="zh-CN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200722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7704</TotalTime>
  <Words>530</Words>
  <Application>Microsoft Macintosh PowerPoint</Application>
  <PresentationFormat>宽屏</PresentationFormat>
  <Paragraphs>41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Arial</vt:lpstr>
      <vt:lpstr>Calibri</vt:lpstr>
      <vt:lpstr>Calibri Light</vt:lpstr>
      <vt:lpstr>天体</vt:lpstr>
      <vt:lpstr>简单蜜罐搭建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Microsoft Office User</cp:lastModifiedBy>
  <cp:revision>589</cp:revision>
  <dcterms:created xsi:type="dcterms:W3CDTF">2019-10-19T13:02:25Z</dcterms:created>
  <dcterms:modified xsi:type="dcterms:W3CDTF">2020-11-01T15:55:59Z</dcterms:modified>
</cp:coreProperties>
</file>