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372" r:id="rId4"/>
    <p:sldId id="375" r:id="rId5"/>
    <p:sldId id="3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0785-7D2C-453F-9A84-95CC288BD253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6845-F88F-4A6C-9048-28C9597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2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5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                                        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                                                                                                     crow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0363-82E4-42FB-BE47-2DDD4EBD23A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76d41b3a078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blogs-1024/p/1112899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2ad3edf3c61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284B-BA3B-4EFE-ADC8-365BC6DB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6668" y="1908850"/>
            <a:ext cx="6165274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6D1E-6AE1-4CC8-8B67-5FDAD4B8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90" y="4330314"/>
            <a:ext cx="880052" cy="366377"/>
          </a:xfrm>
        </p:spPr>
        <p:txBody>
          <a:bodyPr/>
          <a:lstStyle/>
          <a:p>
            <a:r>
              <a:rPr lang="en-US" altLang="zh-CN" dirty="0"/>
              <a:t>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参考必读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52400" y="1080655"/>
            <a:ext cx="11935323" cy="543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本次分享的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中很多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参考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教程均参考至互联网，而且只是作为教学使用，请勿商用和其他非法用途，若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中存在错误等信息，请和我联系：</a:t>
            </a:r>
            <a:r>
              <a:rPr kumimoji="0" lang="en-US" altLang="zh-CN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crow_821@163.com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 或者是在微信公众号：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乌鸦安全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给我留言，我会第一时间进行修改！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如果你在学习中有任何的问题和困难，也可以和我联系，我告诉你我遇到困难的时候是如何退缩的！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哈哈，玩笑话，有问题可以发我邮箱或者是留言，我看到之后都会答复的！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免费分享不易，难免有错，请多多指教！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本</a:t>
            </a: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中主要讲解的是如何安装</a:t>
            </a: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docker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，不难，为</a:t>
            </a:r>
            <a:r>
              <a:rPr lang="en-US" altLang="zh-CN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sqli</a:t>
            </a: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-labs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训练做准备。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297" y="235527"/>
            <a:ext cx="10131425" cy="3730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、</a:t>
            </a:r>
            <a:r>
              <a:rPr lang="en-US" altLang="zh-CN" dirty="0"/>
              <a:t>docker</a:t>
            </a:r>
            <a:r>
              <a:rPr lang="zh-CN" altLang="en-US" dirty="0"/>
              <a:t>下载安装</a:t>
            </a:r>
            <a:r>
              <a:rPr lang="en-US" altLang="zh-CN" dirty="0"/>
              <a:t>_01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039091"/>
            <a:ext cx="11720945" cy="558338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安装</a:t>
            </a:r>
            <a:r>
              <a:rPr lang="en-US" altLang="zh-CN" sz="1800" dirty="0"/>
              <a:t>docker</a:t>
            </a:r>
          </a:p>
          <a:p>
            <a:r>
              <a:rPr lang="zh-CN" altLang="en-US" sz="1800" dirty="0"/>
              <a:t>可参考链接：</a:t>
            </a:r>
            <a:r>
              <a:rPr lang="en-US" altLang="zh-CN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https://www.jianshu.com/p/76d41b3a078e</a:t>
            </a:r>
            <a:r>
              <a:rPr lang="en-US" altLang="zh-CN" sz="1800" dirty="0">
                <a:solidFill>
                  <a:srgbClr val="FFC000"/>
                </a:solidFill>
              </a:rPr>
              <a:t>  </a:t>
            </a:r>
          </a:p>
          <a:p>
            <a:r>
              <a:rPr lang="zh-CN" altLang="en-US" sz="1800" dirty="0"/>
              <a:t>以阿里云主机为例 </a:t>
            </a:r>
            <a:r>
              <a:rPr lang="en-US" altLang="zh-CN" sz="1800" dirty="0"/>
              <a:t>(</a:t>
            </a:r>
            <a:r>
              <a:rPr lang="zh-CN" altLang="en-US" sz="1800" dirty="0"/>
              <a:t>阿里云主机的一个好处就是不需要修改源</a:t>
            </a:r>
            <a:r>
              <a:rPr lang="en-US" altLang="zh-CN" sz="1800" dirty="0"/>
              <a:t>)</a:t>
            </a:r>
            <a:r>
              <a:rPr lang="zh-CN" altLang="en-US" sz="1800" dirty="0"/>
              <a:t>，我的是</a:t>
            </a:r>
            <a:r>
              <a:rPr lang="en-US" altLang="zh-CN" sz="1800" dirty="0"/>
              <a:t>ubuntu16.04</a:t>
            </a:r>
          </a:p>
          <a:p>
            <a:r>
              <a:rPr lang="en-US" altLang="zh-CN" sz="1800" dirty="0"/>
              <a:t>1.  </a:t>
            </a:r>
            <a:r>
              <a:rPr lang="en-US" altLang="zh-CN" sz="1800" dirty="0" err="1"/>
              <a:t>uname</a:t>
            </a:r>
            <a:r>
              <a:rPr lang="en-US" altLang="zh-CN" sz="1800" dirty="0"/>
              <a:t> –r      docker</a:t>
            </a:r>
            <a:r>
              <a:rPr lang="zh-CN" altLang="en-US" sz="1800" dirty="0"/>
              <a:t>最低要求内核为</a:t>
            </a:r>
            <a:r>
              <a:rPr lang="en-US" altLang="zh-CN" sz="1800" dirty="0"/>
              <a:t>kernel </a:t>
            </a:r>
            <a:r>
              <a:rPr lang="zh-CN" altLang="en-US" sz="1800" dirty="0"/>
              <a:t>最低</a:t>
            </a:r>
            <a:r>
              <a:rPr lang="en-US" altLang="zh-CN" sz="1800" dirty="0"/>
              <a:t>3.10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然后执行更新命令      </a:t>
            </a:r>
            <a:r>
              <a:rPr lang="en-US" altLang="zh-CN" sz="1800" dirty="0"/>
              <a:t>apt-get update</a:t>
            </a:r>
          </a:p>
          <a:p>
            <a:pPr marL="0" indent="0">
              <a:buNone/>
            </a:pPr>
            <a:r>
              <a:rPr lang="en-US" altLang="zh-CN" sz="1800" dirty="0"/>
              <a:t>      3.</a:t>
            </a:r>
            <a:r>
              <a:rPr lang="zh-CN" altLang="en-US" sz="1800" dirty="0"/>
              <a:t>安装</a:t>
            </a:r>
            <a:r>
              <a:rPr lang="en-US" altLang="zh-CN" sz="1800" dirty="0"/>
              <a:t>docker                apt-get install docker.io</a:t>
            </a:r>
          </a:p>
          <a:p>
            <a:pPr marL="0" indent="0">
              <a:buNone/>
            </a:pPr>
            <a:r>
              <a:rPr lang="en-US" altLang="zh-CN" sz="1800" dirty="0"/>
              <a:t>      4.</a:t>
            </a:r>
            <a:r>
              <a:rPr lang="zh-CN" altLang="en-US" sz="1800" dirty="0"/>
              <a:t> 运行</a:t>
            </a:r>
            <a:r>
              <a:rPr lang="en-US" altLang="zh-CN" sz="1800" dirty="0"/>
              <a:t>docker</a:t>
            </a:r>
            <a:r>
              <a:rPr lang="zh-CN" altLang="en-US" sz="1800" dirty="0"/>
              <a:t>即可！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05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297" y="235527"/>
            <a:ext cx="10131425" cy="3730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、</a:t>
            </a:r>
            <a:r>
              <a:rPr lang="en-US" altLang="zh-CN" dirty="0"/>
              <a:t>docker</a:t>
            </a:r>
            <a:r>
              <a:rPr lang="zh-CN" altLang="en-US" dirty="0"/>
              <a:t>下载安装</a:t>
            </a:r>
            <a:r>
              <a:rPr lang="en-US" altLang="zh-CN" dirty="0"/>
              <a:t>_02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039091"/>
            <a:ext cx="11720945" cy="558338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安装</a:t>
            </a:r>
            <a:r>
              <a:rPr lang="en-US" altLang="zh-CN" sz="1800" dirty="0" err="1"/>
              <a:t>sqli</a:t>
            </a:r>
            <a:r>
              <a:rPr lang="en-US" altLang="zh-CN" sz="1800" dirty="0"/>
              <a:t>-labs</a:t>
            </a:r>
          </a:p>
          <a:p>
            <a:r>
              <a:rPr lang="zh-CN" altLang="en-US" sz="1800" dirty="0"/>
              <a:t>可参考链接： </a:t>
            </a:r>
            <a:r>
              <a:rPr lang="en-US" altLang="zh-CN" sz="1800" dirty="0">
                <a:hlinkClick r:id="rId2"/>
              </a:rPr>
              <a:t>https://www.cnblogs.com/blogs-1024/p/11128999.html</a:t>
            </a:r>
            <a:endParaRPr lang="en-US" altLang="zh-CN" sz="1800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搜索</a:t>
            </a:r>
            <a:r>
              <a:rPr lang="en-US" altLang="zh-CN" sz="1800" dirty="0" err="1"/>
              <a:t>sqli</a:t>
            </a:r>
            <a:r>
              <a:rPr lang="en-US" altLang="zh-CN" sz="1800" dirty="0"/>
              <a:t>-labs</a:t>
            </a:r>
            <a:r>
              <a:rPr lang="zh-CN" altLang="en-US" sz="1800" dirty="0"/>
              <a:t>：</a:t>
            </a:r>
            <a:r>
              <a:rPr lang="en-US" altLang="zh-CN" sz="1800" dirty="0"/>
              <a:t>docker search </a:t>
            </a:r>
            <a:r>
              <a:rPr lang="en-US" altLang="zh-CN" sz="1800" dirty="0" err="1"/>
              <a:t>sqli</a:t>
            </a:r>
            <a:r>
              <a:rPr lang="en-US" altLang="zh-CN" sz="1800" dirty="0"/>
              <a:t>-labs</a:t>
            </a:r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建立镜像：</a:t>
            </a:r>
            <a:r>
              <a:rPr lang="en-US" altLang="zh-CN" sz="1800" dirty="0"/>
              <a:t>docker pull </a:t>
            </a:r>
            <a:r>
              <a:rPr lang="en-US" altLang="zh-CN" sz="1800" dirty="0" err="1"/>
              <a:t>acgpiano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sqli</a:t>
            </a:r>
            <a:r>
              <a:rPr lang="en-US" altLang="zh-CN" sz="1800" dirty="0"/>
              <a:t>-labs</a:t>
            </a:r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查看存在的镜像：</a:t>
            </a:r>
            <a:r>
              <a:rPr lang="en-US" altLang="zh-CN" sz="1800" dirty="0"/>
              <a:t>docker images</a:t>
            </a:r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运行存在的镜像：</a:t>
            </a:r>
            <a:r>
              <a:rPr lang="en-US" altLang="zh-CN" sz="1800" dirty="0"/>
              <a:t>docker run -dt --name </a:t>
            </a:r>
            <a:r>
              <a:rPr lang="en-US" altLang="zh-CN" sz="1800" dirty="0" err="1"/>
              <a:t>crow_sqli</a:t>
            </a:r>
            <a:r>
              <a:rPr lang="en-US" altLang="zh-CN" sz="1800" dirty="0"/>
              <a:t>-labs –p 666:80 --rm </a:t>
            </a:r>
            <a:r>
              <a:rPr lang="en-US" altLang="zh-CN" sz="1800" dirty="0" err="1"/>
              <a:t>acgpiano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sqli</a:t>
            </a:r>
            <a:r>
              <a:rPr lang="en-US" altLang="zh-CN" sz="1800" dirty="0"/>
              <a:t>-labs </a:t>
            </a:r>
          </a:p>
          <a:p>
            <a:r>
              <a:rPr lang="zh-CN" altLang="en-US" sz="1800" dirty="0"/>
              <a:t>参数解释：</a:t>
            </a:r>
            <a:r>
              <a:rPr lang="en-US" altLang="zh-CN" sz="1800" dirty="0"/>
              <a:t>-dt  </a:t>
            </a:r>
            <a:r>
              <a:rPr lang="zh-CN" altLang="en-US" sz="1800" dirty="0"/>
              <a:t>后台运行； </a:t>
            </a:r>
            <a:r>
              <a:rPr lang="en-US" altLang="zh-CN" sz="1800" dirty="0"/>
              <a:t>--name  </a:t>
            </a:r>
            <a:r>
              <a:rPr lang="zh-CN" altLang="en-US" sz="1800" dirty="0"/>
              <a:t>命名；</a:t>
            </a:r>
            <a:r>
              <a:rPr lang="en-US" altLang="zh-CN" sz="1800" dirty="0"/>
              <a:t>-p 80:80  </a:t>
            </a:r>
            <a:r>
              <a:rPr lang="zh-CN" altLang="en-US" sz="1800" dirty="0"/>
              <a:t>将后面的</a:t>
            </a:r>
            <a:r>
              <a:rPr lang="en-US" altLang="zh-CN" sz="1800" dirty="0"/>
              <a:t>docker</a:t>
            </a:r>
            <a:r>
              <a:rPr lang="zh-CN" altLang="en-US" sz="1800" dirty="0"/>
              <a:t>容器端口映射到前面的主机端口，</a:t>
            </a:r>
            <a:r>
              <a:rPr lang="en-US" altLang="zh-CN" sz="1800" dirty="0"/>
              <a:t>--rm</a:t>
            </a:r>
            <a:r>
              <a:rPr lang="zh-CN" altLang="en-US" sz="1800" dirty="0"/>
              <a:t>选项，这样在容器退出时就能够自动清理容器内部的文件系统</a:t>
            </a:r>
            <a:endParaRPr lang="en-US" altLang="zh-CN" sz="1800" dirty="0"/>
          </a:p>
          <a:p>
            <a:r>
              <a:rPr lang="en-US" altLang="zh-CN" sz="1800" dirty="0"/>
              <a:t>5. </a:t>
            </a:r>
            <a:r>
              <a:rPr lang="zh-CN" altLang="en-US" sz="1800" dirty="0"/>
              <a:t>进入运行中的</a:t>
            </a:r>
            <a:r>
              <a:rPr lang="en-US" altLang="zh-CN" sz="1800" dirty="0"/>
              <a:t>docker</a:t>
            </a:r>
            <a:r>
              <a:rPr lang="zh-CN" altLang="en-US" sz="1800" dirty="0"/>
              <a:t>容器：</a:t>
            </a:r>
            <a:r>
              <a:rPr lang="en-US" altLang="zh-CN" sz="1800" dirty="0"/>
              <a:t>docker exec -it ID</a:t>
            </a:r>
            <a:r>
              <a:rPr lang="zh-CN" altLang="en-US" sz="1800" dirty="0"/>
              <a:t>号 </a:t>
            </a:r>
            <a:r>
              <a:rPr lang="en-US" altLang="zh-CN" sz="1800" dirty="0"/>
              <a:t>/bin/bash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2473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097" y="346364"/>
            <a:ext cx="10131425" cy="3730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简单基础命令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039091"/>
            <a:ext cx="11720945" cy="558338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可参考链接： </a:t>
            </a:r>
            <a:r>
              <a:rPr lang="en-US" altLang="zh-CN" sz="1800" dirty="0">
                <a:hlinkClick r:id="rId2"/>
              </a:rPr>
              <a:t>https://www.jianshu.com/p/2ad3edf3c61f</a:t>
            </a:r>
            <a:endParaRPr lang="en-US" altLang="zh-CN" sz="1800" dirty="0"/>
          </a:p>
          <a:p>
            <a:r>
              <a:rPr lang="en-US" altLang="zh-CN" sz="1800" dirty="0"/>
              <a:t>docker 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      # </a:t>
            </a:r>
            <a:r>
              <a:rPr lang="zh-CN" altLang="en-US" sz="1800" dirty="0"/>
              <a:t>查看正在运行的容器</a:t>
            </a:r>
          </a:p>
          <a:p>
            <a:r>
              <a:rPr lang="en-US" altLang="zh-CN" sz="1800" dirty="0"/>
              <a:t>docker 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 –a  # </a:t>
            </a:r>
            <a:r>
              <a:rPr lang="zh-CN" altLang="en-US" sz="1800" dirty="0"/>
              <a:t>查看所有容器</a:t>
            </a:r>
            <a:endParaRPr lang="en-US" altLang="zh-CN" sz="1800" dirty="0"/>
          </a:p>
          <a:p>
            <a:r>
              <a:rPr lang="en-US" altLang="zh-CN" sz="1800" dirty="0"/>
              <a:t>docker images #</a:t>
            </a:r>
            <a:r>
              <a:rPr lang="zh-CN" altLang="en-US" sz="1800" dirty="0"/>
              <a:t>列出本地镜像</a:t>
            </a:r>
          </a:p>
          <a:p>
            <a:r>
              <a:rPr lang="en-US" altLang="zh-CN" sz="1800" dirty="0"/>
              <a:t>docker start CONTAINER # </a:t>
            </a:r>
            <a:r>
              <a:rPr lang="zh-CN" altLang="en-US" sz="1800" dirty="0"/>
              <a:t>启动一个或多少已经被停止的容器</a:t>
            </a:r>
          </a:p>
          <a:p>
            <a:r>
              <a:rPr lang="en-US" altLang="zh-CN" sz="1800" dirty="0"/>
              <a:t>docker stop CONTAINER # </a:t>
            </a:r>
            <a:r>
              <a:rPr lang="zh-CN" altLang="en-US" sz="1800" dirty="0"/>
              <a:t>停止一个运行中的容器</a:t>
            </a:r>
          </a:p>
          <a:p>
            <a:r>
              <a:rPr lang="en-US" altLang="zh-CN" sz="1800" dirty="0"/>
              <a:t>docker restart CONTAINER #</a:t>
            </a:r>
            <a:r>
              <a:rPr lang="zh-CN" altLang="en-US" sz="1800" dirty="0"/>
              <a:t>重启容器</a:t>
            </a:r>
          </a:p>
          <a:p>
            <a:r>
              <a:rPr lang="en-US" altLang="zh-CN" sz="1800" dirty="0"/>
              <a:t>docker rm CONTAINER # </a:t>
            </a:r>
            <a:r>
              <a:rPr lang="zh-CN" altLang="en-US" sz="1800" dirty="0"/>
              <a:t>删除容器</a:t>
            </a:r>
          </a:p>
          <a:p>
            <a:r>
              <a:rPr lang="en-US" altLang="zh-CN" sz="1800" dirty="0"/>
              <a:t>docker </a:t>
            </a:r>
            <a:r>
              <a:rPr lang="en-US" altLang="zh-CN" sz="1800" dirty="0" err="1"/>
              <a:t>rmi</a:t>
            </a:r>
            <a:r>
              <a:rPr lang="en-US" altLang="zh-CN" sz="1800" dirty="0"/>
              <a:t> IMAGE # </a:t>
            </a:r>
            <a:r>
              <a:rPr lang="zh-CN" altLang="en-US" sz="1800" dirty="0"/>
              <a:t>删除镜像</a:t>
            </a:r>
          </a:p>
          <a:p>
            <a:r>
              <a:rPr lang="en-US" altLang="zh-CN" sz="1800" dirty="0"/>
              <a:t>restart docker #</a:t>
            </a:r>
            <a:r>
              <a:rPr lang="zh-CN" altLang="en-US" sz="1800" dirty="0"/>
              <a:t>重启</a:t>
            </a:r>
            <a:r>
              <a:rPr lang="en-US" altLang="zh-CN" sz="18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6625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自定义 2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C000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117</TotalTime>
  <Words>477</Words>
  <Application>Microsoft Office PowerPoint</Application>
  <PresentationFormat>宽屏</PresentationFormat>
  <Paragraphs>37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天体</vt:lpstr>
      <vt:lpstr>Docker安装sqli-labs </vt:lpstr>
      <vt:lpstr>PowerPoint 演示文稿</vt:lpstr>
      <vt:lpstr>Sqli-labs、docker下载安装_01</vt:lpstr>
      <vt:lpstr>Sqli-labs、docker下载安装_02</vt:lpstr>
      <vt:lpstr>Docker简单基础命令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crow</dc:creator>
  <cp:lastModifiedBy>crow</cp:lastModifiedBy>
  <cp:revision>66</cp:revision>
  <dcterms:created xsi:type="dcterms:W3CDTF">2019-10-19T13:02:25Z</dcterms:created>
  <dcterms:modified xsi:type="dcterms:W3CDTF">2019-10-20T03:41:11Z</dcterms:modified>
</cp:coreProperties>
</file>