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9"/>
  </p:handoutMasterIdLst>
  <p:sldIdLst>
    <p:sldId id="256" r:id="rId2"/>
    <p:sldId id="265" r:id="rId3"/>
    <p:sldId id="257" r:id="rId4"/>
    <p:sldId id="259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AE5EB-8F72-406E-9033-EC008D076B20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36A1-9BF9-4CE2-BA57-54F154404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23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2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7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4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26DEEBFA-FF2C-4442-B827-54B09B79E4FA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87DF680A-305B-4CEF-B7AD-0F265E942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7165"/>
            <a:ext cx="819048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rowsec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5380" y="2456335"/>
            <a:ext cx="7312970" cy="226815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CN" sz="4400" dirty="0"/>
              <a:t>Kali-</a:t>
            </a:r>
            <a:r>
              <a:rPr lang="en-US" altLang="zh-CN" sz="4400" dirty="0" err="1"/>
              <a:t>linux</a:t>
            </a:r>
            <a:r>
              <a:rPr lang="zh-CN" altLang="en-US" sz="4400" dirty="0"/>
              <a:t>暴力破解</a:t>
            </a:r>
            <a:r>
              <a:rPr lang="en-US" altLang="zh-CN" sz="4400" dirty="0" err="1"/>
              <a:t>WiFi</a:t>
            </a:r>
            <a:endParaRPr lang="en-US" altLang="zh-CN" sz="4400" dirty="0"/>
          </a:p>
          <a:p>
            <a:endParaRPr lang="en-US" altLang="zh-CN" sz="4400" dirty="0"/>
          </a:p>
          <a:p>
            <a:endParaRPr lang="en-US" altLang="zh-CN" sz="4400" dirty="0"/>
          </a:p>
          <a:p>
            <a:r>
              <a:rPr lang="en-US" altLang="zh-CN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crow</a:t>
            </a:r>
            <a:endParaRPr lang="zh-CN" alt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0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6AE25-A2EE-434B-A48B-AD593048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650111"/>
          </a:xfrm>
        </p:spPr>
        <p:txBody>
          <a:bodyPr/>
          <a:lstStyle/>
          <a:p>
            <a:r>
              <a:rPr lang="zh-CN" altLang="en-US" dirty="0"/>
              <a:t>参考必读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7CE44-0BAE-4590-A4F7-4CE65B03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本次分享的</a:t>
            </a:r>
            <a:r>
              <a:rPr lang="en-US" altLang="zh-CN" dirty="0"/>
              <a:t>PPT</a:t>
            </a:r>
            <a:r>
              <a:rPr lang="zh-CN" altLang="en-US" dirty="0"/>
              <a:t>中很多教程均参考至互联网，而且只是作为教学使用，请勿商用和其他非法用途，若</a:t>
            </a:r>
            <a:r>
              <a:rPr lang="en-US" altLang="zh-CN" dirty="0"/>
              <a:t>ppt</a:t>
            </a:r>
            <a:r>
              <a:rPr lang="zh-CN" altLang="en-US" dirty="0"/>
              <a:t>中存在错误等信息，请和我联系：</a:t>
            </a:r>
            <a:r>
              <a:rPr lang="en-US" altLang="zh-CN" dirty="0">
                <a:hlinkClick r:id="rId2"/>
              </a:rPr>
              <a:t>crow_821@163.com</a:t>
            </a:r>
            <a:r>
              <a:rPr lang="zh-CN" altLang="en-US" dirty="0">
                <a:hlinkClick r:id="rId2"/>
              </a:rPr>
              <a:t>， 或者是在微信公众号：乌鸦安全</a:t>
            </a:r>
            <a:r>
              <a:rPr lang="zh-CN" altLang="en-US" dirty="0"/>
              <a:t> 给我留言，我会第一时间进行修改！如果你在学习中有任何的问题和困难，也可以和我联系，我告诉你我遇到困难的时候是如何退缩的！</a:t>
            </a:r>
            <a:endParaRPr lang="en-US" altLang="zh-CN" dirty="0"/>
          </a:p>
          <a:p>
            <a:r>
              <a:rPr lang="zh-CN" altLang="en-US" dirty="0"/>
              <a:t>哈哈，玩笑话，有问题可以发我邮箱或者是留言，我看到之后都会答复的！</a:t>
            </a:r>
            <a:endParaRPr lang="en-US" altLang="zh-CN" dirty="0"/>
          </a:p>
          <a:p>
            <a:r>
              <a:rPr lang="zh-CN" altLang="en-US" dirty="0"/>
              <a:t>免费分享不易，难免有错，请多多指教！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96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A9E26-EDA4-4093-A052-2D1B8755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90"/>
            <a:ext cx="10131425" cy="4284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声明</a:t>
            </a:r>
            <a:r>
              <a:rPr lang="en-US" altLang="zh-CN" dirty="0"/>
              <a:t>(</a:t>
            </a:r>
            <a:r>
              <a:rPr lang="zh-CN" altLang="en-US" dirty="0"/>
              <a:t>重要！！！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3EBD5-7012-419F-B353-B1891138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本次教程中的所有行为均遵循中华人民共和国网络安全法，本次教程的目的仅限用于分享和学习！</a:t>
            </a:r>
            <a:endParaRPr lang="en-US" altLang="zh-CN" dirty="0"/>
          </a:p>
          <a:p>
            <a:r>
              <a:rPr lang="zh-CN" altLang="en-US" dirty="0"/>
              <a:t>本教程中其中有些许知识引用于网络，若未及时标注，请您与我联系。也希望大家尊重知识产权。</a:t>
            </a:r>
            <a:endParaRPr lang="en-US" altLang="zh-CN" dirty="0"/>
          </a:p>
          <a:p>
            <a:r>
              <a:rPr lang="zh-CN" altLang="en-US" dirty="0"/>
              <a:t>视频中如果有错误的地方请多多批评指正，我会第一时间进行修改。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86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4195-7C75-448D-AA95-5B394C86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42C59-7098-4386-93EA-4C269DBF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硬件：外置网卡</a:t>
            </a:r>
            <a:endParaRPr lang="en-US" altLang="zh-CN" dirty="0"/>
          </a:p>
          <a:p>
            <a:r>
              <a:rPr lang="en-US" altLang="zh-CN" dirty="0"/>
              <a:t>2. kali-</a:t>
            </a:r>
            <a:r>
              <a:rPr lang="en-US" altLang="zh-CN" dirty="0" err="1"/>
              <a:t>linux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将虚拟机设置为桥接模式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将外置网卡设置到虚拟机中</a:t>
            </a:r>
            <a:endParaRPr lang="en-US" altLang="zh-CN" dirty="0"/>
          </a:p>
          <a:p>
            <a:r>
              <a:rPr lang="zh-CN" altLang="en-US" dirty="0"/>
              <a:t>可参考 </a:t>
            </a:r>
            <a:r>
              <a:rPr lang="en-US" altLang="zh-CN" dirty="0">
                <a:hlinkClick r:id="rId2"/>
              </a:rPr>
              <a:t>http://crowsec.cn/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en-US" altLang="zh-CN" dirty="0" err="1"/>
              <a:t>WiFi</a:t>
            </a:r>
            <a:r>
              <a:rPr lang="zh-CN" altLang="en-US" dirty="0"/>
              <a:t>暴力破解笔记</a:t>
            </a:r>
          </a:p>
        </p:txBody>
      </p:sp>
    </p:spTree>
    <p:extLst>
      <p:ext uri="{BB962C8B-B14F-4D97-AF65-F5344CB8AC3E}">
        <p14:creationId xmlns:p14="http://schemas.microsoft.com/office/powerpoint/2010/main" val="301736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0924-027A-4351-94E0-6C754FA2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453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暴力破解</a:t>
            </a:r>
            <a:r>
              <a:rPr lang="en-US" altLang="zh-CN" dirty="0"/>
              <a:t>_01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C565E-5FD9-4113-8640-F6D94869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使用命令 </a:t>
            </a:r>
            <a:r>
              <a:rPr lang="en-US" altLang="zh-CN" dirty="0"/>
              <a:t>ifconfig</a:t>
            </a:r>
            <a:r>
              <a:rPr lang="zh-CN" altLang="en-US" dirty="0"/>
              <a:t>查看网卡信息</a:t>
            </a:r>
            <a:endParaRPr lang="en-US" altLang="zh-CN" dirty="0"/>
          </a:p>
          <a:p>
            <a:r>
              <a:rPr lang="zh-CN" altLang="en-US" dirty="0"/>
              <a:t>进行混合：</a:t>
            </a:r>
            <a:endParaRPr lang="en-US" altLang="zh-CN" dirty="0"/>
          </a:p>
          <a:p>
            <a:r>
              <a:rPr lang="en-US" altLang="zh-CN" dirty="0" err="1"/>
              <a:t>airmon</a:t>
            </a:r>
            <a:r>
              <a:rPr lang="en-US" altLang="zh-CN" dirty="0"/>
              <a:t>-ng start wlan0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提示要杀掉一些进程，根据提示进行即可</a:t>
            </a:r>
          </a:p>
          <a:p>
            <a:r>
              <a:rPr lang="en-US" altLang="zh-CN" dirty="0" err="1"/>
              <a:t>airmon</a:t>
            </a:r>
            <a:r>
              <a:rPr lang="en-US" altLang="zh-CN" dirty="0"/>
              <a:t>-ng check kill </a:t>
            </a:r>
          </a:p>
          <a:p>
            <a:r>
              <a:rPr lang="en-US" altLang="zh-CN" dirty="0" err="1"/>
              <a:t>airmon</a:t>
            </a:r>
            <a:r>
              <a:rPr lang="en-US" altLang="zh-CN" dirty="0"/>
              <a:t>-ng start wlan0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016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0924-027A-4351-94E0-6C754FA2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453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暴力破解</a:t>
            </a:r>
            <a:r>
              <a:rPr lang="en-US" altLang="zh-CN" dirty="0"/>
              <a:t>_02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C565E-5FD9-4113-8640-F6D94869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开始抓包：</a:t>
            </a:r>
            <a:r>
              <a:rPr lang="en-US" altLang="zh-CN" dirty="0" err="1"/>
              <a:t>airodump</a:t>
            </a:r>
            <a:r>
              <a:rPr lang="en-US" altLang="zh-CN" dirty="0"/>
              <a:t>-ng wlan0mon</a:t>
            </a:r>
          </a:p>
          <a:p>
            <a:r>
              <a:rPr lang="zh-CN" altLang="en-US" dirty="0"/>
              <a:t>选取其中信号较好的</a:t>
            </a:r>
            <a:r>
              <a:rPr lang="en-US" altLang="zh-CN" dirty="0" err="1"/>
              <a:t>WiFi</a:t>
            </a:r>
            <a:r>
              <a:rPr lang="zh-CN" altLang="en-US" dirty="0"/>
              <a:t>热点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airodump</a:t>
            </a:r>
            <a:r>
              <a:rPr lang="en-US" altLang="zh-CN" dirty="0"/>
              <a:t>-ng</a:t>
            </a:r>
            <a:r>
              <a:rPr lang="zh-CN" altLang="en-US" dirty="0"/>
              <a:t>对选取的</a:t>
            </a:r>
            <a:r>
              <a:rPr lang="en-US" altLang="zh-CN" dirty="0" err="1"/>
              <a:t>WiFi</a:t>
            </a:r>
            <a:r>
              <a:rPr lang="zh-CN" altLang="en-US" dirty="0"/>
              <a:t>热点进行</a:t>
            </a:r>
            <a:r>
              <a:rPr lang="en-US" altLang="zh-CN" dirty="0"/>
              <a:t>cap</a:t>
            </a:r>
            <a:r>
              <a:rPr lang="zh-CN" altLang="en-US" dirty="0"/>
              <a:t>监听与获取：</a:t>
            </a:r>
            <a:endParaRPr lang="en-US" altLang="zh-CN" dirty="0"/>
          </a:p>
          <a:p>
            <a:r>
              <a:rPr lang="zh-CN" altLang="en-US" dirty="0"/>
              <a:t>这个时候看到有多个设备进行了连接，选取一个为设备的进行抓包：（需要一直开启）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aireplay</a:t>
            </a:r>
            <a:r>
              <a:rPr lang="en-US" altLang="zh-CN" dirty="0"/>
              <a:t>-ng </a:t>
            </a:r>
            <a:r>
              <a:rPr lang="zh-CN" altLang="en-US" dirty="0"/>
              <a:t>对选取的</a:t>
            </a:r>
            <a:r>
              <a:rPr lang="en-US" altLang="zh-CN" dirty="0" err="1"/>
              <a:t>WiFi</a:t>
            </a:r>
            <a:r>
              <a:rPr lang="zh-CN" altLang="en-US" dirty="0"/>
              <a:t>热点进行</a:t>
            </a:r>
            <a:r>
              <a:rPr lang="en-US" altLang="zh-CN" dirty="0"/>
              <a:t>cap</a:t>
            </a:r>
            <a:r>
              <a:rPr lang="zh-CN" altLang="en-US" dirty="0"/>
              <a:t>监听与获取： （再启动一个命令行）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1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0924-027A-4351-94E0-6C754FA2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0" y="416689"/>
            <a:ext cx="10131425" cy="3453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暴力破解</a:t>
            </a:r>
            <a:r>
              <a:rPr lang="en-US" altLang="zh-CN" dirty="0"/>
              <a:t>_03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C565E-5FD9-4113-8640-F6D94869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跑包：</a:t>
            </a:r>
          </a:p>
          <a:p>
            <a:r>
              <a:rPr lang="zh-CN" altLang="en-US" dirty="0"/>
              <a:t>我们直接使用</a:t>
            </a:r>
            <a:r>
              <a:rPr lang="en-US" altLang="zh-CN" dirty="0"/>
              <a:t>kali</a:t>
            </a:r>
            <a:r>
              <a:rPr lang="zh-CN" altLang="en-US" dirty="0"/>
              <a:t>自带</a:t>
            </a:r>
            <a:r>
              <a:rPr lang="zh-CN" altLang="en-US"/>
              <a:t>的字典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619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1647</TotalTime>
  <Words>381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天体</vt:lpstr>
      <vt:lpstr>PowerPoint 演示文稿</vt:lpstr>
      <vt:lpstr>参考必读</vt:lpstr>
      <vt:lpstr>声明(重要！！！)</vt:lpstr>
      <vt:lpstr>准备工作</vt:lpstr>
      <vt:lpstr>暴力破解_01</vt:lpstr>
      <vt:lpstr>暴力破解_02</vt:lpstr>
      <vt:lpstr>暴力破解_03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crow</cp:lastModifiedBy>
  <cp:revision>71</cp:revision>
  <dcterms:created xsi:type="dcterms:W3CDTF">2019-06-18T11:44:20Z</dcterms:created>
  <dcterms:modified xsi:type="dcterms:W3CDTF">2019-09-23T09:01:19Z</dcterms:modified>
</cp:coreProperties>
</file>